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</a:t>
            </a:r>
            <a:r>
              <a:rPr lang="en-US" dirty="0"/>
              <a:t>S</a:t>
            </a:r>
            <a:r>
              <a:rPr lang="en-US" dirty="0" smtClean="0"/>
              <a:t>ystem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Adham</a:t>
            </a:r>
            <a:r>
              <a:rPr lang="en-US" b="1" dirty="0"/>
              <a:t> Mohamed Hassan – 19100821 – Class: F</a:t>
            </a:r>
            <a:endParaRPr lang="en-US" dirty="0"/>
          </a:p>
          <a:p>
            <a:r>
              <a:rPr lang="en-US" b="1" dirty="0"/>
              <a:t>Ahmed Salah </a:t>
            </a:r>
            <a:r>
              <a:rPr lang="en-US" b="1" dirty="0" err="1"/>
              <a:t>Elsayed</a:t>
            </a:r>
            <a:r>
              <a:rPr lang="en-US" b="1" dirty="0"/>
              <a:t> – 19102372 – Class: F</a:t>
            </a:r>
            <a:endParaRPr lang="en-US" dirty="0"/>
          </a:p>
          <a:p>
            <a:r>
              <a:rPr lang="en-US" b="1" dirty="0" err="1"/>
              <a:t>Moataz</a:t>
            </a:r>
            <a:r>
              <a:rPr lang="en-US" b="1" dirty="0"/>
              <a:t> Mahmoud </a:t>
            </a:r>
            <a:r>
              <a:rPr lang="en-US" b="1" dirty="0" err="1"/>
              <a:t>Elsayed</a:t>
            </a:r>
            <a:r>
              <a:rPr lang="en-US" b="1" dirty="0"/>
              <a:t> – 19103233 – Class: 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63583"/>
            <a:ext cx="10018713" cy="1752599"/>
          </a:xfrm>
        </p:spPr>
        <p:txBody>
          <a:bodyPr/>
          <a:lstStyle/>
          <a:p>
            <a:r>
              <a:rPr lang="en-US" sz="3000" b="1" u="sng" dirty="0" smtClean="0"/>
              <a:t>Objectives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968137"/>
            <a:ext cx="10018713" cy="2629989"/>
          </a:xfrm>
        </p:spPr>
        <p:txBody>
          <a:bodyPr/>
          <a:lstStyle/>
          <a:p>
            <a:r>
              <a:rPr lang="en-US" dirty="0" smtClean="0"/>
              <a:t>Presenting and describing the whole process of the AAM bank system.</a:t>
            </a:r>
          </a:p>
          <a:p>
            <a:r>
              <a:rPr lang="en-US" dirty="0" smtClean="0"/>
              <a:t>Services the application provides.</a:t>
            </a:r>
          </a:p>
          <a:p>
            <a:r>
              <a:rPr lang="en-US" dirty="0" smtClean="0"/>
              <a:t>Providing an aesthetics layout and interesting forms.</a:t>
            </a:r>
          </a:p>
        </p:txBody>
      </p:sp>
    </p:spTree>
    <p:extLst>
      <p:ext uri="{BB962C8B-B14F-4D97-AF65-F5344CB8AC3E}">
        <p14:creationId xmlns:p14="http://schemas.microsoft.com/office/powerpoint/2010/main" val="28887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/>
              <a:t>Presenting and describing the whole process of the AAM bank </a:t>
            </a:r>
            <a:r>
              <a:rPr lang="en-US" sz="3000" b="1" u="sng" dirty="0" smtClean="0"/>
              <a:t>system.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8" y="2177142"/>
            <a:ext cx="10205446" cy="356180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b="1" u="sng" dirty="0" smtClean="0"/>
              <a:t>Login - Signup:</a:t>
            </a:r>
          </a:p>
          <a:p>
            <a:r>
              <a:rPr lang="en-US" sz="1800" b="1" u="sng" dirty="0" smtClean="0"/>
              <a:t>Login: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Customer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Manager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Staff</a:t>
            </a:r>
          </a:p>
          <a:p>
            <a:pPr>
              <a:lnSpc>
                <a:spcPct val="160000"/>
              </a:lnSpc>
            </a:pPr>
            <a:r>
              <a:rPr lang="en-US" sz="1800" b="1" u="sng" dirty="0" smtClean="0"/>
              <a:t>Sign Up:</a:t>
            </a:r>
          </a:p>
          <a:p>
            <a:pPr marL="0" indent="0">
              <a:buNone/>
            </a:pPr>
            <a:r>
              <a:rPr lang="en-US" sz="1800" dirty="0" smtClean="0"/>
              <a:t>      Fill data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Choose Account type</a:t>
            </a:r>
          </a:p>
        </p:txBody>
      </p:sp>
    </p:spTree>
    <p:extLst>
      <p:ext uri="{BB962C8B-B14F-4D97-AF65-F5344CB8AC3E}">
        <p14:creationId xmlns:p14="http://schemas.microsoft.com/office/powerpoint/2010/main" val="15407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u="sng" dirty="0"/>
              <a:t>Services the application provides.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87731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b="1" u="sng" dirty="0" smtClean="0"/>
              <a:t>Customer: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900" dirty="0" smtClean="0"/>
              <a:t>Checking Balance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  Deposit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  Withdraw</a:t>
            </a:r>
          </a:p>
          <a:p>
            <a:pPr>
              <a:lnSpc>
                <a:spcPct val="150000"/>
              </a:lnSpc>
            </a:pPr>
            <a:r>
              <a:rPr lang="en-US" sz="2200" b="1" u="sng" dirty="0" smtClean="0"/>
              <a:t>Manager</a:t>
            </a:r>
            <a:r>
              <a:rPr lang="en-US" sz="2000" b="1" u="sng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900" dirty="0" smtClean="0"/>
              <a:t>Hire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  Fire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389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11" y="355601"/>
            <a:ext cx="10018713" cy="1143000"/>
          </a:xfrm>
        </p:spPr>
        <p:txBody>
          <a:bodyPr>
            <a:normAutofit fontScale="90000"/>
          </a:bodyPr>
          <a:lstStyle/>
          <a:p>
            <a:r>
              <a:rPr lang="en-US" sz="3300" b="1" u="sng" dirty="0"/>
              <a:t>Providing an aesthetics layout and interesting forms.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1006556"/>
            <a:ext cx="4372373" cy="26543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22" y="2128364"/>
            <a:ext cx="4969242" cy="2959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87" y="4292435"/>
            <a:ext cx="4508500" cy="2565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43" y="1317237"/>
            <a:ext cx="4465062" cy="3015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86" y="4041304"/>
            <a:ext cx="4521201" cy="2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7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102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Bank System Project</vt:lpstr>
      <vt:lpstr>Objectives</vt:lpstr>
      <vt:lpstr>Presenting and describing the whole process of the AAM bank system.</vt:lpstr>
      <vt:lpstr>Services the application provides. </vt:lpstr>
      <vt:lpstr>Providing an aesthetics layout and interesting forms.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 Project</dc:title>
  <dc:creator>ALEX STORE</dc:creator>
  <cp:lastModifiedBy>ALEX STORE</cp:lastModifiedBy>
  <cp:revision>4</cp:revision>
  <dcterms:created xsi:type="dcterms:W3CDTF">2022-06-04T15:37:14Z</dcterms:created>
  <dcterms:modified xsi:type="dcterms:W3CDTF">2022-06-04T16:13:26Z</dcterms:modified>
</cp:coreProperties>
</file>