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8F65E57-D755-4DC3-A7E7-3A832431EA15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6D648710-713D-4377-8CA8-13C4EFEE48C4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sp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 study to idntify best areas to live in Tornto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By Moataz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4136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How to make know it with minimum data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Families like to select between schools and be near them when relocating to a new area.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 we can get areas and number schools in each, then we can make a study according to them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Data Acquisition and cleaning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are using wikipedia which provides us with potal code names of all areas in Toronto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google service or a file that converts areas to location: longitude and latitude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Foursquare service to get number of schools around each area and we can get the ratings too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will use only areas that have valid nam area in the wikipedia data.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Data after cleaning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379520" y="1554480"/>
            <a:ext cx="7215840" cy="320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School distribution among areas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5760" y="1905480"/>
            <a:ext cx="9463680" cy="22093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0760" y="1736280"/>
            <a:ext cx="946368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School distribution among areas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05920" y="1554480"/>
            <a:ext cx="9578160" cy="328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Scatter of schools and location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903760" y="1107720"/>
            <a:ext cx="4297320" cy="34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Results and Conclusion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280160" y="1554480"/>
            <a:ext cx="7426800" cy="356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Future 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Add population feature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Add more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acccomodation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features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Add ratings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LibreOffice/6.1.4.2$Windows_x86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2020-04-04T18:20:08Z</dcterms:created>
  <dc:creator/>
  <dc:description/>
  <dc:language>en-US</dc:language>
  <cp:lastModifiedBy/>
  <dcterms:modified xsi:type="dcterms:W3CDTF">2020-04-04T18:29:20Z</dcterms:modified>
  <cp:revision>2</cp:revision>
  <dc:subject/>
  <dc:title>Classy Red</dc:title>
</cp:coreProperties>
</file>