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2" r:id="rId4"/>
    <p:sldId id="286" r:id="rId5"/>
    <p:sldId id="288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9" r:id="rId15"/>
    <p:sldId id="296" r:id="rId16"/>
    <p:sldId id="297" r:id="rId17"/>
    <p:sldId id="300" r:id="rId18"/>
    <p:sldId id="298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2F68-EFD4-C75D-2FA5-B6C97A3D4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B88ED-0ABC-EB8C-9555-D14E5DFF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0D5C-A1F6-5515-8013-E27FAF95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E762-F377-C725-2917-DC480CE7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A023-F89A-EAF3-3453-98924C74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6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A456-176F-019F-7C8B-2DDA69F6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247BB-DBB0-26FF-4E1D-E4E8CFB10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7704-C426-C5FC-FBC1-61E0DD8E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2F72-55F1-6649-A523-92614670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908C-4CEA-02C4-2D37-206BB6B5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B1769-4FBF-558A-1EAA-20A2BD345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EC037-1960-64DC-E91B-4A6DE6E47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623C-0FD5-56A6-2E4A-3A30C821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C783-977C-660A-AF16-E1C48EB3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F95A8-1C7B-6CE0-0C2E-31C5541A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C1DD-EC4D-9EBE-883D-C8C1F6B1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B67E-413E-190B-1E1F-E2682A36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7B13-B29D-D809-24D3-07E872BD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81D4-BA72-D0C1-9452-D051DDA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9F93-5B49-6364-9E4C-373553BC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BEFC-9769-6204-0EDB-EB153413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EBB53-1822-EA1F-CC60-01053605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25B4-33B3-B301-EF64-76721732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0437-2AC0-BB57-EC0D-2AB373F9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C09F-9284-0768-0869-08545BB2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F590-6EF0-1536-4802-D5184F8F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A436-0F49-5CA4-ABEB-8383B596E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97EB4-ED2C-8AE9-24B9-F11582AE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BB0F9-4A88-A6C1-1398-549493A4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CF7D-E702-37C7-42F4-E6AA5670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FF93-79E0-BF1B-EFC9-DE6BDD12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EA6F-47E2-C4FF-4584-B725DD88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5D8C-E381-DF08-77BE-E99A6CD7A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56ED-976A-BD27-BFA0-7A875C14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E5D85-CFE5-05B8-ACC5-77685E62D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CAE1E-5A4E-9CB1-9BE7-379E3313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89A32-3276-22E6-AE70-0075E73A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15A1C-E8D8-0E7B-FC18-E84B1274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AF6F5-69A1-1530-66FF-E6C369EB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0D39-3700-3DF0-7D07-B5DFCD1D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4780E-41CE-C3BA-77DB-43D1A9BD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879B5-9212-9C6C-E584-91C45BD4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C7957-A559-ABAE-1AFF-DBBDED82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5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B53F7-B2A0-5DC8-C101-AA6A22C3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73C8C-2AD5-8A09-CF7F-99EB66DF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58C63-93D0-596F-D438-DE3DF2D0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30BA-2CD9-3EB5-0DD5-D1DFDE1B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ACC2-477B-C0FA-5F82-08C11FA1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7E0A8-5A37-0CF3-BC44-6AD8326AD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5A28B-0C5E-099F-3CC0-0661701E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F922D-87C7-A060-0A81-1C358CA2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FBD0D-C052-0F98-BA05-091A4C7D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C2D4-D05C-9F9A-5862-C4157C9A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B6043-132B-C345-3EEE-13C318CA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27B70-982E-61CA-1FD1-CC40BC160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8D2A-DB8F-E961-A65E-CE4F13D8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DF2F-D980-5C68-6F41-A9153D5F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2F089-663A-9DF4-91E3-75FF8D9D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70D0B-1675-04D0-945F-95275BB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6F18A-4981-0D09-8F74-95607E1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538C-2191-597D-65F9-6F459980F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7ABF-7BBA-4AFE-B570-40C129A0D1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E41D-0F15-C1A9-8BEA-52256D5D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5A3-0FE8-FD4E-2338-6E9B66968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79C2-6DB0-4356-90CD-4F8771FE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6D43E-A57E-64AB-FD3E-5951DB462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r="14397"/>
          <a:stretch/>
        </p:blipFill>
        <p:spPr>
          <a:xfrm>
            <a:off x="4004514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219EC-B822-D9E5-5954-C4FB1C0A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286" y="2229724"/>
            <a:ext cx="4023360" cy="55192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College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6DCB9-1862-7537-E6C0-76A55529B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048" y="3744722"/>
            <a:ext cx="3738032" cy="421709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>
                <a:solidFill>
                  <a:schemeClr val="bg1"/>
                </a:solidFill>
              </a:rPr>
              <a:t>Moatsem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Emam</a:t>
            </a:r>
            <a:r>
              <a:rPr lang="en-US" sz="3200" b="1" dirty="0">
                <a:solidFill>
                  <a:schemeClr val="bg1"/>
                </a:solidFill>
              </a:rPr>
              <a:t> Hussain </a:t>
            </a:r>
            <a:r>
              <a:rPr lang="en-US" sz="3200" b="1" dirty="0" err="1">
                <a:solidFill>
                  <a:schemeClr val="bg1"/>
                </a:solidFill>
              </a:rPr>
              <a:t>mahmoud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23342-C5E4-8585-E508-D28BF93D1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56" y="3524208"/>
            <a:ext cx="731572" cy="1104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1870EE-8778-B3BB-540D-A3BB2ECDC5FB}"/>
              </a:ext>
            </a:extLst>
          </p:cNvPr>
          <p:cNvSpPr txBox="1"/>
          <p:nvPr/>
        </p:nvSpPr>
        <p:spPr>
          <a:xfrm flipH="1">
            <a:off x="1502383" y="3583844"/>
            <a:ext cx="574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3602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Courses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8898" y="316699"/>
            <a:ext cx="7939180" cy="4465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1804191" y="5148485"/>
            <a:ext cx="481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can Add, Delete and Edit Course</a:t>
            </a:r>
          </a:p>
        </p:txBody>
      </p:sp>
    </p:spTree>
    <p:extLst>
      <p:ext uri="{BB962C8B-B14F-4D97-AF65-F5344CB8AC3E}">
        <p14:creationId xmlns:p14="http://schemas.microsoft.com/office/powerpoint/2010/main" val="9620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Schedules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8899" y="316699"/>
            <a:ext cx="7939178" cy="4465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1804191" y="5148485"/>
            <a:ext cx="481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can Add Courses to this </a:t>
            </a:r>
            <a:r>
              <a:rPr lang="en-US" b="1" dirty="0" err="1">
                <a:solidFill>
                  <a:srgbClr val="FF0000"/>
                </a:solidFill>
              </a:rPr>
              <a:t>Shedule</a:t>
            </a:r>
            <a:r>
              <a:rPr lang="en-US" b="1" dirty="0">
                <a:solidFill>
                  <a:srgbClr val="FF0000"/>
                </a:solidFill>
              </a:rPr>
              <a:t>, Delete and Edit Schedule </a:t>
            </a:r>
          </a:p>
        </p:txBody>
      </p:sp>
    </p:spTree>
    <p:extLst>
      <p:ext uri="{BB962C8B-B14F-4D97-AF65-F5344CB8AC3E}">
        <p14:creationId xmlns:p14="http://schemas.microsoft.com/office/powerpoint/2010/main" val="15750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Schedules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8899" y="316699"/>
            <a:ext cx="7939178" cy="4465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1804191" y="5148485"/>
            <a:ext cx="481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can Add Courses to this </a:t>
            </a:r>
            <a:r>
              <a:rPr lang="en-US" b="1" dirty="0" err="1">
                <a:solidFill>
                  <a:srgbClr val="FF0000"/>
                </a:solidFill>
              </a:rPr>
              <a:t>Shedule</a:t>
            </a:r>
            <a:r>
              <a:rPr lang="en-US" b="1" dirty="0">
                <a:solidFill>
                  <a:srgbClr val="FF0000"/>
                </a:solidFill>
              </a:rPr>
              <a:t>, Delete and Edit Schedule </a:t>
            </a:r>
          </a:p>
        </p:txBody>
      </p:sp>
    </p:spTree>
    <p:extLst>
      <p:ext uri="{BB962C8B-B14F-4D97-AF65-F5344CB8AC3E}">
        <p14:creationId xmlns:p14="http://schemas.microsoft.com/office/powerpoint/2010/main" val="4310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Schedules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2211" y="932255"/>
            <a:ext cx="8389972" cy="54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Schedules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2561946" y="1472473"/>
            <a:ext cx="7162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Courses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'Comp 201'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'Algorithms'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'Comp 207'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'Database'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'Comp 202'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'Data Structure'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'Comp 212'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'OOP'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'Comp 204'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'Network'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'Comp 206'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'Web Programming'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'Stat 201'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'Statistics Theory 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'Stat 303'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'Operation Research'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'Stat 301'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'Infarential Statistics'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'Comp 308'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'Crypto'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Assign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574" y="316699"/>
            <a:ext cx="7890501" cy="4793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1804191" y="5148485"/>
            <a:ext cx="481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can assign courses to students or vise versa as the relationship between the two models is many to many.</a:t>
            </a:r>
          </a:p>
        </p:txBody>
      </p:sp>
    </p:spTree>
    <p:extLst>
      <p:ext uri="{BB962C8B-B14F-4D97-AF65-F5344CB8AC3E}">
        <p14:creationId xmlns:p14="http://schemas.microsoft.com/office/powerpoint/2010/main" val="35116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Assign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574" y="316699"/>
            <a:ext cx="7890501" cy="4793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1804191" y="5426737"/>
            <a:ext cx="481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After assigning, the same page redirected with </a:t>
            </a:r>
            <a:r>
              <a:rPr lang="en-US" b="1" dirty="0">
                <a:solidFill>
                  <a:schemeClr val="accent6"/>
                </a:solidFill>
              </a:rPr>
              <a:t>success</a:t>
            </a:r>
            <a:r>
              <a:rPr lang="en-US" b="1" dirty="0">
                <a:solidFill>
                  <a:srgbClr val="FF0000"/>
                </a:solidFill>
              </a:rPr>
              <a:t> message, and you can add more. </a:t>
            </a:r>
          </a:p>
        </p:txBody>
      </p:sp>
    </p:spTree>
    <p:extLst>
      <p:ext uri="{BB962C8B-B14F-4D97-AF65-F5344CB8AC3E}">
        <p14:creationId xmlns:p14="http://schemas.microsoft.com/office/powerpoint/2010/main" val="42676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Schedules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2561946" y="1472473"/>
            <a:ext cx="7162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Schedules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'Saturday'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'8:00 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'10:00 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'Saturday'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'10:00 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'12:00 PM'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'Saturday'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'1:00 PM'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'3:00 PM'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'Sunday'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'8:00 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'10:00 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'Sunday'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'10:00 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'12:00 PM'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'Sunday'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'1:00 PM'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'3:00 PM'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'Tuseday'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'8:00 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'10:00 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'Tuseday'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'10:00 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'12:00 PM'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'Tuseday'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'1:00 PM'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'3:00 PM'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'Friday'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'8:00 PM'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'9:00 PM'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Summary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574" y="494165"/>
            <a:ext cx="7890501" cy="4438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1804191" y="5426737"/>
            <a:ext cx="481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Finally, You can see the summary of these tables with one hard coded query that </a:t>
            </a:r>
            <a:r>
              <a:rPr lang="en-US" b="1" dirty="0" err="1">
                <a:solidFill>
                  <a:srgbClr val="FF0000"/>
                </a:solidFill>
              </a:rPr>
              <a:t>i`v</a:t>
            </a:r>
            <a:r>
              <a:rPr lang="en-US" b="1" dirty="0">
                <a:solidFill>
                  <a:srgbClr val="FF0000"/>
                </a:solidFill>
              </a:rPr>
              <a:t> provided it in the Summary controller.</a:t>
            </a:r>
          </a:p>
        </p:txBody>
      </p:sp>
    </p:spTree>
    <p:extLst>
      <p:ext uri="{BB962C8B-B14F-4D97-AF65-F5344CB8AC3E}">
        <p14:creationId xmlns:p14="http://schemas.microsoft.com/office/powerpoint/2010/main" val="16940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white rectangle with blue text&#10;&#10;Description automatically generated">
            <a:extLst>
              <a:ext uri="{FF2B5EF4-FFF2-40B4-BE49-F238E27FC236}">
                <a16:creationId xmlns:a16="http://schemas.microsoft.com/office/drawing/2014/main" id="{324EE371-D07E-9EDA-C260-FA418CDE1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9" name="Rectangle 25">
            <a:extLst>
              <a:ext uri="{FF2B5EF4-FFF2-40B4-BE49-F238E27FC236}">
                <a16:creationId xmlns:a16="http://schemas.microsoft.com/office/drawing/2014/main" id="{DDDE8F1B-7D12-DA50-6CB4-E966337C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11769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26000">
                <a:schemeClr val="accent5">
                  <a:alpha val="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D2FB46-4858-EF0E-0495-439BCEC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9782" y="1992078"/>
            <a:ext cx="5255703" cy="447613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94000"/>
                </a:schemeClr>
              </a:gs>
              <a:gs pos="55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9E8A4-1A69-6598-E450-4F053866D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10599" y="-2"/>
            <a:ext cx="3581399" cy="685799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85000"/>
                </a:schemeClr>
              </a:gs>
              <a:gs pos="47000">
                <a:schemeClr val="accent5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F65BD2-2754-E0E9-CFE6-19FD2218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49683" y="-484316"/>
            <a:ext cx="2492629" cy="12192001"/>
          </a:xfrm>
          <a:prstGeom prst="rect">
            <a:avLst/>
          </a:prstGeom>
          <a:gradFill>
            <a:gsLst>
              <a:gs pos="2000">
                <a:schemeClr val="accent2"/>
              </a:gs>
              <a:gs pos="47000">
                <a:schemeClr val="accent5">
                  <a:lumMod val="60000"/>
                  <a:lumOff val="4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FF3D06-BE9A-23D0-7FE5-BC81DE93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699371" y="2"/>
            <a:ext cx="2492629" cy="6857998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5">
                  <a:alpha val="0"/>
                </a:schemeClr>
              </a:gs>
            </a:gsLst>
            <a:lin ang="117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78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diagram of a model&#10;&#10;Description automatically generated">
            <a:extLst>
              <a:ext uri="{FF2B5EF4-FFF2-40B4-BE49-F238E27FC236}">
                <a16:creationId xmlns:a16="http://schemas.microsoft.com/office/drawing/2014/main" id="{ABBE3466-A67D-351B-A9AD-FE813859F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30" y="333375"/>
            <a:ext cx="9618219" cy="6281421"/>
          </a:xfrm>
        </p:spPr>
      </p:pic>
    </p:spTree>
    <p:extLst>
      <p:ext uri="{BB962C8B-B14F-4D97-AF65-F5344CB8AC3E}">
        <p14:creationId xmlns:p14="http://schemas.microsoft.com/office/powerpoint/2010/main" val="337100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386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Home Page: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65" y="639909"/>
            <a:ext cx="6242865" cy="4070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1804191" y="5148485"/>
            <a:ext cx="481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 you can see In the Nav-Bar The Anchors is not available for unauthorized users </a:t>
            </a:r>
          </a:p>
        </p:txBody>
      </p:sp>
    </p:spTree>
    <p:extLst>
      <p:ext uri="{BB962C8B-B14F-4D97-AF65-F5344CB8AC3E}">
        <p14:creationId xmlns:p14="http://schemas.microsoft.com/office/powerpoint/2010/main" val="3208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386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Login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226" y="1190878"/>
            <a:ext cx="9126166" cy="51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1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465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Register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7355" y="200278"/>
            <a:ext cx="8402266" cy="4726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27E35-F862-390F-FCF7-6B04BB55CBEF}"/>
              </a:ext>
            </a:extLst>
          </p:cNvPr>
          <p:cNvSpPr txBox="1"/>
          <p:nvPr/>
        </p:nvSpPr>
        <p:spPr>
          <a:xfrm>
            <a:off x="1804191" y="5252130"/>
            <a:ext cx="481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Admins have full control.</a:t>
            </a:r>
          </a:p>
        </p:txBody>
      </p:sp>
    </p:spTree>
    <p:extLst>
      <p:ext uri="{BB962C8B-B14F-4D97-AF65-F5344CB8AC3E}">
        <p14:creationId xmlns:p14="http://schemas.microsoft.com/office/powerpoint/2010/main" val="29329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386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Home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8897" y="316699"/>
            <a:ext cx="7939182" cy="4465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1804191" y="5148485"/>
            <a:ext cx="481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We can see the anchors!</a:t>
            </a:r>
          </a:p>
          <a:p>
            <a:r>
              <a:rPr lang="en-US" b="1" dirty="0">
                <a:solidFill>
                  <a:srgbClr val="FF0000"/>
                </a:solidFill>
              </a:rPr>
              <a:t>You can see the code In the _</a:t>
            </a:r>
            <a:r>
              <a:rPr lang="en-US" b="1" dirty="0" err="1">
                <a:solidFill>
                  <a:srgbClr val="FF0000"/>
                </a:solidFill>
              </a:rPr>
              <a:t>layout.cshtml</a:t>
            </a:r>
            <a:r>
              <a:rPr lang="en-US" b="1" dirty="0">
                <a:solidFill>
                  <a:srgbClr val="FF0000"/>
                </a:solidFill>
              </a:rPr>
              <a:t> Page.</a:t>
            </a:r>
          </a:p>
        </p:txBody>
      </p:sp>
    </p:spTree>
    <p:extLst>
      <p:ext uri="{BB962C8B-B14F-4D97-AF65-F5344CB8AC3E}">
        <p14:creationId xmlns:p14="http://schemas.microsoft.com/office/powerpoint/2010/main" val="2892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Student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8898" y="316699"/>
            <a:ext cx="7939180" cy="4465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1804191" y="5148485"/>
            <a:ext cx="481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can Do Crud Operations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Note: Sorry, due to the time I couldn’t handle the </a:t>
            </a:r>
            <a:r>
              <a:rPr lang="en-US" b="1" dirty="0" err="1">
                <a:solidFill>
                  <a:srgbClr val="FF0000"/>
                </a:solidFill>
              </a:rPr>
              <a:t>delation</a:t>
            </a:r>
            <a:r>
              <a:rPr lang="en-US" b="1" dirty="0">
                <a:solidFill>
                  <a:srgbClr val="FF0000"/>
                </a:solidFill>
              </a:rPr>
              <a:t> of students, I hope you can forgive.</a:t>
            </a:r>
          </a:p>
        </p:txBody>
      </p:sp>
    </p:spTree>
    <p:extLst>
      <p:ext uri="{BB962C8B-B14F-4D97-AF65-F5344CB8AC3E}">
        <p14:creationId xmlns:p14="http://schemas.microsoft.com/office/powerpoint/2010/main" val="15641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create Page: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CD4EE-CAA9-2F4A-F074-54673EE9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8898" y="316699"/>
            <a:ext cx="7939180" cy="44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0A17CD-9393-4E55-04B2-22E3755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7016D-5F3B-9C4C-6DCC-4BCFD2B6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44965" y="1724024"/>
            <a:ext cx="2336660" cy="533399"/>
          </a:xfrm>
        </p:spPr>
        <p:txBody>
          <a:bodyPr anchor="b">
            <a:normAutofit fontScale="90000"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48566-C5B1-3598-E5E9-D609C00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/>
        </p:blipFill>
        <p:spPr>
          <a:xfrm>
            <a:off x="19" y="-8867"/>
            <a:ext cx="12191981" cy="685798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50800" dir="5400000" sx="18000" sy="18000" algn="ctr" rotWithShape="0">
              <a:srgbClr val="0000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FBBB4B-5BE3-C41D-CF09-CA1DAF73655F}"/>
              </a:ext>
            </a:extLst>
          </p:cNvPr>
          <p:cNvSpPr txBox="1"/>
          <p:nvPr/>
        </p:nvSpPr>
        <p:spPr>
          <a:xfrm flipH="1">
            <a:off x="468328" y="325577"/>
            <a:ext cx="28326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Student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6CCFE3-B12D-A350-D476-3C434892FBBB}"/>
              </a:ext>
            </a:extLst>
          </p:cNvPr>
          <p:cNvSpPr txBox="1"/>
          <p:nvPr/>
        </p:nvSpPr>
        <p:spPr>
          <a:xfrm>
            <a:off x="2561946" y="1551245"/>
            <a:ext cx="7162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Moatsem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Emam'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'2003-1-9'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'01288885093'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'Null'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'Mohamed Ali'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'2001-8-9'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'0128845793'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'Null'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'Dina Esam'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'2003-4-9'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'01258248473'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'Null'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'Aya Mohamed'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'2003-8-2'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'01288785093'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'Null'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'Ali Ahmed'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'2002-1-7'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'01282585093'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'Null'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432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College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Engagement Phase</dc:title>
  <dc:creator>المعتصم بالله امام حسين محمود حسانين</dc:creator>
  <cp:lastModifiedBy>المعتصم بالله امام حسين محمود حسانين</cp:lastModifiedBy>
  <cp:revision>6</cp:revision>
  <dcterms:created xsi:type="dcterms:W3CDTF">2023-07-06T14:43:44Z</dcterms:created>
  <dcterms:modified xsi:type="dcterms:W3CDTF">2023-08-20T19:53:27Z</dcterms:modified>
</cp:coreProperties>
</file>