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75BF5E-25F4-4B0F-908B-227A21CB31A6}" type="datetimeFigureOut">
              <a:rPr lang="LID4096" smtClean="0"/>
              <a:t>11/07/2018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7A70EE8-79C6-4C04-BCB8-4D93EFBCFAFA}" type="slidenum">
              <a:rPr lang="LID4096" smtClean="0"/>
              <a:t>‹#›</a:t>
            </a:fld>
            <a:endParaRPr lang="LID4096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6859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BF5E-25F4-4B0F-908B-227A21CB31A6}" type="datetimeFigureOut">
              <a:rPr lang="LID4096" smtClean="0"/>
              <a:t>11/07/2018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0EE8-79C6-4C04-BCB8-4D93EFBCFAF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233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BF5E-25F4-4B0F-908B-227A21CB31A6}" type="datetimeFigureOut">
              <a:rPr lang="LID4096" smtClean="0"/>
              <a:t>11/07/2018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0EE8-79C6-4C04-BCB8-4D93EFBCFAF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4931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BF5E-25F4-4B0F-908B-227A21CB31A6}" type="datetimeFigureOut">
              <a:rPr lang="LID4096" smtClean="0"/>
              <a:t>11/07/2018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0EE8-79C6-4C04-BCB8-4D93EFBCFAF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7301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BF5E-25F4-4B0F-908B-227A21CB31A6}" type="datetimeFigureOut">
              <a:rPr lang="LID4096" smtClean="0"/>
              <a:t>11/07/2018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0EE8-79C6-4C04-BCB8-4D93EFBCFAFA}" type="slidenum">
              <a:rPr lang="LID4096" smtClean="0"/>
              <a:t>‹#›</a:t>
            </a:fld>
            <a:endParaRPr lang="LID4096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23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BF5E-25F4-4B0F-908B-227A21CB31A6}" type="datetimeFigureOut">
              <a:rPr lang="LID4096" smtClean="0"/>
              <a:t>11/07/2018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0EE8-79C6-4C04-BCB8-4D93EFBCFAF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724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BF5E-25F4-4B0F-908B-227A21CB31A6}" type="datetimeFigureOut">
              <a:rPr lang="LID4096" smtClean="0"/>
              <a:t>11/07/2018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0EE8-79C6-4C04-BCB8-4D93EFBCFAF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394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BF5E-25F4-4B0F-908B-227A21CB31A6}" type="datetimeFigureOut">
              <a:rPr lang="LID4096" smtClean="0"/>
              <a:t>11/07/2018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0EE8-79C6-4C04-BCB8-4D93EFBCFAF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179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BF5E-25F4-4B0F-908B-227A21CB31A6}" type="datetimeFigureOut">
              <a:rPr lang="LID4096" smtClean="0"/>
              <a:t>11/07/2018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0EE8-79C6-4C04-BCB8-4D93EFBCFAF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5596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BF5E-25F4-4B0F-908B-227A21CB31A6}" type="datetimeFigureOut">
              <a:rPr lang="LID4096" smtClean="0"/>
              <a:t>11/07/2018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0EE8-79C6-4C04-BCB8-4D93EFBCFAF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185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BF5E-25F4-4B0F-908B-227A21CB31A6}" type="datetimeFigureOut">
              <a:rPr lang="LID4096" smtClean="0"/>
              <a:t>11/07/2018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0EE8-79C6-4C04-BCB8-4D93EFBCFAF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322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575BF5E-25F4-4B0F-908B-227A21CB31A6}" type="datetimeFigureOut">
              <a:rPr lang="LID4096" smtClean="0"/>
              <a:t>11/07/2018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7A70EE8-79C6-4C04-BCB8-4D93EFBCFAF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768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B2D6-8EA3-4592-B330-7C6DDE2F2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01840"/>
            <a:ext cx="7899883" cy="2510161"/>
          </a:xfrm>
        </p:spPr>
        <p:txBody>
          <a:bodyPr/>
          <a:lstStyle/>
          <a:p>
            <a:r>
              <a:rPr lang="en-GB" dirty="0">
                <a:solidFill>
                  <a:srgbClr val="FFC000"/>
                </a:solidFill>
              </a:rPr>
              <a:t>Animation Combo System</a:t>
            </a:r>
            <a:endParaRPr lang="LID4096" dirty="0">
              <a:solidFill>
                <a:srgbClr val="FFC000"/>
              </a:solidFill>
            </a:endParaRPr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60069923-EC92-4207-A40F-817859F6C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09" y="3203000"/>
            <a:ext cx="1162212" cy="1162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927864-F6DA-488D-B110-E83AEAE060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1" t="5485"/>
          <a:stretch/>
        </p:blipFill>
        <p:spPr>
          <a:xfrm>
            <a:off x="3470340" y="3071677"/>
            <a:ext cx="1162212" cy="151264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36A2E165-02C5-4563-8A4A-B05213824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732" y="2983894"/>
            <a:ext cx="1600423" cy="160042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D80DA803-E232-40FF-9762-AA6E4A7D19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" b="4359"/>
          <a:stretch/>
        </p:blipFill>
        <p:spPr>
          <a:xfrm>
            <a:off x="7419597" y="3202999"/>
            <a:ext cx="1133445" cy="111154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0ED2CF-AD11-491F-853B-E2A92103DD5C}"/>
              </a:ext>
            </a:extLst>
          </p:cNvPr>
          <p:cNvCxnSpPr>
            <a:cxnSpLocks/>
          </p:cNvCxnSpPr>
          <p:nvPr/>
        </p:nvCxnSpPr>
        <p:spPr>
          <a:xfrm flipV="1">
            <a:off x="2655521" y="3768567"/>
            <a:ext cx="886669" cy="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A4CDABB-C56F-44CE-AAC7-11DC427E4D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1" t="5485"/>
          <a:stretch/>
        </p:blipFill>
        <p:spPr>
          <a:xfrm>
            <a:off x="5211813" y="3071677"/>
            <a:ext cx="1162212" cy="151264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DC0902-7C3A-4003-9D10-FBC88FB68841}"/>
              </a:ext>
            </a:extLst>
          </p:cNvPr>
          <p:cNvCxnSpPr>
            <a:cxnSpLocks/>
          </p:cNvCxnSpPr>
          <p:nvPr/>
        </p:nvCxnSpPr>
        <p:spPr>
          <a:xfrm flipV="1">
            <a:off x="4441783" y="3768566"/>
            <a:ext cx="886669" cy="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49340A6-8AF9-4D60-AE57-CF5AE0BAED8C}"/>
              </a:ext>
            </a:extLst>
          </p:cNvPr>
          <p:cNvCxnSpPr>
            <a:cxnSpLocks/>
          </p:cNvCxnSpPr>
          <p:nvPr/>
        </p:nvCxnSpPr>
        <p:spPr>
          <a:xfrm flipV="1">
            <a:off x="6374025" y="3768565"/>
            <a:ext cx="886669" cy="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A06811-9447-4BDB-93F2-CE4E58A17275}"/>
              </a:ext>
            </a:extLst>
          </p:cNvPr>
          <p:cNvCxnSpPr>
            <a:cxnSpLocks/>
          </p:cNvCxnSpPr>
          <p:nvPr/>
        </p:nvCxnSpPr>
        <p:spPr>
          <a:xfrm flipV="1">
            <a:off x="8624063" y="3758771"/>
            <a:ext cx="886669" cy="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007691-E0C9-48EF-8B83-02111D0F7EC6}"/>
              </a:ext>
            </a:extLst>
          </p:cNvPr>
          <p:cNvSpPr txBox="1"/>
          <p:nvPr/>
        </p:nvSpPr>
        <p:spPr>
          <a:xfrm>
            <a:off x="3470340" y="5359194"/>
            <a:ext cx="526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Design Combos for your Game with Ease !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6474640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View</vt:lpstr>
      <vt:lpstr>Animation Combo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Animation Combo System</dc:title>
  <dc:creator>Hamood Moaty</dc:creator>
  <cp:lastModifiedBy>Hamood Moaty</cp:lastModifiedBy>
  <cp:revision>2</cp:revision>
  <dcterms:created xsi:type="dcterms:W3CDTF">2018-11-07T22:26:54Z</dcterms:created>
  <dcterms:modified xsi:type="dcterms:W3CDTF">2018-11-07T22:36:34Z</dcterms:modified>
</cp:coreProperties>
</file>