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10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0B66F-6BBE-477B-914A-AF084356AE28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99D65-56F0-408F-AB36-B31717030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10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0B66F-6BBE-477B-914A-AF084356AE28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99D65-56F0-408F-AB36-B31717030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8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0B66F-6BBE-477B-914A-AF084356AE28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99D65-56F0-408F-AB36-B31717030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24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0B66F-6BBE-477B-914A-AF084356AE28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99D65-56F0-408F-AB36-B31717030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73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0B66F-6BBE-477B-914A-AF084356AE28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99D65-56F0-408F-AB36-B31717030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4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0B66F-6BBE-477B-914A-AF084356AE28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99D65-56F0-408F-AB36-B31717030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4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0B66F-6BBE-477B-914A-AF084356AE28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99D65-56F0-408F-AB36-B31717030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40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0B66F-6BBE-477B-914A-AF084356AE28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99D65-56F0-408F-AB36-B31717030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31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0B66F-6BBE-477B-914A-AF084356AE28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99D65-56F0-408F-AB36-B31717030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2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0B66F-6BBE-477B-914A-AF084356AE28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99D65-56F0-408F-AB36-B31717030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69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0B66F-6BBE-477B-914A-AF084356AE28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99D65-56F0-408F-AB36-B31717030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6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0B66F-6BBE-477B-914A-AF084356AE28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99D65-56F0-408F-AB36-B31717030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1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/>
              <a:t>Hospital Data Warehouse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Moavia</a:t>
            </a:r>
            <a:r>
              <a:rPr lang="en-US" dirty="0"/>
              <a:t> </a:t>
            </a:r>
            <a:r>
              <a:rPr lang="en-US" dirty="0" smtClean="0"/>
              <a:t>Mahmood</a:t>
            </a:r>
            <a:endParaRPr lang="tr-TR" dirty="0" smtClean="0"/>
          </a:p>
          <a:p>
            <a:r>
              <a:rPr lang="en-US" dirty="0"/>
              <a:t>210208693</a:t>
            </a:r>
            <a:endParaRPr lang="tr-TR" b="1" dirty="0" smtClean="0"/>
          </a:p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542988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Services Hospital</a:t>
            </a:r>
            <a:r>
              <a:rPr lang="en-US" dirty="0"/>
              <a:t> is a major public hospital in Lahore, Pakistan, and one of the largest healthcare facilities in the </a:t>
            </a:r>
            <a:r>
              <a:rPr lang="en-US" dirty="0" smtClean="0"/>
              <a:t>city</a:t>
            </a:r>
            <a:r>
              <a:rPr lang="tr-TR" dirty="0" smtClean="0"/>
              <a:t>.</a:t>
            </a:r>
          </a:p>
          <a:p>
            <a:r>
              <a:rPr lang="en-US" dirty="0"/>
              <a:t>The hospital serves hundreds of patients daily and is known for its commitment to providing affordable </a:t>
            </a:r>
            <a:r>
              <a:rPr lang="en-US" dirty="0" smtClean="0"/>
              <a:t>healthcare</a:t>
            </a:r>
            <a:r>
              <a:rPr lang="tr-TR" dirty="0" smtClean="0"/>
              <a:t>.</a:t>
            </a:r>
          </a:p>
          <a:p>
            <a:r>
              <a:rPr lang="en-US" dirty="0"/>
              <a:t>The hospital is equipped with over 2,000 beds and provides services across various specialties, including cardiology, neurology, orthopedics, obstetrics, gynecology, pediatrics, and oncology.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834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Problems faced by nursing staff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Lack of Integrated Data </a:t>
            </a:r>
            <a:r>
              <a:rPr lang="en-US" b="1" dirty="0" smtClean="0"/>
              <a:t>Systems</a:t>
            </a:r>
            <a:endParaRPr lang="tr-TR" b="1" dirty="0" smtClean="0"/>
          </a:p>
          <a:p>
            <a:r>
              <a:rPr lang="en-US" b="1" dirty="0"/>
              <a:t>Overburdened Resources and </a:t>
            </a:r>
            <a:r>
              <a:rPr lang="en-US" b="1" dirty="0" smtClean="0"/>
              <a:t>Staff</a:t>
            </a:r>
            <a:endParaRPr lang="tr-TR" b="1" dirty="0" smtClean="0"/>
          </a:p>
          <a:p>
            <a:r>
              <a:rPr lang="en-US" b="1" dirty="0"/>
              <a:t>Manual Reporting </a:t>
            </a:r>
            <a:r>
              <a:rPr lang="en-US" b="1" dirty="0" smtClean="0"/>
              <a:t>Processes</a:t>
            </a:r>
            <a:endParaRPr lang="tr-TR" b="1" dirty="0" smtClean="0"/>
          </a:p>
          <a:p>
            <a:r>
              <a:rPr lang="en-US" b="1" dirty="0"/>
              <a:t>Inefficient Patient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780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Current Situation of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Fragmented </a:t>
            </a:r>
            <a:r>
              <a:rPr lang="en-US" b="1" u="sng" dirty="0" smtClean="0"/>
              <a:t>Systems</a:t>
            </a:r>
            <a:endParaRPr lang="tr-TR" b="1" u="sng" dirty="0" smtClean="0"/>
          </a:p>
          <a:p>
            <a:r>
              <a:rPr lang="en-US" b="1" u="sng" dirty="0"/>
              <a:t>High Patient </a:t>
            </a:r>
            <a:r>
              <a:rPr lang="en-US" b="1" u="sng" dirty="0" smtClean="0"/>
              <a:t>Load</a:t>
            </a:r>
            <a:endParaRPr lang="tr-TR" b="1" u="sng" dirty="0" smtClean="0"/>
          </a:p>
          <a:p>
            <a:r>
              <a:rPr lang="en-US" b="1" u="sng" dirty="0"/>
              <a:t>Manual Workflows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742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Expectations from the Developed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Quick Access to Patient </a:t>
            </a:r>
            <a:r>
              <a:rPr lang="en-US" b="1" u="sng" dirty="0" smtClean="0"/>
              <a:t>Information</a:t>
            </a:r>
            <a:endParaRPr lang="tr-TR" b="1" u="sng" dirty="0" smtClean="0"/>
          </a:p>
          <a:p>
            <a:r>
              <a:rPr lang="en-US" b="1" u="sng" dirty="0"/>
              <a:t>Real-Time Resource and Bed </a:t>
            </a:r>
            <a:r>
              <a:rPr lang="en-US" b="1" u="sng" dirty="0" smtClean="0"/>
              <a:t>Availability</a:t>
            </a:r>
            <a:endParaRPr lang="tr-TR" b="1" u="sng" dirty="0" smtClean="0"/>
          </a:p>
          <a:p>
            <a:r>
              <a:rPr lang="en-US" b="1" u="sng" dirty="0"/>
              <a:t>Efficient Medication and Treatment </a:t>
            </a:r>
            <a:r>
              <a:rPr lang="en-US" b="1" u="sng" dirty="0" smtClean="0"/>
              <a:t>Tracking</a:t>
            </a:r>
            <a:endParaRPr lang="tr-TR" b="1" u="sng" dirty="0" smtClean="0"/>
          </a:p>
          <a:p>
            <a:r>
              <a:rPr lang="en-US" b="1" u="sng" dirty="0"/>
              <a:t>Seamless Cross-Department </a:t>
            </a:r>
            <a:r>
              <a:rPr lang="en-US" b="1" u="sng" dirty="0" smtClean="0"/>
              <a:t>Coordination</a:t>
            </a:r>
            <a:endParaRPr lang="tr-TR" b="1" u="sng" dirty="0" smtClean="0"/>
          </a:p>
          <a:p>
            <a:r>
              <a:rPr lang="en-US" b="1" u="sng" dirty="0"/>
              <a:t>Data for Efficient Scheduling and Task </a:t>
            </a:r>
            <a:r>
              <a:rPr lang="en-US" b="1" u="sng" dirty="0" smtClean="0"/>
              <a:t>Management</a:t>
            </a:r>
            <a:endParaRPr lang="tr-TR" b="1" u="sng" dirty="0" smtClean="0"/>
          </a:p>
          <a:p>
            <a:r>
              <a:rPr lang="en-US" b="1" u="sng" dirty="0"/>
              <a:t>Enhanced Reporting and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966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Questions the developed system should </a:t>
            </a:r>
            <a:r>
              <a:rPr lang="en-US" b="1"/>
              <a:t>addr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83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Hospital Data Warehouse</vt:lpstr>
      <vt:lpstr>Introduction</vt:lpstr>
      <vt:lpstr>Problems faced by nursing staff</vt:lpstr>
      <vt:lpstr>Current Situation of problem</vt:lpstr>
      <vt:lpstr>Expectations from the Developed System</vt:lpstr>
      <vt:lpstr>Questions the developed system should addr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Data Warehouse</dc:title>
  <dc:creator>Acer</dc:creator>
  <cp:lastModifiedBy>Acer</cp:lastModifiedBy>
  <cp:revision>1</cp:revision>
  <dcterms:created xsi:type="dcterms:W3CDTF">2024-12-09T12:08:03Z</dcterms:created>
  <dcterms:modified xsi:type="dcterms:W3CDTF">2024-12-09T12:08:17Z</dcterms:modified>
</cp:coreProperties>
</file>