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51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6435-8201-4611-A06C-30C755B3E56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76B7-E533-4939-A9BB-A25795A9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3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F6FA-A6C7-4C4A-A113-5EDE9FB65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73851-64FE-420E-9095-AEF1A573F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PRIMARY, FOREIGN, SUPER AND CANDIDATE</a:t>
            </a:r>
          </a:p>
        </p:txBody>
      </p:sp>
    </p:spTree>
    <p:extLst>
      <p:ext uri="{BB962C8B-B14F-4D97-AF65-F5344CB8AC3E}">
        <p14:creationId xmlns:p14="http://schemas.microsoft.com/office/powerpoint/2010/main" val="239278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795-2CCF-410F-AC68-F908B56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B31-911C-4BD3-A4DB-B5918452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 is a unique identifier for a particular row in a table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2FB47-2FD2-4FED-B2C0-9E99182F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66" y="3329168"/>
            <a:ext cx="6552412" cy="2155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3DE02-4B69-4C40-87C3-F6A9DDE5172A}"/>
              </a:ext>
            </a:extLst>
          </p:cNvPr>
          <p:cNvSpPr txBox="1"/>
          <p:nvPr/>
        </p:nvSpPr>
        <p:spPr>
          <a:xfrm>
            <a:off x="4352548" y="2921707"/>
            <a:ext cx="231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REGIONS TABLE</a:t>
            </a:r>
          </a:p>
        </p:txBody>
      </p:sp>
    </p:spTree>
    <p:extLst>
      <p:ext uri="{BB962C8B-B14F-4D97-AF65-F5344CB8AC3E}">
        <p14:creationId xmlns:p14="http://schemas.microsoft.com/office/powerpoint/2010/main" val="11752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795-2CCF-410F-AC68-F908B56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B31-911C-4BD3-A4DB-B5918452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Foreign key is a key show the relation between the data in two table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48F586-DCBD-4A42-9461-FBF30FD6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65" y="3525407"/>
            <a:ext cx="4900457" cy="161220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0C250-592D-464F-8D12-0AD3C1F2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68" y="3525717"/>
            <a:ext cx="4730773" cy="1599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E3B0F-7468-472A-B29B-706AB82962B6}"/>
              </a:ext>
            </a:extLst>
          </p:cNvPr>
          <p:cNvSpPr txBox="1"/>
          <p:nvPr/>
        </p:nvSpPr>
        <p:spPr>
          <a:xfrm>
            <a:off x="2472469" y="3101760"/>
            <a:ext cx="231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REGIONS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D9D95-6842-4097-B492-C317B8608EA9}"/>
              </a:ext>
            </a:extLst>
          </p:cNvPr>
          <p:cNvSpPr txBox="1"/>
          <p:nvPr/>
        </p:nvSpPr>
        <p:spPr>
          <a:xfrm>
            <a:off x="7525579" y="3101760"/>
            <a:ext cx="261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COUNTRIES TABLE</a:t>
            </a:r>
          </a:p>
        </p:txBody>
      </p:sp>
    </p:spTree>
    <p:extLst>
      <p:ext uri="{BB962C8B-B14F-4D97-AF65-F5344CB8AC3E}">
        <p14:creationId xmlns:p14="http://schemas.microsoft.com/office/powerpoint/2010/main" val="173224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7297-2CC1-469A-BC9E-9292841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 AND 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C5DF-4DE5-4343-8971-5CFD1D5C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key is set of attributes that identify a particular row in a table</a:t>
            </a:r>
          </a:p>
          <a:p>
            <a:r>
              <a:rPr lang="en-US" dirty="0"/>
              <a:t>Candidate key is a minimal subset of super 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B5554-90F7-43F7-9AA0-E303B542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04" y="4063789"/>
            <a:ext cx="7960392" cy="208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B86D9-1978-4CDA-9948-684F20AD4FC2}"/>
              </a:ext>
            </a:extLst>
          </p:cNvPr>
          <p:cNvSpPr txBox="1"/>
          <p:nvPr/>
        </p:nvSpPr>
        <p:spPr>
          <a:xfrm>
            <a:off x="4592940" y="3637995"/>
            <a:ext cx="300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DEPARTMENTS TABLE</a:t>
            </a:r>
          </a:p>
        </p:txBody>
      </p:sp>
    </p:spTree>
    <p:extLst>
      <p:ext uri="{BB962C8B-B14F-4D97-AF65-F5344CB8AC3E}">
        <p14:creationId xmlns:p14="http://schemas.microsoft.com/office/powerpoint/2010/main" val="875210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DBMS KEYS</vt:lpstr>
      <vt:lpstr>PRIMARY KEY</vt:lpstr>
      <vt:lpstr>FOREIGN KEY</vt:lpstr>
      <vt:lpstr>SUPER KEY AND CANDIDATE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KEYS</dc:title>
  <dc:creator>Muayad Salim Said  Al Falahi15128</dc:creator>
  <cp:lastModifiedBy>Muayad Salim Said  Al Falahi15128</cp:lastModifiedBy>
  <cp:revision>6</cp:revision>
  <dcterms:created xsi:type="dcterms:W3CDTF">2020-05-10T11:07:18Z</dcterms:created>
  <dcterms:modified xsi:type="dcterms:W3CDTF">2020-05-11T08:30:08Z</dcterms:modified>
</cp:coreProperties>
</file>