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02F9F7-2DED-4D8C-AE04-0B8125132D4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390740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2F9F7-2DED-4D8C-AE04-0B8125132D4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172669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2F9F7-2DED-4D8C-AE04-0B8125132D4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AB4A4F-D77A-463A-9F18-2D248B25853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4288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02F9F7-2DED-4D8C-AE04-0B8125132D4B}"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59222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02F9F7-2DED-4D8C-AE04-0B8125132D4B}"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AB4A4F-D77A-463A-9F18-2D248B25853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6675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02F9F7-2DED-4D8C-AE04-0B8125132D4B}"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2072046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2F9F7-2DED-4D8C-AE04-0B8125132D4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3908812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2F9F7-2DED-4D8C-AE04-0B8125132D4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299501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2F9F7-2DED-4D8C-AE04-0B8125132D4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280959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2F9F7-2DED-4D8C-AE04-0B8125132D4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280230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02F9F7-2DED-4D8C-AE04-0B8125132D4B}"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58685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02F9F7-2DED-4D8C-AE04-0B8125132D4B}"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212888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02F9F7-2DED-4D8C-AE04-0B8125132D4B}"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241386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2F9F7-2DED-4D8C-AE04-0B8125132D4B}"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278927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2F9F7-2DED-4D8C-AE04-0B8125132D4B}"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337963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2F9F7-2DED-4D8C-AE04-0B8125132D4B}"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AB4A4F-D77A-463A-9F18-2D248B258539}" type="slidenum">
              <a:rPr lang="en-US" smtClean="0"/>
              <a:t>‹#›</a:t>
            </a:fld>
            <a:endParaRPr lang="en-US"/>
          </a:p>
        </p:txBody>
      </p:sp>
    </p:spTree>
    <p:extLst>
      <p:ext uri="{BB962C8B-B14F-4D97-AF65-F5344CB8AC3E}">
        <p14:creationId xmlns:p14="http://schemas.microsoft.com/office/powerpoint/2010/main" val="227729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202F9F7-2DED-4D8C-AE04-0B8125132D4B}" type="datetimeFigureOut">
              <a:rPr lang="en-US" smtClean="0"/>
              <a:t>3/11/2023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AB4A4F-D77A-463A-9F18-2D248B258539}" type="slidenum">
              <a:rPr lang="en-US" smtClean="0"/>
              <a:t>‹#›</a:t>
            </a:fld>
            <a:endParaRPr lang="en-US"/>
          </a:p>
        </p:txBody>
      </p:sp>
    </p:spTree>
    <p:extLst>
      <p:ext uri="{BB962C8B-B14F-4D97-AF65-F5344CB8AC3E}">
        <p14:creationId xmlns:p14="http://schemas.microsoft.com/office/powerpoint/2010/main" val="12030743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51AA-C8E0-C149-E7CE-0E0AFDA5A429}"/>
              </a:ext>
            </a:extLst>
          </p:cNvPr>
          <p:cNvSpPr>
            <a:spLocks noGrp="1"/>
          </p:cNvSpPr>
          <p:nvPr>
            <p:ph type="ctrTitle"/>
          </p:nvPr>
        </p:nvSpPr>
        <p:spPr/>
        <p:txBody>
          <a:bodyPr/>
          <a:lstStyle/>
          <a:p>
            <a:r>
              <a:rPr lang="en-US" dirty="0"/>
              <a:t>Search Engine</a:t>
            </a:r>
          </a:p>
        </p:txBody>
      </p:sp>
      <p:sp>
        <p:nvSpPr>
          <p:cNvPr id="3" name="Subtitle 2">
            <a:extLst>
              <a:ext uri="{FF2B5EF4-FFF2-40B4-BE49-F238E27FC236}">
                <a16:creationId xmlns:a16="http://schemas.microsoft.com/office/drawing/2014/main" id="{8D3ADBC4-05AF-3651-57B8-AD6D7416865D}"/>
              </a:ext>
            </a:extLst>
          </p:cNvPr>
          <p:cNvSpPr>
            <a:spLocks noGrp="1"/>
          </p:cNvSpPr>
          <p:nvPr>
            <p:ph type="subTitle" idx="1"/>
          </p:nvPr>
        </p:nvSpPr>
        <p:spPr/>
        <p:txBody>
          <a:bodyPr/>
          <a:lstStyle/>
          <a:p>
            <a:r>
              <a:rPr lang="en-US" dirty="0"/>
              <a:t>Using Linked List, Hashing and Sorting</a:t>
            </a:r>
          </a:p>
        </p:txBody>
      </p:sp>
      <p:sp>
        <p:nvSpPr>
          <p:cNvPr id="4" name="TextBox 3">
            <a:extLst>
              <a:ext uri="{FF2B5EF4-FFF2-40B4-BE49-F238E27FC236}">
                <a16:creationId xmlns:a16="http://schemas.microsoft.com/office/drawing/2014/main" id="{2532B3EB-029F-DDFC-DA1C-4B98F5034C75}"/>
              </a:ext>
            </a:extLst>
          </p:cNvPr>
          <p:cNvSpPr txBox="1"/>
          <p:nvPr/>
        </p:nvSpPr>
        <p:spPr>
          <a:xfrm>
            <a:off x="8653670" y="5164998"/>
            <a:ext cx="4452730" cy="1477328"/>
          </a:xfrm>
          <a:prstGeom prst="rect">
            <a:avLst/>
          </a:prstGeom>
          <a:noFill/>
        </p:spPr>
        <p:txBody>
          <a:bodyPr wrap="square" rtlCol="0">
            <a:spAutoFit/>
          </a:bodyPr>
          <a:lstStyle/>
          <a:p>
            <a:r>
              <a:rPr lang="en-US" dirty="0"/>
              <a:t>Group Members:</a:t>
            </a:r>
          </a:p>
          <a:p>
            <a:r>
              <a:rPr lang="en-US" dirty="0"/>
              <a:t>Moaz Munawar</a:t>
            </a:r>
          </a:p>
          <a:p>
            <a:r>
              <a:rPr lang="en-US" dirty="0"/>
              <a:t>Fatima Nadeem</a:t>
            </a:r>
          </a:p>
          <a:p>
            <a:r>
              <a:rPr lang="en-US" dirty="0" err="1"/>
              <a:t>Laiba</a:t>
            </a:r>
            <a:r>
              <a:rPr lang="en-US" dirty="0"/>
              <a:t> </a:t>
            </a:r>
            <a:r>
              <a:rPr lang="en-US" dirty="0" err="1"/>
              <a:t>Fizza</a:t>
            </a:r>
            <a:endParaRPr lang="en-US" dirty="0"/>
          </a:p>
          <a:p>
            <a:r>
              <a:rPr lang="en-US" dirty="0" err="1"/>
              <a:t>Kinza</a:t>
            </a:r>
            <a:r>
              <a:rPr lang="en-US" dirty="0"/>
              <a:t> </a:t>
            </a:r>
            <a:r>
              <a:rPr lang="en-US" dirty="0" err="1"/>
              <a:t>Akram</a:t>
            </a:r>
            <a:endParaRPr lang="en-US" dirty="0"/>
          </a:p>
        </p:txBody>
      </p:sp>
    </p:spTree>
    <p:extLst>
      <p:ext uri="{BB962C8B-B14F-4D97-AF65-F5344CB8AC3E}">
        <p14:creationId xmlns:p14="http://schemas.microsoft.com/office/powerpoint/2010/main" val="16029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11DF-C1F2-5D1D-6CC7-A6FBC6B44DE4}"/>
              </a:ext>
            </a:extLst>
          </p:cNvPr>
          <p:cNvSpPr>
            <a:spLocks noGrp="1"/>
          </p:cNvSpPr>
          <p:nvPr>
            <p:ph type="title"/>
          </p:nvPr>
        </p:nvSpPr>
        <p:spPr/>
        <p:txBody>
          <a:bodyPr/>
          <a:lstStyle/>
          <a:p>
            <a:r>
              <a:rPr lang="en-US" dirty="0"/>
              <a:t>Overview of a Search Engine</a:t>
            </a:r>
          </a:p>
        </p:txBody>
      </p:sp>
      <p:sp>
        <p:nvSpPr>
          <p:cNvPr id="3" name="Content Placeholder 2">
            <a:extLst>
              <a:ext uri="{FF2B5EF4-FFF2-40B4-BE49-F238E27FC236}">
                <a16:creationId xmlns:a16="http://schemas.microsoft.com/office/drawing/2014/main" id="{EDB2FFB4-5D33-80AF-403E-DCF239429DC6}"/>
              </a:ext>
            </a:extLst>
          </p:cNvPr>
          <p:cNvSpPr>
            <a:spLocks noGrp="1"/>
          </p:cNvSpPr>
          <p:nvPr>
            <p:ph idx="1"/>
          </p:nvPr>
        </p:nvSpPr>
        <p:spPr/>
        <p:txBody>
          <a:bodyPr>
            <a:normAutofit/>
          </a:bodyPr>
          <a:lstStyle/>
          <a:p>
            <a:pPr marL="0" indent="0">
              <a:buNone/>
            </a:pPr>
            <a:r>
              <a:rPr lang="en-US" sz="2400" dirty="0"/>
              <a:t>A search engine like google, </a:t>
            </a:r>
            <a:r>
              <a:rPr lang="en-US" sz="2400" dirty="0" err="1"/>
              <a:t>duckduckgo</a:t>
            </a:r>
            <a:r>
              <a:rPr lang="en-US" sz="2400" dirty="0"/>
              <a:t>, yahoo etc. is a program that searches for and identifies items in a database that correspond to keywords or characters specified by the user, used especially for finding particular sites. Following this, we have made a simple and basic program that uses hashing, linked list and sorting.</a:t>
            </a:r>
          </a:p>
        </p:txBody>
      </p:sp>
    </p:spTree>
    <p:extLst>
      <p:ext uri="{BB962C8B-B14F-4D97-AF65-F5344CB8AC3E}">
        <p14:creationId xmlns:p14="http://schemas.microsoft.com/office/powerpoint/2010/main" val="278364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C715-D841-8E22-3C76-2CA407C4FF44}"/>
              </a:ext>
            </a:extLst>
          </p:cNvPr>
          <p:cNvSpPr>
            <a:spLocks noGrp="1"/>
          </p:cNvSpPr>
          <p:nvPr>
            <p:ph type="title"/>
          </p:nvPr>
        </p:nvSpPr>
        <p:spPr/>
        <p:txBody>
          <a:bodyPr/>
          <a:lstStyle/>
          <a:p>
            <a:r>
              <a:rPr lang="en-US" dirty="0"/>
              <a:t>Concept of data structures:</a:t>
            </a:r>
          </a:p>
        </p:txBody>
      </p:sp>
      <p:sp>
        <p:nvSpPr>
          <p:cNvPr id="3" name="Content Placeholder 2">
            <a:extLst>
              <a:ext uri="{FF2B5EF4-FFF2-40B4-BE49-F238E27FC236}">
                <a16:creationId xmlns:a16="http://schemas.microsoft.com/office/drawing/2014/main" id="{FDFC36C8-EA8F-54BA-7A89-7C57536D6277}"/>
              </a:ext>
            </a:extLst>
          </p:cNvPr>
          <p:cNvSpPr>
            <a:spLocks noGrp="1"/>
          </p:cNvSpPr>
          <p:nvPr>
            <p:ph idx="1"/>
          </p:nvPr>
        </p:nvSpPr>
        <p:spPr/>
        <p:txBody>
          <a:bodyPr>
            <a:normAutofit/>
          </a:bodyPr>
          <a:lstStyle/>
          <a:p>
            <a:pPr marL="0" indent="0">
              <a:buNone/>
            </a:pPr>
            <a:r>
              <a:rPr lang="en-US" sz="2400" dirty="0"/>
              <a:t>    The Data structures that we’ll use in our code are:</a:t>
            </a:r>
          </a:p>
          <a:p>
            <a:r>
              <a:rPr lang="en-US" sz="2400" dirty="0"/>
              <a:t>1. Linked list</a:t>
            </a:r>
          </a:p>
          <a:p>
            <a:r>
              <a:rPr lang="en-US" sz="2400" dirty="0"/>
              <a:t>2. Hashing</a:t>
            </a:r>
          </a:p>
          <a:p>
            <a:r>
              <a:rPr lang="en-US" sz="2400" dirty="0"/>
              <a:t>3. Sorting</a:t>
            </a:r>
          </a:p>
        </p:txBody>
      </p:sp>
    </p:spTree>
    <p:extLst>
      <p:ext uri="{BB962C8B-B14F-4D97-AF65-F5344CB8AC3E}">
        <p14:creationId xmlns:p14="http://schemas.microsoft.com/office/powerpoint/2010/main" val="386065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6DE8-49A5-74A0-43A1-8BD6CA965EB7}"/>
              </a:ext>
            </a:extLst>
          </p:cNvPr>
          <p:cNvSpPr>
            <a:spLocks noGrp="1"/>
          </p:cNvSpPr>
          <p:nvPr>
            <p:ph type="title"/>
          </p:nvPr>
        </p:nvSpPr>
        <p:spPr/>
        <p:txBody>
          <a:bodyPr/>
          <a:lstStyle/>
          <a:p>
            <a:r>
              <a:rPr lang="en-US" dirty="0"/>
              <a:t>Concepts of data structures:</a:t>
            </a:r>
          </a:p>
        </p:txBody>
      </p:sp>
      <p:sp>
        <p:nvSpPr>
          <p:cNvPr id="3" name="Content Placeholder 2">
            <a:extLst>
              <a:ext uri="{FF2B5EF4-FFF2-40B4-BE49-F238E27FC236}">
                <a16:creationId xmlns:a16="http://schemas.microsoft.com/office/drawing/2014/main" id="{FDF83785-AA76-E301-5DD4-8F711CA8E421}"/>
              </a:ext>
            </a:extLst>
          </p:cNvPr>
          <p:cNvSpPr>
            <a:spLocks noGrp="1"/>
          </p:cNvSpPr>
          <p:nvPr>
            <p:ph idx="1"/>
          </p:nvPr>
        </p:nvSpPr>
        <p:spPr/>
        <p:txBody>
          <a:bodyPr>
            <a:normAutofit/>
          </a:bodyPr>
          <a:lstStyle/>
          <a:p>
            <a:r>
              <a:rPr lang="en-US" sz="2400" dirty="0"/>
              <a:t>Linked List:</a:t>
            </a:r>
          </a:p>
          <a:p>
            <a:pPr marL="0" indent="0">
              <a:buNone/>
            </a:pPr>
            <a:r>
              <a:rPr lang="en-US" sz="2400" dirty="0"/>
              <a:t>	A linked list is a data structure that consists of a sequence of nodes, where each node contains data and a reference (or pointer) to the next node in the sequence. Linked lists can be used to store and manipulate lists of web pages based on their relevance to a search query.</a:t>
            </a:r>
          </a:p>
        </p:txBody>
      </p:sp>
    </p:spTree>
    <p:extLst>
      <p:ext uri="{BB962C8B-B14F-4D97-AF65-F5344CB8AC3E}">
        <p14:creationId xmlns:p14="http://schemas.microsoft.com/office/powerpoint/2010/main" val="301148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F2BF-AD50-7A97-E81E-28D222ACCC3A}"/>
              </a:ext>
            </a:extLst>
          </p:cNvPr>
          <p:cNvSpPr>
            <a:spLocks noGrp="1"/>
          </p:cNvSpPr>
          <p:nvPr>
            <p:ph type="title"/>
          </p:nvPr>
        </p:nvSpPr>
        <p:spPr/>
        <p:txBody>
          <a:bodyPr/>
          <a:lstStyle/>
          <a:p>
            <a:r>
              <a:rPr lang="en-US" dirty="0"/>
              <a:t>Concepts of data structures:</a:t>
            </a:r>
          </a:p>
        </p:txBody>
      </p:sp>
      <p:sp>
        <p:nvSpPr>
          <p:cNvPr id="3" name="Content Placeholder 2">
            <a:extLst>
              <a:ext uri="{FF2B5EF4-FFF2-40B4-BE49-F238E27FC236}">
                <a16:creationId xmlns:a16="http://schemas.microsoft.com/office/drawing/2014/main" id="{70327272-5E06-0D3D-0C3A-500B0EB7CD07}"/>
              </a:ext>
            </a:extLst>
          </p:cNvPr>
          <p:cNvSpPr>
            <a:spLocks noGrp="1"/>
          </p:cNvSpPr>
          <p:nvPr>
            <p:ph idx="1"/>
          </p:nvPr>
        </p:nvSpPr>
        <p:spPr/>
        <p:txBody>
          <a:bodyPr>
            <a:normAutofit/>
          </a:bodyPr>
          <a:lstStyle/>
          <a:p>
            <a:r>
              <a:rPr lang="en-US" sz="2400" dirty="0"/>
              <a:t>Hashing:</a:t>
            </a:r>
          </a:p>
          <a:p>
            <a:pPr marL="0" indent="0">
              <a:buNone/>
            </a:pPr>
            <a:r>
              <a:rPr lang="en-US" sz="2400" dirty="0"/>
              <a:t>	Hashing is a technique used to map large data sets of variable length to a fixed size data set. It uses a hash function that converts the input data to a numerical index or key that is used to address or retrieve data. In the context of search engines, hashing can be used to index web pages based on their URLs or keywords.</a:t>
            </a:r>
          </a:p>
        </p:txBody>
      </p:sp>
    </p:spTree>
    <p:extLst>
      <p:ext uri="{BB962C8B-B14F-4D97-AF65-F5344CB8AC3E}">
        <p14:creationId xmlns:p14="http://schemas.microsoft.com/office/powerpoint/2010/main" val="419360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CEE7-C9F6-CB5B-F81E-2CE28E06C34F}"/>
              </a:ext>
            </a:extLst>
          </p:cNvPr>
          <p:cNvSpPr>
            <a:spLocks noGrp="1"/>
          </p:cNvSpPr>
          <p:nvPr>
            <p:ph type="title"/>
          </p:nvPr>
        </p:nvSpPr>
        <p:spPr/>
        <p:txBody>
          <a:bodyPr/>
          <a:lstStyle/>
          <a:p>
            <a:r>
              <a:rPr lang="en-US" dirty="0"/>
              <a:t>Concepts of data structures:</a:t>
            </a:r>
          </a:p>
        </p:txBody>
      </p:sp>
      <p:sp>
        <p:nvSpPr>
          <p:cNvPr id="3" name="Content Placeholder 2">
            <a:extLst>
              <a:ext uri="{FF2B5EF4-FFF2-40B4-BE49-F238E27FC236}">
                <a16:creationId xmlns:a16="http://schemas.microsoft.com/office/drawing/2014/main" id="{2B2227AC-D9C2-0CF1-3A75-8705A231E0A8}"/>
              </a:ext>
            </a:extLst>
          </p:cNvPr>
          <p:cNvSpPr>
            <a:spLocks noGrp="1"/>
          </p:cNvSpPr>
          <p:nvPr>
            <p:ph idx="1"/>
          </p:nvPr>
        </p:nvSpPr>
        <p:spPr/>
        <p:txBody>
          <a:bodyPr>
            <a:normAutofit/>
          </a:bodyPr>
          <a:lstStyle/>
          <a:p>
            <a:r>
              <a:rPr lang="en-US" sz="2400" dirty="0"/>
              <a:t>Sorting:</a:t>
            </a:r>
          </a:p>
          <a:p>
            <a:pPr marL="0" indent="0">
              <a:buNone/>
            </a:pPr>
            <a:r>
              <a:rPr lang="en-US" sz="2400" dirty="0"/>
              <a:t>	Sorting is the process of arranging items in a list or collection in a specific order, such as alphabetical or numerical order. Sorting can be used in search engines to rank web pages based on their relevance to a search query. </a:t>
            </a:r>
          </a:p>
        </p:txBody>
      </p:sp>
    </p:spTree>
    <p:extLst>
      <p:ext uri="{BB962C8B-B14F-4D97-AF65-F5344CB8AC3E}">
        <p14:creationId xmlns:p14="http://schemas.microsoft.com/office/powerpoint/2010/main" val="168903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DF34-5775-DFFD-DB07-022036685F23}"/>
              </a:ext>
            </a:extLst>
          </p:cNvPr>
          <p:cNvSpPr>
            <a:spLocks noGrp="1"/>
          </p:cNvSpPr>
          <p:nvPr>
            <p:ph type="title"/>
          </p:nvPr>
        </p:nvSpPr>
        <p:spPr/>
        <p:txBody>
          <a:bodyPr/>
          <a:lstStyle/>
          <a:p>
            <a:r>
              <a:rPr lang="en-US" dirty="0"/>
              <a:t>Implementation and building:</a:t>
            </a:r>
          </a:p>
        </p:txBody>
      </p:sp>
      <p:sp>
        <p:nvSpPr>
          <p:cNvPr id="3" name="Content Placeholder 2">
            <a:extLst>
              <a:ext uri="{FF2B5EF4-FFF2-40B4-BE49-F238E27FC236}">
                <a16:creationId xmlns:a16="http://schemas.microsoft.com/office/drawing/2014/main" id="{F2D992AB-46A2-FD3E-030E-AD5B71F839E8}"/>
              </a:ext>
            </a:extLst>
          </p:cNvPr>
          <p:cNvSpPr>
            <a:spLocks noGrp="1"/>
          </p:cNvSpPr>
          <p:nvPr>
            <p:ph idx="1"/>
          </p:nvPr>
        </p:nvSpPr>
        <p:spPr/>
        <p:txBody>
          <a:bodyPr>
            <a:normAutofit lnSpcReduction="10000"/>
          </a:bodyPr>
          <a:lstStyle/>
          <a:p>
            <a:r>
              <a:rPr lang="en-US" sz="2400" dirty="0"/>
              <a:t>The implementation and building the search engine code is that:</a:t>
            </a:r>
          </a:p>
          <a:p>
            <a:pPr marL="0" indent="0">
              <a:buNone/>
            </a:pPr>
            <a:r>
              <a:rPr lang="en-US" sz="2400" dirty="0"/>
              <a:t>	1. Collection of data</a:t>
            </a:r>
          </a:p>
          <a:p>
            <a:pPr marL="0" indent="0">
              <a:buNone/>
            </a:pPr>
            <a:r>
              <a:rPr lang="en-US" sz="2400" dirty="0"/>
              <a:t>	2. Used hashed table to index webpages based on their keywords</a:t>
            </a:r>
          </a:p>
          <a:p>
            <a:pPr marL="0" indent="0">
              <a:buNone/>
            </a:pPr>
            <a:r>
              <a:rPr lang="en-US" sz="2400" dirty="0"/>
              <a:t>	3. Used linked list to store and manipulate list of web pages</a:t>
            </a:r>
          </a:p>
          <a:p>
            <a:pPr marL="0" indent="0">
              <a:buNone/>
            </a:pPr>
            <a:r>
              <a:rPr lang="en-US" sz="2400" dirty="0"/>
              <a:t>	4. To rank webpages, we have implemented sorting algorithm</a:t>
            </a:r>
          </a:p>
        </p:txBody>
      </p:sp>
    </p:spTree>
    <p:extLst>
      <p:ext uri="{BB962C8B-B14F-4D97-AF65-F5344CB8AC3E}">
        <p14:creationId xmlns:p14="http://schemas.microsoft.com/office/powerpoint/2010/main" val="311074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67F2-4D5B-EAE1-3FAC-EA7E173A1BDB}"/>
              </a:ext>
            </a:extLst>
          </p:cNvPr>
          <p:cNvSpPr>
            <a:spLocks noGrp="1"/>
          </p:cNvSpPr>
          <p:nvPr>
            <p:ph type="title"/>
          </p:nvPr>
        </p:nvSpPr>
        <p:spPr>
          <a:xfrm>
            <a:off x="0" y="0"/>
            <a:ext cx="12191999" cy="6858000"/>
          </a:xfrm>
        </p:spPr>
        <p:txBody>
          <a:bodyPr>
            <a:normAutofit/>
          </a:bodyPr>
          <a:lstStyle/>
          <a:p>
            <a:pPr algn="ctr"/>
            <a:br>
              <a:rPr lang="en-US" sz="7200" dirty="0"/>
            </a:br>
            <a:br>
              <a:rPr lang="en-US" sz="7200"/>
            </a:br>
            <a:r>
              <a:rPr lang="en-US" sz="7200"/>
              <a:t>Thank </a:t>
            </a:r>
            <a:r>
              <a:rPr lang="en-US" sz="7200" dirty="0"/>
              <a:t>you!</a:t>
            </a:r>
          </a:p>
        </p:txBody>
      </p:sp>
      <p:sp>
        <p:nvSpPr>
          <p:cNvPr id="3" name="Content Placeholder 2">
            <a:extLst>
              <a:ext uri="{FF2B5EF4-FFF2-40B4-BE49-F238E27FC236}">
                <a16:creationId xmlns:a16="http://schemas.microsoft.com/office/drawing/2014/main" id="{5E291E00-415D-21C0-2F2D-F1E1FFEC478E}"/>
              </a:ext>
            </a:extLst>
          </p:cNvPr>
          <p:cNvSpPr>
            <a:spLocks noGrp="1"/>
          </p:cNvSpPr>
          <p:nvPr>
            <p:ph idx="1"/>
          </p:nvPr>
        </p:nvSpPr>
        <p:spPr>
          <a:xfrm>
            <a:off x="0" y="6858000"/>
            <a:ext cx="13106400" cy="231912"/>
          </a:xfrm>
        </p:spPr>
        <p:txBody>
          <a:bodyPr>
            <a:normAutofit fontScale="62500" lnSpcReduction="20000"/>
          </a:bodyPr>
          <a:lstStyle/>
          <a:p>
            <a:endParaRPr lang="en-US" dirty="0"/>
          </a:p>
        </p:txBody>
      </p:sp>
    </p:spTree>
    <p:extLst>
      <p:ext uri="{BB962C8B-B14F-4D97-AF65-F5344CB8AC3E}">
        <p14:creationId xmlns:p14="http://schemas.microsoft.com/office/powerpoint/2010/main" val="19968836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TotalTime>
  <Words>371</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Search Engine</vt:lpstr>
      <vt:lpstr>Overview of a Search Engine</vt:lpstr>
      <vt:lpstr>Concept of data structures:</vt:lpstr>
      <vt:lpstr>Concepts of data structures:</vt:lpstr>
      <vt:lpstr>Concepts of data structures:</vt:lpstr>
      <vt:lpstr>Concepts of data structures:</vt:lpstr>
      <vt:lpstr>Implementation and building:</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dc:title>
  <dc:creator>Moaz Malik</dc:creator>
  <cp:lastModifiedBy>Moaz Malik</cp:lastModifiedBy>
  <cp:revision>1</cp:revision>
  <dcterms:created xsi:type="dcterms:W3CDTF">2023-03-11T03:27:09Z</dcterms:created>
  <dcterms:modified xsi:type="dcterms:W3CDTF">2023-03-11T03:40:12Z</dcterms:modified>
</cp:coreProperties>
</file>