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z108/AnimalDetection.git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shs-conferences.org/articles/shsconf/pdf/2022/14/shsconf_stehf2022_03017.pdf" TargetMode="External"/><Relationship Id="rId4" Type="http://schemas.openxmlformats.org/officeDocument/2006/relationships/hyperlink" Target="https://www.kaggle.com/datasets/alessiocorrado99/animals1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B893C-465E-605C-ECBA-62A1B3FD7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4600"/>
              <a:t>Presentation for Selected-2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708FB-B133-EF4D-AF77-CF73A8266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sz="1100" dirty="0"/>
              <a:t>Presented By:</a:t>
            </a:r>
          </a:p>
          <a:p>
            <a:r>
              <a:rPr lang="ar-EG" sz="1100" dirty="0"/>
              <a:t>زياد أحمد محمد رفعت : 202000351 </a:t>
            </a:r>
          </a:p>
          <a:p>
            <a:r>
              <a:rPr lang="ar-EG" sz="1100" dirty="0"/>
              <a:t>معاذ ناصر عبدالعزيز العزب : 202000925 </a:t>
            </a:r>
          </a:p>
          <a:p>
            <a:r>
              <a:rPr lang="ar-EG" sz="1100" dirty="0"/>
              <a:t>نادر سعيد جلال السيد : 202000975 </a:t>
            </a:r>
          </a:p>
          <a:p>
            <a:r>
              <a:rPr lang="ar-EG" sz="1100" dirty="0"/>
              <a:t>نور الدين ايمن عيسي سليمان  : 202001000 </a:t>
            </a:r>
          </a:p>
          <a:p>
            <a:r>
              <a:rPr lang="ar-EG" sz="1100" dirty="0"/>
              <a:t>فاطمه سعيد فؤاد محمد : 202000634 </a:t>
            </a:r>
          </a:p>
          <a:p>
            <a:r>
              <a:rPr lang="ar-EG" sz="1100" dirty="0"/>
              <a:t>سهيله سيد البس موافي  : 202000408</a:t>
            </a:r>
          </a:p>
          <a:p>
            <a:r>
              <a:rPr lang="ar-EG" sz="1100" dirty="0"/>
              <a:t>تقي اسامه حسن : 202000229 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67702-1D90-CBBE-CE87-2CBA2D7AC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4" r="10745" b="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653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A86D8-EE0B-37D6-4800-97C68B45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Plot. Fig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BA0CC-EBB3-8A94-9B9B-5EFCB31C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at all : collect animals name from folder </a:t>
            </a:r>
          </a:p>
          <a:p>
            <a:r>
              <a:rPr lang="en-US" dirty="0"/>
              <a:t>Pick this data and looping in animals dares and pick every animal and joined animal name with main path.</a:t>
            </a:r>
          </a:p>
          <a:p>
            <a:r>
              <a:rPr lang="en-US" dirty="0"/>
              <a:t>Image file : is a list put in it all images after check the all images extension “.jpeg”</a:t>
            </a:r>
          </a:p>
          <a:p>
            <a:r>
              <a:rPr lang="en-US" dirty="0"/>
              <a:t>Make random data at list.</a:t>
            </a:r>
          </a:p>
          <a:p>
            <a:r>
              <a:rPr lang="en-US" dirty="0"/>
              <a:t>Make function train _</a:t>
            </a:r>
            <a:r>
              <a:rPr lang="en-US" dirty="0" err="1"/>
              <a:t>test_split</a:t>
            </a:r>
            <a:r>
              <a:rPr lang="en-US" dirty="0"/>
              <a:t> to split data from image file.</a:t>
            </a:r>
          </a:p>
          <a:p>
            <a:r>
              <a:rPr lang="en-US" dirty="0"/>
              <a:t>This split by :60% training set , 20 % testing set , 20% validation set </a:t>
            </a:r>
          </a:p>
          <a:p>
            <a:r>
              <a:rPr lang="en-US" dirty="0"/>
              <a:t>Split data in suitable </a:t>
            </a:r>
            <a:r>
              <a:rPr lang="en-US" dirty="0" err="1"/>
              <a:t>filel</a:t>
            </a:r>
            <a:r>
              <a:rPr lang="en-US" dirty="0"/>
              <a:t>. </a:t>
            </a:r>
          </a:p>
        </p:txBody>
      </p:sp>
      <p:pic>
        <p:nvPicPr>
          <p:cNvPr id="5" name="Content Placeholder 4" descr="A picture containing screenshot, colorfulness, line, square&#10;&#10;Description automatically generated">
            <a:extLst>
              <a:ext uri="{FF2B5EF4-FFF2-40B4-BE49-F238E27FC236}">
                <a16:creationId xmlns:a16="http://schemas.microsoft.com/office/drawing/2014/main" id="{370224D1-0BF9-D0EC-AEC5-F5141CBE9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3" y="3540796"/>
            <a:ext cx="4117237" cy="2549662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7507793-C7CC-DAD4-7818-F1E74BFAA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7" y="287906"/>
            <a:ext cx="4157483" cy="29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34BFA-C77D-1F96-0F17-05CB4CA5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Data augmentation and pre processing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A3427A-D423-734F-8E63-D3E95D47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Use image data generator function to pre processing in data to prepare to the model. </a:t>
            </a:r>
          </a:p>
          <a:p>
            <a:r>
              <a:rPr lang="en-US" dirty="0"/>
              <a:t>Use </a:t>
            </a:r>
            <a:r>
              <a:rPr lang="en-US" dirty="0" err="1"/>
              <a:t>flow_from_director</a:t>
            </a:r>
            <a:r>
              <a:rPr lang="en-US" dirty="0"/>
              <a:t> to convert </a:t>
            </a:r>
            <a:r>
              <a:rPr lang="en-US" dirty="0" err="1"/>
              <a:t>pexels</a:t>
            </a:r>
            <a:r>
              <a:rPr lang="en-US" dirty="0"/>
              <a:t> to array of integer.</a:t>
            </a:r>
          </a:p>
          <a:p>
            <a:r>
              <a:rPr lang="en-US" dirty="0"/>
              <a:t>Automation rename for all </a:t>
            </a:r>
            <a:r>
              <a:rPr lang="en-US" dirty="0" err="1"/>
              <a:t>imges</a:t>
            </a:r>
            <a:r>
              <a:rPr lang="en-US" dirty="0"/>
              <a:t> from name of file. </a:t>
            </a:r>
          </a:p>
          <a:p>
            <a:r>
              <a:rPr lang="en-US" dirty="0"/>
              <a:t>And make target size 80*80</a:t>
            </a:r>
          </a:p>
        </p:txBody>
      </p:sp>
      <p:pic>
        <p:nvPicPr>
          <p:cNvPr id="5" name="Content Placeholder 4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4BF88BC2-B246-022F-B1A5-91FEDB07F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13" y="1358212"/>
            <a:ext cx="4593771" cy="42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9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BDAAF-13B9-C801-37D0-F7949B18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19599A-F6EE-40C8-E2AB-3ED45DA7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 with convolution layer number of filter 64 size every filter 4*4 and </a:t>
            </a:r>
            <a:r>
              <a:rPr lang="en-US" dirty="0" err="1"/>
              <a:t>input_shape</a:t>
            </a:r>
            <a:r>
              <a:rPr lang="en-US" dirty="0"/>
              <a:t> (80 , 80 , 3 ) use 3 for RGB </a:t>
            </a:r>
          </a:p>
          <a:p>
            <a:r>
              <a:rPr lang="en-US" dirty="0"/>
              <a:t>Activation “</a:t>
            </a:r>
            <a:r>
              <a:rPr lang="en-US" dirty="0" err="1"/>
              <a:t>relu</a:t>
            </a:r>
            <a:r>
              <a:rPr lang="en-US" dirty="0"/>
              <a:t>” because we need all result positive numbers </a:t>
            </a:r>
          </a:p>
          <a:p>
            <a:r>
              <a:rPr lang="en-US" dirty="0"/>
              <a:t>Padding “valid” because to make value of activation near to be fixed </a:t>
            </a:r>
          </a:p>
          <a:p>
            <a:r>
              <a:rPr lang="en-US" dirty="0"/>
              <a:t>Max </a:t>
            </a:r>
            <a:r>
              <a:rPr lang="en-US" dirty="0" err="1"/>
              <a:t>poinet</a:t>
            </a:r>
            <a:r>
              <a:rPr lang="en-US" dirty="0"/>
              <a:t> try to minimize feature for every image </a:t>
            </a:r>
          </a:p>
          <a:p>
            <a:r>
              <a:rPr lang="en-US" dirty="0"/>
              <a:t>Flatten convert matrix to one column to can get in module for Ann</a:t>
            </a:r>
          </a:p>
          <a:p>
            <a:r>
              <a:rPr lang="en-US" dirty="0"/>
              <a:t>Dense number of neurons 120 and use regularization program this value 0.01 </a:t>
            </a:r>
          </a:p>
          <a:p>
            <a:r>
              <a:rPr lang="en-US" dirty="0"/>
              <a:t>Activation </a:t>
            </a:r>
            <a:r>
              <a:rPr lang="en-US" dirty="0" err="1"/>
              <a:t>softmax</a:t>
            </a:r>
            <a:r>
              <a:rPr lang="en-US" dirty="0"/>
              <a:t> to get prediction values for every class  </a:t>
            </a:r>
          </a:p>
          <a:p>
            <a:r>
              <a:rPr lang="en-US" dirty="0"/>
              <a:t>Stride = 1.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5BCEFFD-737D-6143-40ED-134DF12E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991191"/>
            <a:ext cx="4802909" cy="47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3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67C81-735F-2B6D-938D-7097701A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Make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F67BF8-2401-5FA3-A7DA-79359705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First print test loss </a:t>
            </a:r>
          </a:p>
          <a:p>
            <a:r>
              <a:rPr lang="en-US" dirty="0"/>
              <a:t>Second test </a:t>
            </a:r>
            <a:r>
              <a:rPr lang="en-US" dirty="0" err="1"/>
              <a:t>accuersy</a:t>
            </a:r>
            <a:r>
              <a:rPr lang="en-US" dirty="0"/>
              <a:t> and predict specific image </a:t>
            </a:r>
          </a:p>
          <a:p>
            <a:endParaRPr lang="en-US" dirty="0"/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B437B5E-1885-9849-3A85-EE09CC00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96" y="951346"/>
            <a:ext cx="5164380" cy="44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9708A-5A46-A15A-9777-D707282B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Plots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614082-8817-BCA4-AF7B-EB2B821F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Fig1: relation between accuracy and epochs (training and validation accuracy)</a:t>
            </a:r>
          </a:p>
          <a:p>
            <a:r>
              <a:rPr lang="en-US" dirty="0"/>
              <a:t>Fig2: relation between loss and epochs (training and validation loss)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19B42E2-87FD-3E51-E2B9-B9F80BE87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29" y="381305"/>
            <a:ext cx="3510645" cy="2887505"/>
          </a:xfrm>
          <a:prstGeom prst="rect">
            <a:avLst/>
          </a:prstGeom>
        </p:spPr>
      </p:pic>
      <p:pic>
        <p:nvPicPr>
          <p:cNvPr id="7" name="Picture 6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496BFBBB-937D-4F37-CA54-214C33610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81" y="3615070"/>
            <a:ext cx="3683339" cy="18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E5E8-2404-53F0-61AB-5C1C313C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B581-669A-18B3-258F-81C0923A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Git hub link :</a:t>
            </a:r>
          </a:p>
          <a:p>
            <a:r>
              <a:rPr lang="en-US" dirty="0">
                <a:hlinkClick r:id="rId3"/>
              </a:rPr>
              <a:t>https://github.com/Moaz108/AnimalDetection.git</a:t>
            </a:r>
            <a:r>
              <a:rPr lang="en-US" dirty="0"/>
              <a:t> </a:t>
            </a:r>
          </a:p>
          <a:p>
            <a:r>
              <a:rPr lang="en-US" dirty="0"/>
              <a:t>Dataset link :</a:t>
            </a:r>
          </a:p>
          <a:p>
            <a:r>
              <a:rPr lang="en-US" dirty="0">
                <a:hlinkClick r:id="rId4"/>
              </a:rPr>
              <a:t>https://www.kaggle.com/datasets/alessiocorrado99/animals10</a:t>
            </a:r>
            <a:r>
              <a:rPr lang="en-US" dirty="0"/>
              <a:t> </a:t>
            </a:r>
          </a:p>
          <a:p>
            <a:r>
              <a:rPr lang="en-US" dirty="0"/>
              <a:t>Paper link :</a:t>
            </a:r>
          </a:p>
          <a:p>
            <a:r>
              <a:rPr lang="en-US" dirty="0">
                <a:hlinkClick r:id="rId5"/>
              </a:rPr>
              <a:t>https://www.shs-conferences.org/articles/shsconf/pdf/2022/14/shsconf_stehf2022_03017.pdf</a:t>
            </a:r>
            <a:r>
              <a:rPr lang="en-US" dirty="0"/>
              <a:t> 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2F72F30-9F0D-80BC-8415-118BF647D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2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1469-CD0E-F5BD-9F61-C1406832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161182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3C2E22"/>
      </a:dk2>
      <a:lt2>
        <a:srgbClr val="E8E4E2"/>
      </a:lt2>
      <a:accent1>
        <a:srgbClr val="178AD5"/>
      </a:accent1>
      <a:accent2>
        <a:srgbClr val="20B3B0"/>
      </a:accent2>
      <a:accent3>
        <a:srgbClr val="294DE7"/>
      </a:accent3>
      <a:accent4>
        <a:srgbClr val="D52117"/>
      </a:accent4>
      <a:accent5>
        <a:srgbClr val="E78229"/>
      </a:accent5>
      <a:accent6>
        <a:srgbClr val="B4A114"/>
      </a:accent6>
      <a:hlink>
        <a:srgbClr val="BC703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TropicVTI</vt:lpstr>
      <vt:lpstr>Presentation for Selected-2 project</vt:lpstr>
      <vt:lpstr>Plot. Fig</vt:lpstr>
      <vt:lpstr>Data augmentation and pre processing </vt:lpstr>
      <vt:lpstr>Model</vt:lpstr>
      <vt:lpstr>Make prediction</vt:lpstr>
      <vt:lpstr>Plots 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Selected-2 project</dc:title>
  <dc:creator>Ziad Ahmed</dc:creator>
  <cp:lastModifiedBy>Ziad Ahmed</cp:lastModifiedBy>
  <cp:revision>1</cp:revision>
  <dcterms:created xsi:type="dcterms:W3CDTF">2023-05-05T20:15:01Z</dcterms:created>
  <dcterms:modified xsi:type="dcterms:W3CDTF">2023-05-06T00:04:31Z</dcterms:modified>
</cp:coreProperties>
</file>