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ABEC6D-76D1-4C3C-9564-3ADF55200BD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8304FD-5A40-4135-9098-1009491CABA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 have a data set shows many areas with their water access to their population </a:t>
          </a:r>
        </a:p>
      </dgm:t>
    </dgm:pt>
    <dgm:pt modelId="{71F6C80D-16E7-40F8-BB4F-8D62D7A75D28}" type="parTrans" cxnId="{CB501217-E9FB-4C9B-8933-D97352995961}">
      <dgm:prSet/>
      <dgm:spPr/>
      <dgm:t>
        <a:bodyPr/>
        <a:lstStyle/>
        <a:p>
          <a:endParaRPr lang="en-US"/>
        </a:p>
      </dgm:t>
    </dgm:pt>
    <dgm:pt modelId="{9FE23F6E-D588-417E-B034-CE522DA2B988}" type="sibTrans" cxnId="{CB501217-E9FB-4C9B-8933-D97352995961}">
      <dgm:prSet/>
      <dgm:spPr/>
      <dgm:t>
        <a:bodyPr/>
        <a:lstStyle/>
        <a:p>
          <a:endParaRPr lang="en-US"/>
        </a:p>
      </dgm:t>
    </dgm:pt>
    <dgm:pt modelId="{5235C07E-C5B4-480B-82A3-1F059EEBD48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data is shown as percentage (ratio between the full population of the area and the people whom the water is provided to)</a:t>
          </a:r>
        </a:p>
      </dgm:t>
    </dgm:pt>
    <dgm:pt modelId="{761C5BFA-96D8-4C01-8CB8-156C876676BB}" type="parTrans" cxnId="{38E72A68-B566-4FD2-9848-29D6EFC664C2}">
      <dgm:prSet/>
      <dgm:spPr/>
      <dgm:t>
        <a:bodyPr/>
        <a:lstStyle/>
        <a:p>
          <a:endParaRPr lang="en-US"/>
        </a:p>
      </dgm:t>
    </dgm:pt>
    <dgm:pt modelId="{B6A35C78-BE81-4715-8AFA-790909365D9F}" type="sibTrans" cxnId="{38E72A68-B566-4FD2-9848-29D6EFC664C2}">
      <dgm:prSet/>
      <dgm:spPr/>
      <dgm:t>
        <a:bodyPr/>
        <a:lstStyle/>
        <a:p>
          <a:endParaRPr lang="en-US"/>
        </a:p>
      </dgm:t>
    </dgm:pt>
    <dgm:pt modelId="{04D15C9E-AFFF-4545-97CF-26D8F8E817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data is for 22 years from 2000 to 2022 </a:t>
          </a:r>
        </a:p>
      </dgm:t>
    </dgm:pt>
    <dgm:pt modelId="{CB1A1A68-42DF-4F04-84AF-F22CC7E935AC}" type="parTrans" cxnId="{5CA3E322-BC69-4F07-B707-348BBA1E46C2}">
      <dgm:prSet/>
      <dgm:spPr/>
      <dgm:t>
        <a:bodyPr/>
        <a:lstStyle/>
        <a:p>
          <a:endParaRPr lang="en-US"/>
        </a:p>
      </dgm:t>
    </dgm:pt>
    <dgm:pt modelId="{8FBFFABD-AD12-4121-91B7-EE68190DC03D}" type="sibTrans" cxnId="{5CA3E322-BC69-4F07-B707-348BBA1E46C2}">
      <dgm:prSet/>
      <dgm:spPr/>
      <dgm:t>
        <a:bodyPr/>
        <a:lstStyle/>
        <a:p>
          <a:endParaRPr lang="en-US"/>
        </a:p>
      </dgm:t>
    </dgm:pt>
    <dgm:pt modelId="{DACC2927-A106-4A47-AD5B-5C68673826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Each country or area consists of 1,2,3 category (Rural, Urban, All Area)</a:t>
          </a:r>
        </a:p>
      </dgm:t>
    </dgm:pt>
    <dgm:pt modelId="{5FCD6853-D29D-4471-BD97-6C17AC3885ED}" type="parTrans" cxnId="{BECD9899-A9F1-4306-875C-6ED0DA625956}">
      <dgm:prSet/>
      <dgm:spPr/>
      <dgm:t>
        <a:bodyPr/>
        <a:lstStyle/>
        <a:p>
          <a:endParaRPr lang="en-US"/>
        </a:p>
      </dgm:t>
    </dgm:pt>
    <dgm:pt modelId="{91AF6D20-C131-4CD8-A7CB-D449515B0CFB}" type="sibTrans" cxnId="{BECD9899-A9F1-4306-875C-6ED0DA625956}">
      <dgm:prSet/>
      <dgm:spPr/>
      <dgm:t>
        <a:bodyPr/>
        <a:lstStyle/>
        <a:p>
          <a:endParaRPr lang="en-US"/>
        </a:p>
      </dgm:t>
    </dgm:pt>
    <dgm:pt modelId="{C998F04A-FEFA-4D00-A464-E112D75B47E7}" type="pres">
      <dgm:prSet presAssocID="{14ABEC6D-76D1-4C3C-9564-3ADF55200BD9}" presName="root" presStyleCnt="0">
        <dgm:presLayoutVars>
          <dgm:dir/>
          <dgm:resizeHandles val="exact"/>
        </dgm:presLayoutVars>
      </dgm:prSet>
      <dgm:spPr/>
    </dgm:pt>
    <dgm:pt modelId="{D742E28C-85E9-475E-B0A6-4A74CD35DB9F}" type="pres">
      <dgm:prSet presAssocID="{678304FD-5A40-4135-9098-1009491CABA4}" presName="compNode" presStyleCnt="0"/>
      <dgm:spPr/>
    </dgm:pt>
    <dgm:pt modelId="{72FFCA6A-8DEA-4BC9-9C01-B33D513D967E}" type="pres">
      <dgm:prSet presAssocID="{678304FD-5A40-4135-9098-1009491CABA4}" presName="bgRect" presStyleLbl="bgShp" presStyleIdx="0" presStyleCnt="4"/>
      <dgm:spPr/>
    </dgm:pt>
    <dgm:pt modelId="{8AB834C0-EE29-4960-BA46-793F2C6C9FDE}" type="pres">
      <dgm:prSet presAssocID="{678304FD-5A40-4135-9098-1009491CABA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22DA7F8F-4A95-4AFD-AF93-0992ECB6C3EE}" type="pres">
      <dgm:prSet presAssocID="{678304FD-5A40-4135-9098-1009491CABA4}" presName="spaceRect" presStyleCnt="0"/>
      <dgm:spPr/>
    </dgm:pt>
    <dgm:pt modelId="{B3C8AD01-1080-4E2E-8F54-07A7F3A588B1}" type="pres">
      <dgm:prSet presAssocID="{678304FD-5A40-4135-9098-1009491CABA4}" presName="parTx" presStyleLbl="revTx" presStyleIdx="0" presStyleCnt="4">
        <dgm:presLayoutVars>
          <dgm:chMax val="0"/>
          <dgm:chPref val="0"/>
        </dgm:presLayoutVars>
      </dgm:prSet>
      <dgm:spPr/>
    </dgm:pt>
    <dgm:pt modelId="{9EC4AEE8-4E39-4210-9AFA-8F68514C8D79}" type="pres">
      <dgm:prSet presAssocID="{9FE23F6E-D588-417E-B034-CE522DA2B988}" presName="sibTrans" presStyleCnt="0"/>
      <dgm:spPr/>
    </dgm:pt>
    <dgm:pt modelId="{AEA78690-EACD-494F-8509-1F4FCDEE4CFB}" type="pres">
      <dgm:prSet presAssocID="{5235C07E-C5B4-480B-82A3-1F059EEBD48B}" presName="compNode" presStyleCnt="0"/>
      <dgm:spPr/>
    </dgm:pt>
    <dgm:pt modelId="{DD6F4D74-535D-40E9-8AB1-3920A22414A3}" type="pres">
      <dgm:prSet presAssocID="{5235C07E-C5B4-480B-82A3-1F059EEBD48B}" presName="bgRect" presStyleLbl="bgShp" presStyleIdx="1" presStyleCnt="4"/>
      <dgm:spPr/>
    </dgm:pt>
    <dgm:pt modelId="{243A8071-9D2F-4F6F-8ED5-7B4588622D45}" type="pres">
      <dgm:prSet presAssocID="{5235C07E-C5B4-480B-82A3-1F059EEBD48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B5BB231C-BE5C-45AC-AE02-C2DBFCAC2BE5}" type="pres">
      <dgm:prSet presAssocID="{5235C07E-C5B4-480B-82A3-1F059EEBD48B}" presName="spaceRect" presStyleCnt="0"/>
      <dgm:spPr/>
    </dgm:pt>
    <dgm:pt modelId="{E19B3A72-40E7-49EE-9D33-A48B02DC5D9F}" type="pres">
      <dgm:prSet presAssocID="{5235C07E-C5B4-480B-82A3-1F059EEBD48B}" presName="parTx" presStyleLbl="revTx" presStyleIdx="1" presStyleCnt="4">
        <dgm:presLayoutVars>
          <dgm:chMax val="0"/>
          <dgm:chPref val="0"/>
        </dgm:presLayoutVars>
      </dgm:prSet>
      <dgm:spPr/>
    </dgm:pt>
    <dgm:pt modelId="{E7C05A03-DC4D-46BC-B335-DCA29E4A6DA3}" type="pres">
      <dgm:prSet presAssocID="{B6A35C78-BE81-4715-8AFA-790909365D9F}" presName="sibTrans" presStyleCnt="0"/>
      <dgm:spPr/>
    </dgm:pt>
    <dgm:pt modelId="{E98D5537-27BC-4861-ACDE-08DE6057C7C1}" type="pres">
      <dgm:prSet presAssocID="{04D15C9E-AFFF-4545-97CF-26D8F8E81738}" presName="compNode" presStyleCnt="0"/>
      <dgm:spPr/>
    </dgm:pt>
    <dgm:pt modelId="{76DC0372-1E89-4FF4-ACC6-8D7609226EF2}" type="pres">
      <dgm:prSet presAssocID="{04D15C9E-AFFF-4545-97CF-26D8F8E81738}" presName="bgRect" presStyleLbl="bgShp" presStyleIdx="2" presStyleCnt="4"/>
      <dgm:spPr/>
    </dgm:pt>
    <dgm:pt modelId="{13F32FF5-F85D-45A3-AA90-AA062B9EDB86}" type="pres">
      <dgm:prSet presAssocID="{04D15C9E-AFFF-4545-97CF-26D8F8E8173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E41D4A5D-B0FA-4EDC-B505-E6721B28C930}" type="pres">
      <dgm:prSet presAssocID="{04D15C9E-AFFF-4545-97CF-26D8F8E81738}" presName="spaceRect" presStyleCnt="0"/>
      <dgm:spPr/>
    </dgm:pt>
    <dgm:pt modelId="{A6073317-27B1-4A7E-8E9A-ADA87D9A6D5C}" type="pres">
      <dgm:prSet presAssocID="{04D15C9E-AFFF-4545-97CF-26D8F8E81738}" presName="parTx" presStyleLbl="revTx" presStyleIdx="2" presStyleCnt="4">
        <dgm:presLayoutVars>
          <dgm:chMax val="0"/>
          <dgm:chPref val="0"/>
        </dgm:presLayoutVars>
      </dgm:prSet>
      <dgm:spPr/>
    </dgm:pt>
    <dgm:pt modelId="{D34B9484-53BB-497E-A11C-4BD1B6DE52AE}" type="pres">
      <dgm:prSet presAssocID="{8FBFFABD-AD12-4121-91B7-EE68190DC03D}" presName="sibTrans" presStyleCnt="0"/>
      <dgm:spPr/>
    </dgm:pt>
    <dgm:pt modelId="{FF957A0A-C8C0-42EB-A213-E5CCF6BBEA97}" type="pres">
      <dgm:prSet presAssocID="{DACC2927-A106-4A47-AD5B-5C6867382698}" presName="compNode" presStyleCnt="0"/>
      <dgm:spPr/>
    </dgm:pt>
    <dgm:pt modelId="{4D2D1A63-D905-4EA8-A9CD-F7D3E2E7FD70}" type="pres">
      <dgm:prSet presAssocID="{DACC2927-A106-4A47-AD5B-5C6867382698}" presName="bgRect" presStyleLbl="bgShp" presStyleIdx="3" presStyleCnt="4"/>
      <dgm:spPr/>
    </dgm:pt>
    <dgm:pt modelId="{4BD5AEE2-CC6F-4253-8D20-48904C11FDEE}" type="pres">
      <dgm:prSet presAssocID="{DACC2927-A106-4A47-AD5B-5C686738269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rm scene"/>
        </a:ext>
      </dgm:extLst>
    </dgm:pt>
    <dgm:pt modelId="{6F2608E5-987D-4977-ABA1-E7EBA1EACEDE}" type="pres">
      <dgm:prSet presAssocID="{DACC2927-A106-4A47-AD5B-5C6867382698}" presName="spaceRect" presStyleCnt="0"/>
      <dgm:spPr/>
    </dgm:pt>
    <dgm:pt modelId="{ECE327EA-E4EC-49A9-A803-5BC99E390DD2}" type="pres">
      <dgm:prSet presAssocID="{DACC2927-A106-4A47-AD5B-5C686738269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B501217-E9FB-4C9B-8933-D97352995961}" srcId="{14ABEC6D-76D1-4C3C-9564-3ADF55200BD9}" destId="{678304FD-5A40-4135-9098-1009491CABA4}" srcOrd="0" destOrd="0" parTransId="{71F6C80D-16E7-40F8-BB4F-8D62D7A75D28}" sibTransId="{9FE23F6E-D588-417E-B034-CE522DA2B988}"/>
    <dgm:cxn modelId="{6ACFF020-B8F4-455C-B927-5A2D6DF68447}" type="presOf" srcId="{14ABEC6D-76D1-4C3C-9564-3ADF55200BD9}" destId="{C998F04A-FEFA-4D00-A464-E112D75B47E7}" srcOrd="0" destOrd="0" presId="urn:microsoft.com/office/officeart/2018/2/layout/IconVerticalSolidList"/>
    <dgm:cxn modelId="{5CA3E322-BC69-4F07-B707-348BBA1E46C2}" srcId="{14ABEC6D-76D1-4C3C-9564-3ADF55200BD9}" destId="{04D15C9E-AFFF-4545-97CF-26D8F8E81738}" srcOrd="2" destOrd="0" parTransId="{CB1A1A68-42DF-4F04-84AF-F22CC7E935AC}" sibTransId="{8FBFFABD-AD12-4121-91B7-EE68190DC03D}"/>
    <dgm:cxn modelId="{8E3B8460-ABF5-490F-B932-A52599CFEDCF}" type="presOf" srcId="{5235C07E-C5B4-480B-82A3-1F059EEBD48B}" destId="{E19B3A72-40E7-49EE-9D33-A48B02DC5D9F}" srcOrd="0" destOrd="0" presId="urn:microsoft.com/office/officeart/2018/2/layout/IconVerticalSolidList"/>
    <dgm:cxn modelId="{38E72A68-B566-4FD2-9848-29D6EFC664C2}" srcId="{14ABEC6D-76D1-4C3C-9564-3ADF55200BD9}" destId="{5235C07E-C5B4-480B-82A3-1F059EEBD48B}" srcOrd="1" destOrd="0" parTransId="{761C5BFA-96D8-4C01-8CB8-156C876676BB}" sibTransId="{B6A35C78-BE81-4715-8AFA-790909365D9F}"/>
    <dgm:cxn modelId="{0077814A-2E63-43CF-9975-62832E5968F3}" type="presOf" srcId="{DACC2927-A106-4A47-AD5B-5C6867382698}" destId="{ECE327EA-E4EC-49A9-A803-5BC99E390DD2}" srcOrd="0" destOrd="0" presId="urn:microsoft.com/office/officeart/2018/2/layout/IconVerticalSolidList"/>
    <dgm:cxn modelId="{91248199-95CF-4EB0-9822-C624F42FAF5F}" type="presOf" srcId="{678304FD-5A40-4135-9098-1009491CABA4}" destId="{B3C8AD01-1080-4E2E-8F54-07A7F3A588B1}" srcOrd="0" destOrd="0" presId="urn:microsoft.com/office/officeart/2018/2/layout/IconVerticalSolidList"/>
    <dgm:cxn modelId="{BECD9899-A9F1-4306-875C-6ED0DA625956}" srcId="{14ABEC6D-76D1-4C3C-9564-3ADF55200BD9}" destId="{DACC2927-A106-4A47-AD5B-5C6867382698}" srcOrd="3" destOrd="0" parTransId="{5FCD6853-D29D-4471-BD97-6C17AC3885ED}" sibTransId="{91AF6D20-C131-4CD8-A7CB-D449515B0CFB}"/>
    <dgm:cxn modelId="{C3354EF7-4888-4506-811D-147C5F59E36F}" type="presOf" srcId="{04D15C9E-AFFF-4545-97CF-26D8F8E81738}" destId="{A6073317-27B1-4A7E-8E9A-ADA87D9A6D5C}" srcOrd="0" destOrd="0" presId="urn:microsoft.com/office/officeart/2018/2/layout/IconVerticalSolidList"/>
    <dgm:cxn modelId="{B4C81B35-9D99-4206-A0B0-CE6111A03BAC}" type="presParOf" srcId="{C998F04A-FEFA-4D00-A464-E112D75B47E7}" destId="{D742E28C-85E9-475E-B0A6-4A74CD35DB9F}" srcOrd="0" destOrd="0" presId="urn:microsoft.com/office/officeart/2018/2/layout/IconVerticalSolidList"/>
    <dgm:cxn modelId="{E09619B4-0ACC-46C1-A962-900B86888610}" type="presParOf" srcId="{D742E28C-85E9-475E-B0A6-4A74CD35DB9F}" destId="{72FFCA6A-8DEA-4BC9-9C01-B33D513D967E}" srcOrd="0" destOrd="0" presId="urn:microsoft.com/office/officeart/2018/2/layout/IconVerticalSolidList"/>
    <dgm:cxn modelId="{88ABD4A9-7812-4C38-8EDA-23839E1A2948}" type="presParOf" srcId="{D742E28C-85E9-475E-B0A6-4A74CD35DB9F}" destId="{8AB834C0-EE29-4960-BA46-793F2C6C9FDE}" srcOrd="1" destOrd="0" presId="urn:microsoft.com/office/officeart/2018/2/layout/IconVerticalSolidList"/>
    <dgm:cxn modelId="{2D3E7E16-5DF4-4661-A38E-77164A7E7C9D}" type="presParOf" srcId="{D742E28C-85E9-475E-B0A6-4A74CD35DB9F}" destId="{22DA7F8F-4A95-4AFD-AF93-0992ECB6C3EE}" srcOrd="2" destOrd="0" presId="urn:microsoft.com/office/officeart/2018/2/layout/IconVerticalSolidList"/>
    <dgm:cxn modelId="{9C1BAD06-5147-46B3-8349-C47F341190E6}" type="presParOf" srcId="{D742E28C-85E9-475E-B0A6-4A74CD35DB9F}" destId="{B3C8AD01-1080-4E2E-8F54-07A7F3A588B1}" srcOrd="3" destOrd="0" presId="urn:microsoft.com/office/officeart/2018/2/layout/IconVerticalSolidList"/>
    <dgm:cxn modelId="{9E25969C-2C9F-4DB6-B685-E03EA227F5B8}" type="presParOf" srcId="{C998F04A-FEFA-4D00-A464-E112D75B47E7}" destId="{9EC4AEE8-4E39-4210-9AFA-8F68514C8D79}" srcOrd="1" destOrd="0" presId="urn:microsoft.com/office/officeart/2018/2/layout/IconVerticalSolidList"/>
    <dgm:cxn modelId="{1380A592-A91D-4674-872F-15B0D25B2A3E}" type="presParOf" srcId="{C998F04A-FEFA-4D00-A464-E112D75B47E7}" destId="{AEA78690-EACD-494F-8509-1F4FCDEE4CFB}" srcOrd="2" destOrd="0" presId="urn:microsoft.com/office/officeart/2018/2/layout/IconVerticalSolidList"/>
    <dgm:cxn modelId="{15A2010A-0293-4971-A701-38B861B8A147}" type="presParOf" srcId="{AEA78690-EACD-494F-8509-1F4FCDEE4CFB}" destId="{DD6F4D74-535D-40E9-8AB1-3920A22414A3}" srcOrd="0" destOrd="0" presId="urn:microsoft.com/office/officeart/2018/2/layout/IconVerticalSolidList"/>
    <dgm:cxn modelId="{DAD25DEE-FA00-4E12-B8D4-5EE81F1F2234}" type="presParOf" srcId="{AEA78690-EACD-494F-8509-1F4FCDEE4CFB}" destId="{243A8071-9D2F-4F6F-8ED5-7B4588622D45}" srcOrd="1" destOrd="0" presId="urn:microsoft.com/office/officeart/2018/2/layout/IconVerticalSolidList"/>
    <dgm:cxn modelId="{9295724C-97C6-4F0F-A86C-8F69F326D765}" type="presParOf" srcId="{AEA78690-EACD-494F-8509-1F4FCDEE4CFB}" destId="{B5BB231C-BE5C-45AC-AE02-C2DBFCAC2BE5}" srcOrd="2" destOrd="0" presId="urn:microsoft.com/office/officeart/2018/2/layout/IconVerticalSolidList"/>
    <dgm:cxn modelId="{15994391-4155-4F78-8F24-A8372AB2EEB8}" type="presParOf" srcId="{AEA78690-EACD-494F-8509-1F4FCDEE4CFB}" destId="{E19B3A72-40E7-49EE-9D33-A48B02DC5D9F}" srcOrd="3" destOrd="0" presId="urn:microsoft.com/office/officeart/2018/2/layout/IconVerticalSolidList"/>
    <dgm:cxn modelId="{536F09A6-4083-4231-AF73-BF154DCC59D8}" type="presParOf" srcId="{C998F04A-FEFA-4D00-A464-E112D75B47E7}" destId="{E7C05A03-DC4D-46BC-B335-DCA29E4A6DA3}" srcOrd="3" destOrd="0" presId="urn:microsoft.com/office/officeart/2018/2/layout/IconVerticalSolidList"/>
    <dgm:cxn modelId="{2E852D8B-2235-4819-9446-150CD4F3E636}" type="presParOf" srcId="{C998F04A-FEFA-4D00-A464-E112D75B47E7}" destId="{E98D5537-27BC-4861-ACDE-08DE6057C7C1}" srcOrd="4" destOrd="0" presId="urn:microsoft.com/office/officeart/2018/2/layout/IconVerticalSolidList"/>
    <dgm:cxn modelId="{99E96416-B89B-4F8D-9DC3-853DC09DE045}" type="presParOf" srcId="{E98D5537-27BC-4861-ACDE-08DE6057C7C1}" destId="{76DC0372-1E89-4FF4-ACC6-8D7609226EF2}" srcOrd="0" destOrd="0" presId="urn:microsoft.com/office/officeart/2018/2/layout/IconVerticalSolidList"/>
    <dgm:cxn modelId="{6B897E22-B938-4779-9595-CEF7DE1B7012}" type="presParOf" srcId="{E98D5537-27BC-4861-ACDE-08DE6057C7C1}" destId="{13F32FF5-F85D-45A3-AA90-AA062B9EDB86}" srcOrd="1" destOrd="0" presId="urn:microsoft.com/office/officeart/2018/2/layout/IconVerticalSolidList"/>
    <dgm:cxn modelId="{84924FDC-2261-4599-B158-3B5945634431}" type="presParOf" srcId="{E98D5537-27BC-4861-ACDE-08DE6057C7C1}" destId="{E41D4A5D-B0FA-4EDC-B505-E6721B28C930}" srcOrd="2" destOrd="0" presId="urn:microsoft.com/office/officeart/2018/2/layout/IconVerticalSolidList"/>
    <dgm:cxn modelId="{F31B11F9-B2E8-4FB8-A6C5-0B3F345D95B0}" type="presParOf" srcId="{E98D5537-27BC-4861-ACDE-08DE6057C7C1}" destId="{A6073317-27B1-4A7E-8E9A-ADA87D9A6D5C}" srcOrd="3" destOrd="0" presId="urn:microsoft.com/office/officeart/2018/2/layout/IconVerticalSolidList"/>
    <dgm:cxn modelId="{6022FD26-2D66-4598-B2B9-833933413CA7}" type="presParOf" srcId="{C998F04A-FEFA-4D00-A464-E112D75B47E7}" destId="{D34B9484-53BB-497E-A11C-4BD1B6DE52AE}" srcOrd="5" destOrd="0" presId="urn:microsoft.com/office/officeart/2018/2/layout/IconVerticalSolidList"/>
    <dgm:cxn modelId="{7031BF2F-5C14-439B-8D67-00713B13C532}" type="presParOf" srcId="{C998F04A-FEFA-4D00-A464-E112D75B47E7}" destId="{FF957A0A-C8C0-42EB-A213-E5CCF6BBEA97}" srcOrd="6" destOrd="0" presId="urn:microsoft.com/office/officeart/2018/2/layout/IconVerticalSolidList"/>
    <dgm:cxn modelId="{6AD01365-062E-4E0B-BBBD-0CE23ECEA311}" type="presParOf" srcId="{FF957A0A-C8C0-42EB-A213-E5CCF6BBEA97}" destId="{4D2D1A63-D905-4EA8-A9CD-F7D3E2E7FD70}" srcOrd="0" destOrd="0" presId="urn:microsoft.com/office/officeart/2018/2/layout/IconVerticalSolidList"/>
    <dgm:cxn modelId="{B0180453-2155-4FA3-959D-C8870243DF93}" type="presParOf" srcId="{FF957A0A-C8C0-42EB-A213-E5CCF6BBEA97}" destId="{4BD5AEE2-CC6F-4253-8D20-48904C11FDEE}" srcOrd="1" destOrd="0" presId="urn:microsoft.com/office/officeart/2018/2/layout/IconVerticalSolidList"/>
    <dgm:cxn modelId="{0F30AE62-87B0-44AC-85A5-73142B2348C6}" type="presParOf" srcId="{FF957A0A-C8C0-42EB-A213-E5CCF6BBEA97}" destId="{6F2608E5-987D-4977-ABA1-E7EBA1EACEDE}" srcOrd="2" destOrd="0" presId="urn:microsoft.com/office/officeart/2018/2/layout/IconVerticalSolidList"/>
    <dgm:cxn modelId="{CF2A6CF9-52D2-403E-9E50-E15B063BE393}" type="presParOf" srcId="{FF957A0A-C8C0-42EB-A213-E5CCF6BBEA97}" destId="{ECE327EA-E4EC-49A9-A803-5BC99E390DD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95F798-0604-4800-8971-5DCA1CE9CAA0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198DFE-C798-4B04-9834-228123C52F7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Water access now in 2022 : we categorized the areas to 4 groups according to the water access now in 2022 </a:t>
          </a:r>
        </a:p>
      </dgm:t>
    </dgm:pt>
    <dgm:pt modelId="{F830DB43-6756-49F0-9D05-565459F23BF2}" type="parTrans" cxnId="{9B66532B-924C-46B4-9AB4-D21B7BEF111F}">
      <dgm:prSet/>
      <dgm:spPr/>
      <dgm:t>
        <a:bodyPr/>
        <a:lstStyle/>
        <a:p>
          <a:endParaRPr lang="en-US"/>
        </a:p>
      </dgm:t>
    </dgm:pt>
    <dgm:pt modelId="{6BB6A03E-55D0-4CE2-87A9-EBA3212AA317}" type="sibTrans" cxnId="{9B66532B-924C-46B4-9AB4-D21B7BEF111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3579FE1-3205-46DC-B455-F8CB28B46F5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Improvement in the period (22 years) from 2000 to 2022 : what is the difference between the percentage of people with access to safely managed drinking water in 2000 and 2022 ? We also divided the areas to 4 groups</a:t>
          </a:r>
        </a:p>
      </dgm:t>
    </dgm:pt>
    <dgm:pt modelId="{649C0862-4930-4687-BE25-60473BBF0B55}" type="parTrans" cxnId="{0D2A3394-BCE4-49A7-A6A6-D9BFC7D96F79}">
      <dgm:prSet/>
      <dgm:spPr/>
      <dgm:t>
        <a:bodyPr/>
        <a:lstStyle/>
        <a:p>
          <a:endParaRPr lang="en-US"/>
        </a:p>
      </dgm:t>
    </dgm:pt>
    <dgm:pt modelId="{E008F290-3E87-4282-A484-363E8D8F6399}" type="sibTrans" cxnId="{0D2A3394-BCE4-49A7-A6A6-D9BFC7D96F79}">
      <dgm:prSet/>
      <dgm:spPr/>
      <dgm:t>
        <a:bodyPr/>
        <a:lstStyle/>
        <a:p>
          <a:endParaRPr lang="en-US"/>
        </a:p>
      </dgm:t>
    </dgm:pt>
    <dgm:pt modelId="{FEBECA43-0BCC-4EF3-819C-4AF6BFF4B869}" type="pres">
      <dgm:prSet presAssocID="{F095F798-0604-4800-8971-5DCA1CE9CAA0}" presName="root" presStyleCnt="0">
        <dgm:presLayoutVars>
          <dgm:dir/>
          <dgm:resizeHandles val="exact"/>
        </dgm:presLayoutVars>
      </dgm:prSet>
      <dgm:spPr/>
    </dgm:pt>
    <dgm:pt modelId="{5C283C2A-2607-4EB4-8B7B-4EA19EC2A170}" type="pres">
      <dgm:prSet presAssocID="{F095F798-0604-4800-8971-5DCA1CE9CAA0}" presName="container" presStyleCnt="0">
        <dgm:presLayoutVars>
          <dgm:dir/>
          <dgm:resizeHandles val="exact"/>
        </dgm:presLayoutVars>
      </dgm:prSet>
      <dgm:spPr/>
    </dgm:pt>
    <dgm:pt modelId="{34DC0819-5912-467F-9896-CEB218DE1230}" type="pres">
      <dgm:prSet presAssocID="{17198DFE-C798-4B04-9834-228123C52F70}" presName="compNode" presStyleCnt="0"/>
      <dgm:spPr/>
    </dgm:pt>
    <dgm:pt modelId="{AA27FC5B-4753-499C-86B2-6CBB76698B5F}" type="pres">
      <dgm:prSet presAssocID="{17198DFE-C798-4B04-9834-228123C52F70}" presName="iconBgRect" presStyleLbl="bgShp" presStyleIdx="0" presStyleCnt="2"/>
      <dgm:spPr/>
    </dgm:pt>
    <dgm:pt modelId="{080DF912-F783-4803-B1C8-9D9255F50856}" type="pres">
      <dgm:prSet presAssocID="{17198DFE-C798-4B04-9834-228123C52F7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idge scene"/>
        </a:ext>
      </dgm:extLst>
    </dgm:pt>
    <dgm:pt modelId="{FBB93D42-C20F-402C-821D-A4BEF62343CF}" type="pres">
      <dgm:prSet presAssocID="{17198DFE-C798-4B04-9834-228123C52F70}" presName="spaceRect" presStyleCnt="0"/>
      <dgm:spPr/>
    </dgm:pt>
    <dgm:pt modelId="{9AA16840-C875-405D-8CC1-B921778097FF}" type="pres">
      <dgm:prSet presAssocID="{17198DFE-C798-4B04-9834-228123C52F70}" presName="textRect" presStyleLbl="revTx" presStyleIdx="0" presStyleCnt="2">
        <dgm:presLayoutVars>
          <dgm:chMax val="1"/>
          <dgm:chPref val="1"/>
        </dgm:presLayoutVars>
      </dgm:prSet>
      <dgm:spPr/>
    </dgm:pt>
    <dgm:pt modelId="{1E5034D9-35AE-412E-8965-594DA088A5AB}" type="pres">
      <dgm:prSet presAssocID="{6BB6A03E-55D0-4CE2-87A9-EBA3212AA317}" presName="sibTrans" presStyleLbl="sibTrans2D1" presStyleIdx="0" presStyleCnt="0"/>
      <dgm:spPr/>
    </dgm:pt>
    <dgm:pt modelId="{0F9099BF-855C-466C-B72A-8CC1F743FE24}" type="pres">
      <dgm:prSet presAssocID="{33579FE1-3205-46DC-B455-F8CB28B46F50}" presName="compNode" presStyleCnt="0"/>
      <dgm:spPr/>
    </dgm:pt>
    <dgm:pt modelId="{E0FA4DEE-9577-4123-B782-45171C011D6E}" type="pres">
      <dgm:prSet presAssocID="{33579FE1-3205-46DC-B455-F8CB28B46F50}" presName="iconBgRect" presStyleLbl="bgShp" presStyleIdx="1" presStyleCnt="2"/>
      <dgm:spPr/>
    </dgm:pt>
    <dgm:pt modelId="{367F2A6A-107D-4642-942A-5B829EA45780}" type="pres">
      <dgm:prSet presAssocID="{33579FE1-3205-46DC-B455-F8CB28B46F5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624F0515-BF14-4622-BAFE-619083554CF6}" type="pres">
      <dgm:prSet presAssocID="{33579FE1-3205-46DC-B455-F8CB28B46F50}" presName="spaceRect" presStyleCnt="0"/>
      <dgm:spPr/>
    </dgm:pt>
    <dgm:pt modelId="{C467C174-E7B9-4FD1-A612-C52D2A06B3C2}" type="pres">
      <dgm:prSet presAssocID="{33579FE1-3205-46DC-B455-F8CB28B46F5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B66532B-924C-46B4-9AB4-D21B7BEF111F}" srcId="{F095F798-0604-4800-8971-5DCA1CE9CAA0}" destId="{17198DFE-C798-4B04-9834-228123C52F70}" srcOrd="0" destOrd="0" parTransId="{F830DB43-6756-49F0-9D05-565459F23BF2}" sibTransId="{6BB6A03E-55D0-4CE2-87A9-EBA3212AA317}"/>
    <dgm:cxn modelId="{F5AF3139-4AFF-4EB9-B08C-6889399BAA48}" type="presOf" srcId="{17198DFE-C798-4B04-9834-228123C52F70}" destId="{9AA16840-C875-405D-8CC1-B921778097FF}" srcOrd="0" destOrd="0" presId="urn:microsoft.com/office/officeart/2018/2/layout/IconCircleList"/>
    <dgm:cxn modelId="{9671D24A-63B4-4589-9D1A-E1D047F4B6DB}" type="presOf" srcId="{6BB6A03E-55D0-4CE2-87A9-EBA3212AA317}" destId="{1E5034D9-35AE-412E-8965-594DA088A5AB}" srcOrd="0" destOrd="0" presId="urn:microsoft.com/office/officeart/2018/2/layout/IconCircleList"/>
    <dgm:cxn modelId="{0D2A3394-BCE4-49A7-A6A6-D9BFC7D96F79}" srcId="{F095F798-0604-4800-8971-5DCA1CE9CAA0}" destId="{33579FE1-3205-46DC-B455-F8CB28B46F50}" srcOrd="1" destOrd="0" parTransId="{649C0862-4930-4687-BE25-60473BBF0B55}" sibTransId="{E008F290-3E87-4282-A484-363E8D8F6399}"/>
    <dgm:cxn modelId="{25FDE2D5-BE8B-43DD-AA71-8BFD75DF7407}" type="presOf" srcId="{F095F798-0604-4800-8971-5DCA1CE9CAA0}" destId="{FEBECA43-0BCC-4EF3-819C-4AF6BFF4B869}" srcOrd="0" destOrd="0" presId="urn:microsoft.com/office/officeart/2018/2/layout/IconCircleList"/>
    <dgm:cxn modelId="{3A3755E2-565C-4E02-8609-D3074BDEE4F9}" type="presOf" srcId="{33579FE1-3205-46DC-B455-F8CB28B46F50}" destId="{C467C174-E7B9-4FD1-A612-C52D2A06B3C2}" srcOrd="0" destOrd="0" presId="urn:microsoft.com/office/officeart/2018/2/layout/IconCircleList"/>
    <dgm:cxn modelId="{95F83227-8D0D-48B5-9B83-6458B15E9CC2}" type="presParOf" srcId="{FEBECA43-0BCC-4EF3-819C-4AF6BFF4B869}" destId="{5C283C2A-2607-4EB4-8B7B-4EA19EC2A170}" srcOrd="0" destOrd="0" presId="urn:microsoft.com/office/officeart/2018/2/layout/IconCircleList"/>
    <dgm:cxn modelId="{25FA5348-1E29-4AA2-B83B-7D416CFD91A0}" type="presParOf" srcId="{5C283C2A-2607-4EB4-8B7B-4EA19EC2A170}" destId="{34DC0819-5912-467F-9896-CEB218DE1230}" srcOrd="0" destOrd="0" presId="urn:microsoft.com/office/officeart/2018/2/layout/IconCircleList"/>
    <dgm:cxn modelId="{7C08B845-B174-4886-B890-4377C57764FA}" type="presParOf" srcId="{34DC0819-5912-467F-9896-CEB218DE1230}" destId="{AA27FC5B-4753-499C-86B2-6CBB76698B5F}" srcOrd="0" destOrd="0" presId="urn:microsoft.com/office/officeart/2018/2/layout/IconCircleList"/>
    <dgm:cxn modelId="{B10F0DB0-27F7-4B1D-A441-20E18864CF1A}" type="presParOf" srcId="{34DC0819-5912-467F-9896-CEB218DE1230}" destId="{080DF912-F783-4803-B1C8-9D9255F50856}" srcOrd="1" destOrd="0" presId="urn:microsoft.com/office/officeart/2018/2/layout/IconCircleList"/>
    <dgm:cxn modelId="{28634374-82DF-4D67-AF22-5E9BFC623AEC}" type="presParOf" srcId="{34DC0819-5912-467F-9896-CEB218DE1230}" destId="{FBB93D42-C20F-402C-821D-A4BEF62343CF}" srcOrd="2" destOrd="0" presId="urn:microsoft.com/office/officeart/2018/2/layout/IconCircleList"/>
    <dgm:cxn modelId="{A80F5483-732F-4AE8-93BD-2B5017EDAE90}" type="presParOf" srcId="{34DC0819-5912-467F-9896-CEB218DE1230}" destId="{9AA16840-C875-405D-8CC1-B921778097FF}" srcOrd="3" destOrd="0" presId="urn:microsoft.com/office/officeart/2018/2/layout/IconCircleList"/>
    <dgm:cxn modelId="{DBCD8886-237D-405C-9FCA-F54469D35FDF}" type="presParOf" srcId="{5C283C2A-2607-4EB4-8B7B-4EA19EC2A170}" destId="{1E5034D9-35AE-412E-8965-594DA088A5AB}" srcOrd="1" destOrd="0" presId="urn:microsoft.com/office/officeart/2018/2/layout/IconCircleList"/>
    <dgm:cxn modelId="{84FDFF96-92E1-475B-89E5-40F994BB6581}" type="presParOf" srcId="{5C283C2A-2607-4EB4-8B7B-4EA19EC2A170}" destId="{0F9099BF-855C-466C-B72A-8CC1F743FE24}" srcOrd="2" destOrd="0" presId="urn:microsoft.com/office/officeart/2018/2/layout/IconCircleList"/>
    <dgm:cxn modelId="{F803132D-2C2D-4C13-A07D-E6032750957F}" type="presParOf" srcId="{0F9099BF-855C-466C-B72A-8CC1F743FE24}" destId="{E0FA4DEE-9577-4123-B782-45171C011D6E}" srcOrd="0" destOrd="0" presId="urn:microsoft.com/office/officeart/2018/2/layout/IconCircleList"/>
    <dgm:cxn modelId="{16AF2A65-4574-4B5B-B611-29F7C38B0B9C}" type="presParOf" srcId="{0F9099BF-855C-466C-B72A-8CC1F743FE24}" destId="{367F2A6A-107D-4642-942A-5B829EA45780}" srcOrd="1" destOrd="0" presId="urn:microsoft.com/office/officeart/2018/2/layout/IconCircleList"/>
    <dgm:cxn modelId="{FE50AD3A-36FF-4BD0-85A0-3DE5A7F343D6}" type="presParOf" srcId="{0F9099BF-855C-466C-B72A-8CC1F743FE24}" destId="{624F0515-BF14-4622-BAFE-619083554CF6}" srcOrd="2" destOrd="0" presId="urn:microsoft.com/office/officeart/2018/2/layout/IconCircleList"/>
    <dgm:cxn modelId="{900A3295-658E-4A56-B396-12C818C94473}" type="presParOf" srcId="{0F9099BF-855C-466C-B72A-8CC1F743FE24}" destId="{C467C174-E7B9-4FD1-A612-C52D2A06B3C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002764-5F77-49A9-85FA-A2B3EAE99995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FF4A15A-B337-4610-8DE5-1CEE6394DEFE}">
      <dgm:prSet/>
      <dgm:spPr/>
      <dgm:t>
        <a:bodyPr/>
        <a:lstStyle/>
        <a:p>
          <a:r>
            <a:rPr lang="en-US"/>
            <a:t>Excellent : 100 &gt; the percentage of the water access in 2022 &gt; 85</a:t>
          </a:r>
        </a:p>
      </dgm:t>
    </dgm:pt>
    <dgm:pt modelId="{F867CD6B-385A-4BC7-9408-C6AF343CB305}" type="parTrans" cxnId="{16DD5327-80B1-4920-B925-791B46ABA370}">
      <dgm:prSet/>
      <dgm:spPr/>
      <dgm:t>
        <a:bodyPr/>
        <a:lstStyle/>
        <a:p>
          <a:endParaRPr lang="en-US"/>
        </a:p>
      </dgm:t>
    </dgm:pt>
    <dgm:pt modelId="{5B26D91F-BC34-4B3F-A860-5DF9392AEC12}" type="sibTrans" cxnId="{16DD5327-80B1-4920-B925-791B46ABA370}">
      <dgm:prSet/>
      <dgm:spPr/>
      <dgm:t>
        <a:bodyPr/>
        <a:lstStyle/>
        <a:p>
          <a:endParaRPr lang="en-US"/>
        </a:p>
      </dgm:t>
    </dgm:pt>
    <dgm:pt modelId="{A73F13B8-0CE4-4215-944B-0020425AECD7}">
      <dgm:prSet/>
      <dgm:spPr/>
      <dgm:t>
        <a:bodyPr/>
        <a:lstStyle/>
        <a:p>
          <a:r>
            <a:rPr lang="en-US"/>
            <a:t>Very Good : 85 &gt; the percentage of the water access in 2022 &gt; 70</a:t>
          </a:r>
        </a:p>
      </dgm:t>
    </dgm:pt>
    <dgm:pt modelId="{4A3A8CB1-C6B2-46FA-8928-BAF38F4C5331}" type="parTrans" cxnId="{ACE4DF4B-8035-479D-BA34-C1941E826D14}">
      <dgm:prSet/>
      <dgm:spPr/>
      <dgm:t>
        <a:bodyPr/>
        <a:lstStyle/>
        <a:p>
          <a:endParaRPr lang="en-US"/>
        </a:p>
      </dgm:t>
    </dgm:pt>
    <dgm:pt modelId="{1B9B81B4-1E66-4876-82D8-DB910998C55A}" type="sibTrans" cxnId="{ACE4DF4B-8035-479D-BA34-C1941E826D14}">
      <dgm:prSet/>
      <dgm:spPr/>
      <dgm:t>
        <a:bodyPr/>
        <a:lstStyle/>
        <a:p>
          <a:endParaRPr lang="en-US"/>
        </a:p>
      </dgm:t>
    </dgm:pt>
    <dgm:pt modelId="{3CE6F7A8-A975-4A96-A0B2-724C6A16E2B6}">
      <dgm:prSet/>
      <dgm:spPr/>
      <dgm:t>
        <a:bodyPr/>
        <a:lstStyle/>
        <a:p>
          <a:r>
            <a:rPr lang="en-US"/>
            <a:t>Intermediate : 70 &gt; the percentage of the water access in 2022 &gt; 50</a:t>
          </a:r>
        </a:p>
      </dgm:t>
    </dgm:pt>
    <dgm:pt modelId="{E110D777-0944-433B-B54C-BE455867B9C0}" type="parTrans" cxnId="{00CBEA83-FBF2-44A1-8DE3-96D101D428FA}">
      <dgm:prSet/>
      <dgm:spPr/>
      <dgm:t>
        <a:bodyPr/>
        <a:lstStyle/>
        <a:p>
          <a:endParaRPr lang="en-US"/>
        </a:p>
      </dgm:t>
    </dgm:pt>
    <dgm:pt modelId="{C70BE1E9-4906-499D-BDD0-41F092E670E9}" type="sibTrans" cxnId="{00CBEA83-FBF2-44A1-8DE3-96D101D428FA}">
      <dgm:prSet/>
      <dgm:spPr/>
      <dgm:t>
        <a:bodyPr/>
        <a:lstStyle/>
        <a:p>
          <a:endParaRPr lang="en-US"/>
        </a:p>
      </dgm:t>
    </dgm:pt>
    <dgm:pt modelId="{706435A2-2974-4EF1-AEFF-1EE07A637CEA}">
      <dgm:prSet/>
      <dgm:spPr/>
      <dgm:t>
        <a:bodyPr/>
        <a:lstStyle/>
        <a:p>
          <a:r>
            <a:rPr lang="en-US"/>
            <a:t>Unacceptable : 50 &gt; the percentage of the water access in 2022 </a:t>
          </a:r>
        </a:p>
      </dgm:t>
    </dgm:pt>
    <dgm:pt modelId="{F3912A2F-F076-4A1C-8090-A2F39305DA67}" type="parTrans" cxnId="{A484CBA4-5209-4974-B36D-214FBC24E58B}">
      <dgm:prSet/>
      <dgm:spPr/>
      <dgm:t>
        <a:bodyPr/>
        <a:lstStyle/>
        <a:p>
          <a:endParaRPr lang="en-US"/>
        </a:p>
      </dgm:t>
    </dgm:pt>
    <dgm:pt modelId="{CAFB5832-73CF-4400-91A9-70E1CBC9273B}" type="sibTrans" cxnId="{A484CBA4-5209-4974-B36D-214FBC24E58B}">
      <dgm:prSet/>
      <dgm:spPr/>
      <dgm:t>
        <a:bodyPr/>
        <a:lstStyle/>
        <a:p>
          <a:endParaRPr lang="en-US"/>
        </a:p>
      </dgm:t>
    </dgm:pt>
    <dgm:pt modelId="{C72D5546-593F-4404-B339-46688A89D8C3}" type="pres">
      <dgm:prSet presAssocID="{02002764-5F77-49A9-85FA-A2B3EAE99995}" presName="linear" presStyleCnt="0">
        <dgm:presLayoutVars>
          <dgm:animLvl val="lvl"/>
          <dgm:resizeHandles val="exact"/>
        </dgm:presLayoutVars>
      </dgm:prSet>
      <dgm:spPr/>
    </dgm:pt>
    <dgm:pt modelId="{C1486ED0-23C1-4575-903E-F355F6F1BD32}" type="pres">
      <dgm:prSet presAssocID="{BFF4A15A-B337-4610-8DE5-1CEE6394DEF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7D772C3-740A-41A2-B5C4-658841861B86}" type="pres">
      <dgm:prSet presAssocID="{5B26D91F-BC34-4B3F-A860-5DF9392AEC12}" presName="spacer" presStyleCnt="0"/>
      <dgm:spPr/>
    </dgm:pt>
    <dgm:pt modelId="{D193FE73-653E-403E-949B-86C383F74520}" type="pres">
      <dgm:prSet presAssocID="{A73F13B8-0CE4-4215-944B-0020425AECD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9210D25-5936-4DF0-858C-1E3CFA6E7670}" type="pres">
      <dgm:prSet presAssocID="{1B9B81B4-1E66-4876-82D8-DB910998C55A}" presName="spacer" presStyleCnt="0"/>
      <dgm:spPr/>
    </dgm:pt>
    <dgm:pt modelId="{954F017F-CB34-4DD2-9765-A2349FA8A48C}" type="pres">
      <dgm:prSet presAssocID="{3CE6F7A8-A975-4A96-A0B2-724C6A16E2B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76D368E-57B4-48CA-B5C2-4EDF4B03697E}" type="pres">
      <dgm:prSet presAssocID="{C70BE1E9-4906-499D-BDD0-41F092E670E9}" presName="spacer" presStyleCnt="0"/>
      <dgm:spPr/>
    </dgm:pt>
    <dgm:pt modelId="{E87846C1-435D-4F8C-A418-6E1242D78392}" type="pres">
      <dgm:prSet presAssocID="{706435A2-2974-4EF1-AEFF-1EE07A637CE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D4D4027-5DE3-4602-B627-532478005E84}" type="presOf" srcId="{3CE6F7A8-A975-4A96-A0B2-724C6A16E2B6}" destId="{954F017F-CB34-4DD2-9765-A2349FA8A48C}" srcOrd="0" destOrd="0" presId="urn:microsoft.com/office/officeart/2005/8/layout/vList2"/>
    <dgm:cxn modelId="{16DD5327-80B1-4920-B925-791B46ABA370}" srcId="{02002764-5F77-49A9-85FA-A2B3EAE99995}" destId="{BFF4A15A-B337-4610-8DE5-1CEE6394DEFE}" srcOrd="0" destOrd="0" parTransId="{F867CD6B-385A-4BC7-9408-C6AF343CB305}" sibTransId="{5B26D91F-BC34-4B3F-A860-5DF9392AEC12}"/>
    <dgm:cxn modelId="{5F5AFF60-3E7B-44C9-A907-9A12BD7B9419}" type="presOf" srcId="{A73F13B8-0CE4-4215-944B-0020425AECD7}" destId="{D193FE73-653E-403E-949B-86C383F74520}" srcOrd="0" destOrd="0" presId="urn:microsoft.com/office/officeart/2005/8/layout/vList2"/>
    <dgm:cxn modelId="{ACE4DF4B-8035-479D-BA34-C1941E826D14}" srcId="{02002764-5F77-49A9-85FA-A2B3EAE99995}" destId="{A73F13B8-0CE4-4215-944B-0020425AECD7}" srcOrd="1" destOrd="0" parTransId="{4A3A8CB1-C6B2-46FA-8928-BAF38F4C5331}" sibTransId="{1B9B81B4-1E66-4876-82D8-DB910998C55A}"/>
    <dgm:cxn modelId="{00CBEA83-FBF2-44A1-8DE3-96D101D428FA}" srcId="{02002764-5F77-49A9-85FA-A2B3EAE99995}" destId="{3CE6F7A8-A975-4A96-A0B2-724C6A16E2B6}" srcOrd="2" destOrd="0" parTransId="{E110D777-0944-433B-B54C-BE455867B9C0}" sibTransId="{C70BE1E9-4906-499D-BDD0-41F092E670E9}"/>
    <dgm:cxn modelId="{16A51D8D-99F2-457E-A74A-6CFAF67BE896}" type="presOf" srcId="{BFF4A15A-B337-4610-8DE5-1CEE6394DEFE}" destId="{C1486ED0-23C1-4575-903E-F355F6F1BD32}" srcOrd="0" destOrd="0" presId="urn:microsoft.com/office/officeart/2005/8/layout/vList2"/>
    <dgm:cxn modelId="{A484CBA4-5209-4974-B36D-214FBC24E58B}" srcId="{02002764-5F77-49A9-85FA-A2B3EAE99995}" destId="{706435A2-2974-4EF1-AEFF-1EE07A637CEA}" srcOrd="3" destOrd="0" parTransId="{F3912A2F-F076-4A1C-8090-A2F39305DA67}" sibTransId="{CAFB5832-73CF-4400-91A9-70E1CBC9273B}"/>
    <dgm:cxn modelId="{C7E734AA-FE35-4BC2-A849-1EB638D94F66}" type="presOf" srcId="{706435A2-2974-4EF1-AEFF-1EE07A637CEA}" destId="{E87846C1-435D-4F8C-A418-6E1242D78392}" srcOrd="0" destOrd="0" presId="urn:microsoft.com/office/officeart/2005/8/layout/vList2"/>
    <dgm:cxn modelId="{DCA3C1EB-5283-4178-ABF7-E1451AA68639}" type="presOf" srcId="{02002764-5F77-49A9-85FA-A2B3EAE99995}" destId="{C72D5546-593F-4404-B339-46688A89D8C3}" srcOrd="0" destOrd="0" presId="urn:microsoft.com/office/officeart/2005/8/layout/vList2"/>
    <dgm:cxn modelId="{E64870AA-DFCD-4D68-BBD5-3585D24D839A}" type="presParOf" srcId="{C72D5546-593F-4404-B339-46688A89D8C3}" destId="{C1486ED0-23C1-4575-903E-F355F6F1BD32}" srcOrd="0" destOrd="0" presId="urn:microsoft.com/office/officeart/2005/8/layout/vList2"/>
    <dgm:cxn modelId="{396E1792-860B-486C-8776-E2D06CE59023}" type="presParOf" srcId="{C72D5546-593F-4404-B339-46688A89D8C3}" destId="{87D772C3-740A-41A2-B5C4-658841861B86}" srcOrd="1" destOrd="0" presId="urn:microsoft.com/office/officeart/2005/8/layout/vList2"/>
    <dgm:cxn modelId="{981B32BA-87B4-46DF-9944-D793F76E16BE}" type="presParOf" srcId="{C72D5546-593F-4404-B339-46688A89D8C3}" destId="{D193FE73-653E-403E-949B-86C383F74520}" srcOrd="2" destOrd="0" presId="urn:microsoft.com/office/officeart/2005/8/layout/vList2"/>
    <dgm:cxn modelId="{E0AC34F8-9688-4919-B45C-9B74B62D79E1}" type="presParOf" srcId="{C72D5546-593F-4404-B339-46688A89D8C3}" destId="{89210D25-5936-4DF0-858C-1E3CFA6E7670}" srcOrd="3" destOrd="0" presId="urn:microsoft.com/office/officeart/2005/8/layout/vList2"/>
    <dgm:cxn modelId="{04163446-4ABB-4E23-9875-868BB3228BED}" type="presParOf" srcId="{C72D5546-593F-4404-B339-46688A89D8C3}" destId="{954F017F-CB34-4DD2-9765-A2349FA8A48C}" srcOrd="4" destOrd="0" presId="urn:microsoft.com/office/officeart/2005/8/layout/vList2"/>
    <dgm:cxn modelId="{A7B97393-27D1-4E32-A55F-9522D7E6606B}" type="presParOf" srcId="{C72D5546-593F-4404-B339-46688A89D8C3}" destId="{076D368E-57B4-48CA-B5C2-4EDF4B03697E}" srcOrd="5" destOrd="0" presId="urn:microsoft.com/office/officeart/2005/8/layout/vList2"/>
    <dgm:cxn modelId="{E097AA0A-FFC4-43E3-ADE0-32BC4B1ACEC3}" type="presParOf" srcId="{C72D5546-593F-4404-B339-46688A89D8C3}" destId="{E87846C1-435D-4F8C-A418-6E1242D7839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AF179E4-E790-4E34-8A28-D2CDE876D8BA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A89125C-5BFD-4858-80A6-0861250C83E6}">
      <dgm:prSet/>
      <dgm:spPr/>
      <dgm:t>
        <a:bodyPr/>
        <a:lstStyle/>
        <a:p>
          <a:r>
            <a:rPr lang="en-US"/>
            <a:t>Huge Improvement : Difference of water access in 22 years &gt; 50</a:t>
          </a:r>
        </a:p>
      </dgm:t>
    </dgm:pt>
    <dgm:pt modelId="{CF1A39CC-27EB-4A8B-A147-8BF98990F2F2}" type="parTrans" cxnId="{AC4FC17B-EA38-4354-8E25-51522227E1C2}">
      <dgm:prSet/>
      <dgm:spPr/>
      <dgm:t>
        <a:bodyPr/>
        <a:lstStyle/>
        <a:p>
          <a:endParaRPr lang="en-US"/>
        </a:p>
      </dgm:t>
    </dgm:pt>
    <dgm:pt modelId="{C7577F0B-9BB9-4214-AABB-101086A090BF}" type="sibTrans" cxnId="{AC4FC17B-EA38-4354-8E25-51522227E1C2}">
      <dgm:prSet/>
      <dgm:spPr/>
      <dgm:t>
        <a:bodyPr/>
        <a:lstStyle/>
        <a:p>
          <a:endParaRPr lang="en-US"/>
        </a:p>
      </dgm:t>
    </dgm:pt>
    <dgm:pt modelId="{B6D8A523-0A8A-40F7-A72D-3FF555EA42B7}">
      <dgm:prSet/>
      <dgm:spPr/>
      <dgm:t>
        <a:bodyPr/>
        <a:lstStyle/>
        <a:p>
          <a:r>
            <a:rPr lang="en-US"/>
            <a:t>Very Good Improvement : 50 &gt; Difference of water access in 22 years &gt; 21</a:t>
          </a:r>
        </a:p>
      </dgm:t>
    </dgm:pt>
    <dgm:pt modelId="{618A8351-1341-4BCF-989A-08E21CF52232}" type="parTrans" cxnId="{AF415487-C252-4C4A-A70B-C41E4362583D}">
      <dgm:prSet/>
      <dgm:spPr/>
      <dgm:t>
        <a:bodyPr/>
        <a:lstStyle/>
        <a:p>
          <a:endParaRPr lang="en-US"/>
        </a:p>
      </dgm:t>
    </dgm:pt>
    <dgm:pt modelId="{A337F5AE-A362-424C-836F-3CF7B15F0EF4}" type="sibTrans" cxnId="{AF415487-C252-4C4A-A70B-C41E4362583D}">
      <dgm:prSet/>
      <dgm:spPr/>
      <dgm:t>
        <a:bodyPr/>
        <a:lstStyle/>
        <a:p>
          <a:endParaRPr lang="en-US"/>
        </a:p>
      </dgm:t>
    </dgm:pt>
    <dgm:pt modelId="{F60E18BB-FC1D-4541-BBCE-8A33E5419DF3}">
      <dgm:prSet/>
      <dgm:spPr/>
      <dgm:t>
        <a:bodyPr/>
        <a:lstStyle/>
        <a:p>
          <a:r>
            <a:rPr lang="en-US"/>
            <a:t>Good Improvement : 20 &gt; Difference of water access in 22 years &gt; 0</a:t>
          </a:r>
        </a:p>
      </dgm:t>
    </dgm:pt>
    <dgm:pt modelId="{051CCF93-E826-408B-B31A-E4A63BB9A1D4}" type="parTrans" cxnId="{320EF15E-0D63-46E3-9239-9216706E5CAF}">
      <dgm:prSet/>
      <dgm:spPr/>
      <dgm:t>
        <a:bodyPr/>
        <a:lstStyle/>
        <a:p>
          <a:endParaRPr lang="en-US"/>
        </a:p>
      </dgm:t>
    </dgm:pt>
    <dgm:pt modelId="{4B44DBEF-1E05-46A1-A6CE-7BCCF621BBB3}" type="sibTrans" cxnId="{320EF15E-0D63-46E3-9239-9216706E5CAF}">
      <dgm:prSet/>
      <dgm:spPr/>
      <dgm:t>
        <a:bodyPr/>
        <a:lstStyle/>
        <a:p>
          <a:endParaRPr lang="en-US"/>
        </a:p>
      </dgm:t>
    </dgm:pt>
    <dgm:pt modelId="{A6E00D48-9304-456E-B65D-284C1661EE39}">
      <dgm:prSet/>
      <dgm:spPr/>
      <dgm:t>
        <a:bodyPr/>
        <a:lstStyle/>
        <a:p>
          <a:r>
            <a:rPr lang="en-US"/>
            <a:t>No Improvement :  (-1) &gt; Difference of water access in 22 years &gt; (-9)</a:t>
          </a:r>
        </a:p>
      </dgm:t>
    </dgm:pt>
    <dgm:pt modelId="{AB323232-E879-4E38-ACCB-09D025A3647A}" type="parTrans" cxnId="{83D8D5BE-0FCA-4FC4-AA02-22FDDC652C23}">
      <dgm:prSet/>
      <dgm:spPr/>
      <dgm:t>
        <a:bodyPr/>
        <a:lstStyle/>
        <a:p>
          <a:endParaRPr lang="en-US"/>
        </a:p>
      </dgm:t>
    </dgm:pt>
    <dgm:pt modelId="{74DA611C-31E2-4BD1-A823-86CF7492BACF}" type="sibTrans" cxnId="{83D8D5BE-0FCA-4FC4-AA02-22FDDC652C23}">
      <dgm:prSet/>
      <dgm:spPr/>
      <dgm:t>
        <a:bodyPr/>
        <a:lstStyle/>
        <a:p>
          <a:endParaRPr lang="en-US"/>
        </a:p>
      </dgm:t>
    </dgm:pt>
    <dgm:pt modelId="{DE498086-E783-48DA-A7E9-3EAD09854894}">
      <dgm:prSet/>
      <dgm:spPr/>
      <dgm:t>
        <a:bodyPr/>
        <a:lstStyle/>
        <a:p>
          <a:r>
            <a:rPr lang="en-US"/>
            <a:t>Decreasing Improvement :  (-10) &gt; Difference of water access in 22 years</a:t>
          </a:r>
        </a:p>
      </dgm:t>
    </dgm:pt>
    <dgm:pt modelId="{F8017C9A-371A-4D93-B327-119503E06103}" type="parTrans" cxnId="{2AE69B45-8407-45F7-B762-96175E9A9BAB}">
      <dgm:prSet/>
      <dgm:spPr/>
      <dgm:t>
        <a:bodyPr/>
        <a:lstStyle/>
        <a:p>
          <a:endParaRPr lang="en-US"/>
        </a:p>
      </dgm:t>
    </dgm:pt>
    <dgm:pt modelId="{9EF082DE-3664-46FD-BB6E-40D686C645DB}" type="sibTrans" cxnId="{2AE69B45-8407-45F7-B762-96175E9A9BAB}">
      <dgm:prSet/>
      <dgm:spPr/>
      <dgm:t>
        <a:bodyPr/>
        <a:lstStyle/>
        <a:p>
          <a:endParaRPr lang="en-US"/>
        </a:p>
      </dgm:t>
    </dgm:pt>
    <dgm:pt modelId="{53F3C945-9792-4E03-BB0C-9330E6C318BF}" type="pres">
      <dgm:prSet presAssocID="{1AF179E4-E790-4E34-8A28-D2CDE876D8BA}" presName="linear" presStyleCnt="0">
        <dgm:presLayoutVars>
          <dgm:animLvl val="lvl"/>
          <dgm:resizeHandles val="exact"/>
        </dgm:presLayoutVars>
      </dgm:prSet>
      <dgm:spPr/>
    </dgm:pt>
    <dgm:pt modelId="{5A726FDE-C1A8-40E2-8CE2-89534F04CF30}" type="pres">
      <dgm:prSet presAssocID="{DA89125C-5BFD-4858-80A6-0861250C83E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370A677-77BC-4094-A257-312DF805E30B}" type="pres">
      <dgm:prSet presAssocID="{C7577F0B-9BB9-4214-AABB-101086A090BF}" presName="spacer" presStyleCnt="0"/>
      <dgm:spPr/>
    </dgm:pt>
    <dgm:pt modelId="{3FDA3ACE-794C-49D6-A0D6-DEF752A8B60C}" type="pres">
      <dgm:prSet presAssocID="{B6D8A523-0A8A-40F7-A72D-3FF555EA42B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063ED08-D4F5-447B-80EF-763421153850}" type="pres">
      <dgm:prSet presAssocID="{A337F5AE-A362-424C-836F-3CF7B15F0EF4}" presName="spacer" presStyleCnt="0"/>
      <dgm:spPr/>
    </dgm:pt>
    <dgm:pt modelId="{C6F09129-684E-4155-92CC-ED7F04F0FC59}" type="pres">
      <dgm:prSet presAssocID="{F60E18BB-FC1D-4541-BBCE-8A33E5419DF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E4AC56B-C057-4D3F-B8D3-11BD5D42A819}" type="pres">
      <dgm:prSet presAssocID="{4B44DBEF-1E05-46A1-A6CE-7BCCF621BBB3}" presName="spacer" presStyleCnt="0"/>
      <dgm:spPr/>
    </dgm:pt>
    <dgm:pt modelId="{D9C82C91-A478-49E7-8DE4-E6475109C23A}" type="pres">
      <dgm:prSet presAssocID="{A6E00D48-9304-456E-B65D-284C1661EE3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CA70508-D4A6-43D1-9217-397574A7F64A}" type="pres">
      <dgm:prSet presAssocID="{74DA611C-31E2-4BD1-A823-86CF7492BACF}" presName="spacer" presStyleCnt="0"/>
      <dgm:spPr/>
    </dgm:pt>
    <dgm:pt modelId="{0ED5934C-47E7-474A-811B-8C19FA702A05}" type="pres">
      <dgm:prSet presAssocID="{DE498086-E783-48DA-A7E9-3EAD09854894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17DB22C-9290-40B7-8941-CDCE540CB606}" type="presOf" srcId="{DE498086-E783-48DA-A7E9-3EAD09854894}" destId="{0ED5934C-47E7-474A-811B-8C19FA702A05}" srcOrd="0" destOrd="0" presId="urn:microsoft.com/office/officeart/2005/8/layout/vList2"/>
    <dgm:cxn modelId="{320EF15E-0D63-46E3-9239-9216706E5CAF}" srcId="{1AF179E4-E790-4E34-8A28-D2CDE876D8BA}" destId="{F60E18BB-FC1D-4541-BBCE-8A33E5419DF3}" srcOrd="2" destOrd="0" parTransId="{051CCF93-E826-408B-B31A-E4A63BB9A1D4}" sibTransId="{4B44DBEF-1E05-46A1-A6CE-7BCCF621BBB3}"/>
    <dgm:cxn modelId="{26FEB863-56A0-47CA-8BEF-E769BBCCFFB4}" type="presOf" srcId="{DA89125C-5BFD-4858-80A6-0861250C83E6}" destId="{5A726FDE-C1A8-40E2-8CE2-89534F04CF30}" srcOrd="0" destOrd="0" presId="urn:microsoft.com/office/officeart/2005/8/layout/vList2"/>
    <dgm:cxn modelId="{2AE69B45-8407-45F7-B762-96175E9A9BAB}" srcId="{1AF179E4-E790-4E34-8A28-D2CDE876D8BA}" destId="{DE498086-E783-48DA-A7E9-3EAD09854894}" srcOrd="4" destOrd="0" parTransId="{F8017C9A-371A-4D93-B327-119503E06103}" sibTransId="{9EF082DE-3664-46FD-BB6E-40D686C645DB}"/>
    <dgm:cxn modelId="{233E026A-7FD5-400D-891A-50A0CEC51054}" type="presOf" srcId="{A6E00D48-9304-456E-B65D-284C1661EE39}" destId="{D9C82C91-A478-49E7-8DE4-E6475109C23A}" srcOrd="0" destOrd="0" presId="urn:microsoft.com/office/officeart/2005/8/layout/vList2"/>
    <dgm:cxn modelId="{AC4FC17B-EA38-4354-8E25-51522227E1C2}" srcId="{1AF179E4-E790-4E34-8A28-D2CDE876D8BA}" destId="{DA89125C-5BFD-4858-80A6-0861250C83E6}" srcOrd="0" destOrd="0" parTransId="{CF1A39CC-27EB-4A8B-A147-8BF98990F2F2}" sibTransId="{C7577F0B-9BB9-4214-AABB-101086A090BF}"/>
    <dgm:cxn modelId="{AF415487-C252-4C4A-A70B-C41E4362583D}" srcId="{1AF179E4-E790-4E34-8A28-D2CDE876D8BA}" destId="{B6D8A523-0A8A-40F7-A72D-3FF555EA42B7}" srcOrd="1" destOrd="0" parTransId="{618A8351-1341-4BCF-989A-08E21CF52232}" sibTransId="{A337F5AE-A362-424C-836F-3CF7B15F0EF4}"/>
    <dgm:cxn modelId="{4DFD2B89-E068-4AB7-BA4F-414A4642012C}" type="presOf" srcId="{B6D8A523-0A8A-40F7-A72D-3FF555EA42B7}" destId="{3FDA3ACE-794C-49D6-A0D6-DEF752A8B60C}" srcOrd="0" destOrd="0" presId="urn:microsoft.com/office/officeart/2005/8/layout/vList2"/>
    <dgm:cxn modelId="{83D8D5BE-0FCA-4FC4-AA02-22FDDC652C23}" srcId="{1AF179E4-E790-4E34-8A28-D2CDE876D8BA}" destId="{A6E00D48-9304-456E-B65D-284C1661EE39}" srcOrd="3" destOrd="0" parTransId="{AB323232-E879-4E38-ACCB-09D025A3647A}" sibTransId="{74DA611C-31E2-4BD1-A823-86CF7492BACF}"/>
    <dgm:cxn modelId="{9B2F3AC9-64A0-47E1-A190-2B4062C95AF0}" type="presOf" srcId="{F60E18BB-FC1D-4541-BBCE-8A33E5419DF3}" destId="{C6F09129-684E-4155-92CC-ED7F04F0FC59}" srcOrd="0" destOrd="0" presId="urn:microsoft.com/office/officeart/2005/8/layout/vList2"/>
    <dgm:cxn modelId="{BDF699DA-3387-4465-B64A-8C71D4C42BD5}" type="presOf" srcId="{1AF179E4-E790-4E34-8A28-D2CDE876D8BA}" destId="{53F3C945-9792-4E03-BB0C-9330E6C318BF}" srcOrd="0" destOrd="0" presId="urn:microsoft.com/office/officeart/2005/8/layout/vList2"/>
    <dgm:cxn modelId="{5BCB0EE9-C2B9-4DE6-B7BE-468AA554F53A}" type="presParOf" srcId="{53F3C945-9792-4E03-BB0C-9330E6C318BF}" destId="{5A726FDE-C1A8-40E2-8CE2-89534F04CF30}" srcOrd="0" destOrd="0" presId="urn:microsoft.com/office/officeart/2005/8/layout/vList2"/>
    <dgm:cxn modelId="{441EE2C1-4124-46A0-90CB-724094728EA5}" type="presParOf" srcId="{53F3C945-9792-4E03-BB0C-9330E6C318BF}" destId="{D370A677-77BC-4094-A257-312DF805E30B}" srcOrd="1" destOrd="0" presId="urn:microsoft.com/office/officeart/2005/8/layout/vList2"/>
    <dgm:cxn modelId="{2467D022-0CE0-4095-BAAB-69527E57756A}" type="presParOf" srcId="{53F3C945-9792-4E03-BB0C-9330E6C318BF}" destId="{3FDA3ACE-794C-49D6-A0D6-DEF752A8B60C}" srcOrd="2" destOrd="0" presId="urn:microsoft.com/office/officeart/2005/8/layout/vList2"/>
    <dgm:cxn modelId="{E12DFA62-2222-414A-A712-61E11FCA29A8}" type="presParOf" srcId="{53F3C945-9792-4E03-BB0C-9330E6C318BF}" destId="{9063ED08-D4F5-447B-80EF-763421153850}" srcOrd="3" destOrd="0" presId="urn:microsoft.com/office/officeart/2005/8/layout/vList2"/>
    <dgm:cxn modelId="{8C757FF5-234E-4AC6-83EF-D3C5BCA65315}" type="presParOf" srcId="{53F3C945-9792-4E03-BB0C-9330E6C318BF}" destId="{C6F09129-684E-4155-92CC-ED7F04F0FC59}" srcOrd="4" destOrd="0" presId="urn:microsoft.com/office/officeart/2005/8/layout/vList2"/>
    <dgm:cxn modelId="{77287DED-000F-4B50-9E9A-F9FAAC674C4B}" type="presParOf" srcId="{53F3C945-9792-4E03-BB0C-9330E6C318BF}" destId="{0E4AC56B-C057-4D3F-B8D3-11BD5D42A819}" srcOrd="5" destOrd="0" presId="urn:microsoft.com/office/officeart/2005/8/layout/vList2"/>
    <dgm:cxn modelId="{69E0752E-D681-4480-AD83-E2329F519B37}" type="presParOf" srcId="{53F3C945-9792-4E03-BB0C-9330E6C318BF}" destId="{D9C82C91-A478-49E7-8DE4-E6475109C23A}" srcOrd="6" destOrd="0" presId="urn:microsoft.com/office/officeart/2005/8/layout/vList2"/>
    <dgm:cxn modelId="{A21F768B-9CFD-4E27-9DF7-975C62C8310A}" type="presParOf" srcId="{53F3C945-9792-4E03-BB0C-9330E6C318BF}" destId="{6CA70508-D4A6-43D1-9217-397574A7F64A}" srcOrd="7" destOrd="0" presId="urn:microsoft.com/office/officeart/2005/8/layout/vList2"/>
    <dgm:cxn modelId="{BBA22FAA-C54F-47F5-80F7-23C780CDC1A4}" type="presParOf" srcId="{53F3C945-9792-4E03-BB0C-9330E6C318BF}" destId="{0ED5934C-47E7-474A-811B-8C19FA702A0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FFCA6A-8DEA-4BC9-9C01-B33D513D967E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B834C0-EE29-4960-BA46-793F2C6C9FDE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C8AD01-1080-4E2E-8F54-07A7F3A588B1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We have a data set shows many areas with their water access to their population </a:t>
          </a:r>
        </a:p>
      </dsp:txBody>
      <dsp:txXfrm>
        <a:off x="1057183" y="1805"/>
        <a:ext cx="9458416" cy="915310"/>
      </dsp:txXfrm>
    </dsp:sp>
    <dsp:sp modelId="{DD6F4D74-535D-40E9-8AB1-3920A22414A3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3A8071-9D2F-4F6F-8ED5-7B4588622D45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9B3A72-40E7-49EE-9D33-A48B02DC5D9F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The data is shown as percentage (ratio between the full population of the area and the people whom the water is provided to)</a:t>
          </a:r>
        </a:p>
      </dsp:txBody>
      <dsp:txXfrm>
        <a:off x="1057183" y="1145944"/>
        <a:ext cx="9458416" cy="915310"/>
      </dsp:txXfrm>
    </dsp:sp>
    <dsp:sp modelId="{76DC0372-1E89-4FF4-ACC6-8D7609226EF2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F32FF5-F85D-45A3-AA90-AA062B9EDB86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073317-27B1-4A7E-8E9A-ADA87D9A6D5C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data is for 22 years from 2000 to 2022 </a:t>
          </a:r>
        </a:p>
      </dsp:txBody>
      <dsp:txXfrm>
        <a:off x="1057183" y="2290082"/>
        <a:ext cx="9458416" cy="915310"/>
      </dsp:txXfrm>
    </dsp:sp>
    <dsp:sp modelId="{4D2D1A63-D905-4EA8-A9CD-F7D3E2E7FD70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D5AEE2-CC6F-4253-8D20-48904C11FDEE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E327EA-E4EC-49A9-A803-5BC99E390DD2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Each country or area consists of 1,2,3 category (Rural, Urban, All Area)</a:t>
          </a:r>
        </a:p>
      </dsp:txBody>
      <dsp:txXfrm>
        <a:off x="1057183" y="3434221"/>
        <a:ext cx="9458416" cy="915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27FC5B-4753-499C-86B2-6CBB76698B5F}">
      <dsp:nvSpPr>
        <dsp:cNvPr id="0" name=""/>
        <dsp:cNvSpPr/>
      </dsp:nvSpPr>
      <dsp:spPr>
        <a:xfrm>
          <a:off x="212335" y="1507711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0DF912-F783-4803-B1C8-9D9255F50856}">
      <dsp:nvSpPr>
        <dsp:cNvPr id="0" name=""/>
        <dsp:cNvSpPr/>
      </dsp:nvSpPr>
      <dsp:spPr>
        <a:xfrm>
          <a:off x="492877" y="1788253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A16840-C875-405D-8CC1-B921778097FF}">
      <dsp:nvSpPr>
        <dsp:cNvPr id="0" name=""/>
        <dsp:cNvSpPr/>
      </dsp:nvSpPr>
      <dsp:spPr>
        <a:xfrm>
          <a:off x="1834517" y="150771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Water access now in 2022 : we categorized the areas to 4 groups according to the water access now in 2022 </a:t>
          </a:r>
        </a:p>
      </dsp:txBody>
      <dsp:txXfrm>
        <a:off x="1834517" y="1507711"/>
        <a:ext cx="3148942" cy="1335915"/>
      </dsp:txXfrm>
    </dsp:sp>
    <dsp:sp modelId="{E0FA4DEE-9577-4123-B782-45171C011D6E}">
      <dsp:nvSpPr>
        <dsp:cNvPr id="0" name=""/>
        <dsp:cNvSpPr/>
      </dsp:nvSpPr>
      <dsp:spPr>
        <a:xfrm>
          <a:off x="5532139" y="1507711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7F2A6A-107D-4642-942A-5B829EA45780}">
      <dsp:nvSpPr>
        <dsp:cNvPr id="0" name=""/>
        <dsp:cNvSpPr/>
      </dsp:nvSpPr>
      <dsp:spPr>
        <a:xfrm>
          <a:off x="5812681" y="1788253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67C174-E7B9-4FD1-A612-C52D2A06B3C2}">
      <dsp:nvSpPr>
        <dsp:cNvPr id="0" name=""/>
        <dsp:cNvSpPr/>
      </dsp:nvSpPr>
      <dsp:spPr>
        <a:xfrm>
          <a:off x="7154322" y="150771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Improvement in the period (22 years) from 2000 to 2022 : what is the difference between the percentage of people with access to safely managed drinking water in 2000 and 2022 ? We also divided the areas to 4 groups</a:t>
          </a:r>
        </a:p>
      </dsp:txBody>
      <dsp:txXfrm>
        <a:off x="7154322" y="1507711"/>
        <a:ext cx="3148942" cy="13359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486ED0-23C1-4575-903E-F355F6F1BD32}">
      <dsp:nvSpPr>
        <dsp:cNvPr id="0" name=""/>
        <dsp:cNvSpPr/>
      </dsp:nvSpPr>
      <dsp:spPr>
        <a:xfrm>
          <a:off x="0" y="42799"/>
          <a:ext cx="6666833" cy="12729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Excellent : 100 &gt; the percentage of the water access in 2022 &gt; 85</a:t>
          </a:r>
        </a:p>
      </dsp:txBody>
      <dsp:txXfrm>
        <a:off x="62141" y="104940"/>
        <a:ext cx="6542551" cy="1148678"/>
      </dsp:txXfrm>
    </dsp:sp>
    <dsp:sp modelId="{D193FE73-653E-403E-949B-86C383F74520}">
      <dsp:nvSpPr>
        <dsp:cNvPr id="0" name=""/>
        <dsp:cNvSpPr/>
      </dsp:nvSpPr>
      <dsp:spPr>
        <a:xfrm>
          <a:off x="0" y="1407919"/>
          <a:ext cx="6666833" cy="1272960"/>
        </a:xfrm>
        <a:prstGeom prst="roundRect">
          <a:avLst/>
        </a:prstGeom>
        <a:gradFill rotWithShape="0">
          <a:gsLst>
            <a:gs pos="0">
              <a:schemeClr val="accent2">
                <a:hueOff val="2147871"/>
                <a:satOff val="-6164"/>
                <a:lumOff val="-987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2147871"/>
                <a:satOff val="-6164"/>
                <a:lumOff val="-987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2147871"/>
                <a:satOff val="-6164"/>
                <a:lumOff val="-987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Very Good : 85 &gt; the percentage of the water access in 2022 &gt; 70</a:t>
          </a:r>
        </a:p>
      </dsp:txBody>
      <dsp:txXfrm>
        <a:off x="62141" y="1470060"/>
        <a:ext cx="6542551" cy="1148678"/>
      </dsp:txXfrm>
    </dsp:sp>
    <dsp:sp modelId="{954F017F-CB34-4DD2-9765-A2349FA8A48C}">
      <dsp:nvSpPr>
        <dsp:cNvPr id="0" name=""/>
        <dsp:cNvSpPr/>
      </dsp:nvSpPr>
      <dsp:spPr>
        <a:xfrm>
          <a:off x="0" y="2773040"/>
          <a:ext cx="6666833" cy="1272960"/>
        </a:xfrm>
        <a:prstGeom prst="roundRect">
          <a:avLst/>
        </a:prstGeom>
        <a:gradFill rotWithShape="0">
          <a:gsLst>
            <a:gs pos="0">
              <a:schemeClr val="accent2">
                <a:hueOff val="4295743"/>
                <a:satOff val="-12329"/>
                <a:lumOff val="-1973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4295743"/>
                <a:satOff val="-12329"/>
                <a:lumOff val="-1973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4295743"/>
                <a:satOff val="-12329"/>
                <a:lumOff val="-1973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Intermediate : 70 &gt; the percentage of the water access in 2022 &gt; 50</a:t>
          </a:r>
        </a:p>
      </dsp:txBody>
      <dsp:txXfrm>
        <a:off x="62141" y="2835181"/>
        <a:ext cx="6542551" cy="1148678"/>
      </dsp:txXfrm>
    </dsp:sp>
    <dsp:sp modelId="{E87846C1-435D-4F8C-A418-6E1242D78392}">
      <dsp:nvSpPr>
        <dsp:cNvPr id="0" name=""/>
        <dsp:cNvSpPr/>
      </dsp:nvSpPr>
      <dsp:spPr>
        <a:xfrm>
          <a:off x="0" y="4138160"/>
          <a:ext cx="6666833" cy="1272960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Unacceptable : 50 &gt; the percentage of the water access in 2022 </a:t>
          </a:r>
        </a:p>
      </dsp:txBody>
      <dsp:txXfrm>
        <a:off x="62141" y="4200301"/>
        <a:ext cx="6542551" cy="11486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726FDE-C1A8-40E2-8CE2-89534F04CF30}">
      <dsp:nvSpPr>
        <dsp:cNvPr id="0" name=""/>
        <dsp:cNvSpPr/>
      </dsp:nvSpPr>
      <dsp:spPr>
        <a:xfrm>
          <a:off x="0" y="96709"/>
          <a:ext cx="6666833" cy="9945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Huge Improvement : Difference of water access in 22 years &gt; 50</a:t>
          </a:r>
        </a:p>
      </dsp:txBody>
      <dsp:txXfrm>
        <a:off x="48547" y="145256"/>
        <a:ext cx="6569739" cy="897406"/>
      </dsp:txXfrm>
    </dsp:sp>
    <dsp:sp modelId="{3FDA3ACE-794C-49D6-A0D6-DEF752A8B60C}">
      <dsp:nvSpPr>
        <dsp:cNvPr id="0" name=""/>
        <dsp:cNvSpPr/>
      </dsp:nvSpPr>
      <dsp:spPr>
        <a:xfrm>
          <a:off x="0" y="1163209"/>
          <a:ext cx="6666833" cy="994500"/>
        </a:xfrm>
        <a:prstGeom prst="roundRect">
          <a:avLst/>
        </a:prstGeom>
        <a:gradFill rotWithShape="0">
          <a:gsLst>
            <a:gs pos="0">
              <a:schemeClr val="accent5">
                <a:hueOff val="-3038037"/>
                <a:satOff val="-207"/>
                <a:lumOff val="49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038037"/>
                <a:satOff val="-207"/>
                <a:lumOff val="49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038037"/>
                <a:satOff val="-207"/>
                <a:lumOff val="49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Very Good Improvement : 50 &gt; Difference of water access in 22 years &gt; 21</a:t>
          </a:r>
        </a:p>
      </dsp:txBody>
      <dsp:txXfrm>
        <a:off x="48547" y="1211756"/>
        <a:ext cx="6569739" cy="897406"/>
      </dsp:txXfrm>
    </dsp:sp>
    <dsp:sp modelId="{C6F09129-684E-4155-92CC-ED7F04F0FC59}">
      <dsp:nvSpPr>
        <dsp:cNvPr id="0" name=""/>
        <dsp:cNvSpPr/>
      </dsp:nvSpPr>
      <dsp:spPr>
        <a:xfrm>
          <a:off x="0" y="2229710"/>
          <a:ext cx="6666833" cy="994500"/>
        </a:xfrm>
        <a:prstGeom prst="roundRect">
          <a:avLst/>
        </a:prstGeom>
        <a:gradFill rotWithShape="0">
          <a:gsLst>
            <a:gs pos="0">
              <a:schemeClr val="accent5">
                <a:hueOff val="-6076075"/>
                <a:satOff val="-413"/>
                <a:lumOff val="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076075"/>
                <a:satOff val="-413"/>
                <a:lumOff val="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076075"/>
                <a:satOff val="-413"/>
                <a:lumOff val="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Good Improvement : 20 &gt; Difference of water access in 22 years &gt; 0</a:t>
          </a:r>
        </a:p>
      </dsp:txBody>
      <dsp:txXfrm>
        <a:off x="48547" y="2278257"/>
        <a:ext cx="6569739" cy="897406"/>
      </dsp:txXfrm>
    </dsp:sp>
    <dsp:sp modelId="{D9C82C91-A478-49E7-8DE4-E6475109C23A}">
      <dsp:nvSpPr>
        <dsp:cNvPr id="0" name=""/>
        <dsp:cNvSpPr/>
      </dsp:nvSpPr>
      <dsp:spPr>
        <a:xfrm>
          <a:off x="0" y="3296210"/>
          <a:ext cx="6666833" cy="994500"/>
        </a:xfrm>
        <a:prstGeom prst="roundRect">
          <a:avLst/>
        </a:prstGeom>
        <a:gradFill rotWithShape="0">
          <a:gsLst>
            <a:gs pos="0">
              <a:schemeClr val="accent5">
                <a:hueOff val="-9114112"/>
                <a:satOff val="-620"/>
                <a:lumOff val="14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9114112"/>
                <a:satOff val="-620"/>
                <a:lumOff val="14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9114112"/>
                <a:satOff val="-620"/>
                <a:lumOff val="14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No Improvement :  (-1) &gt; Difference of water access in 22 years &gt; (-9)</a:t>
          </a:r>
        </a:p>
      </dsp:txBody>
      <dsp:txXfrm>
        <a:off x="48547" y="3344757"/>
        <a:ext cx="6569739" cy="897406"/>
      </dsp:txXfrm>
    </dsp:sp>
    <dsp:sp modelId="{0ED5934C-47E7-474A-811B-8C19FA702A05}">
      <dsp:nvSpPr>
        <dsp:cNvPr id="0" name=""/>
        <dsp:cNvSpPr/>
      </dsp:nvSpPr>
      <dsp:spPr>
        <a:xfrm>
          <a:off x="0" y="4362710"/>
          <a:ext cx="6666833" cy="994500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Decreasing Improvement :  (-10) &gt; Difference of water access in 22 years</a:t>
          </a:r>
        </a:p>
      </dsp:txBody>
      <dsp:txXfrm>
        <a:off x="48547" y="4411257"/>
        <a:ext cx="6569739" cy="8974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E00CD-8FF6-E751-1772-15E188679A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F49863-9401-E7A0-FED5-D10FF2CB2F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133B8-6B04-2BBC-4E0B-E8D8D57CF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5F51-858F-40BF-BF6B-6FD2A44C4BE3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28311-93D3-5532-2C16-BF1D8338D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A0B20-3D7A-52E5-D30F-750EED045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CAF28-B5DA-40FB-AAEC-E8D23C8EF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97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53488-CF39-71F7-253E-65AB50BDE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0A1119-E829-5C0D-454E-03548598EF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23E49-EDEE-6139-5873-E9E7243BF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5F51-858F-40BF-BF6B-6FD2A44C4BE3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73601-1607-BFD9-7E7C-5515B1424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57367-3E70-9476-514C-7226291F1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CAF28-B5DA-40FB-AAEC-E8D23C8EF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887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5FF0F4-FFCC-3355-70F0-FD962A6B7A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013165-F9C7-F60C-1E4F-3AE228C9D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50747-9DEA-6E7E-0932-83E422293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5F51-858F-40BF-BF6B-6FD2A44C4BE3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F58DC-188A-E280-53C2-4A720F101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E9EF2-E636-55FC-5EDB-D0EC2CFB7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CAF28-B5DA-40FB-AAEC-E8D23C8EF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AFAB5-B82F-114C-2EB8-6BC4B5E3F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E3D16-0F2A-1725-15F6-254E4698F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10E0F-CF09-9913-F53C-20835286E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5F51-858F-40BF-BF6B-6FD2A44C4BE3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8CBE8-679F-AF79-27D3-D971FEC13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970F5-3BC9-4865-21B4-1E98C0C61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CAF28-B5DA-40FB-AAEC-E8D23C8EF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18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1579F-9B78-C08E-7AC8-250680E7A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872D7-7EC3-DA17-C50C-85DDD66DB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3EB97-58E6-5551-2572-4386C370A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5F51-858F-40BF-BF6B-6FD2A44C4BE3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80E2A-A00C-A223-196D-4DC353901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04E59-7747-B0A4-BBCC-3FC25290A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CAF28-B5DA-40FB-AAEC-E8D23C8EF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953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74AEC-555F-3B14-F6A5-83B554D48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FAAAF-E4D0-D1AB-FC12-F0E03A86C4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B65DBE-9CEC-56D6-1064-D7532BD437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D3480-D1CD-4BEA-0114-BA0CAF54A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5F51-858F-40BF-BF6B-6FD2A44C4BE3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D6103-DF56-F02E-AFC3-15C2AF387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EF1D24-53F8-D7A3-C504-A7EB6334D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CAF28-B5DA-40FB-AAEC-E8D23C8EF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49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9E9CA-5049-99EB-2E21-E541B1B0E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4F858-669E-3A7C-F8EE-103D36D7A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6CE553-279A-ED53-6111-37AEEDE78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07F95-9CA0-4A85-42B4-586EA7CEEC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C743DC-ECAE-425B-2E46-5B391A4C8A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AEA597-D328-CA85-A719-097D9484E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5F51-858F-40BF-BF6B-6FD2A44C4BE3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A98942-64E5-009E-E08E-B2465FBFD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B7D9C3-465B-9FA2-46EE-43F6F7EC2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CAF28-B5DA-40FB-AAEC-E8D23C8EF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864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81AC7-D603-7D8A-5D1D-9A808E33B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2E903C-C62A-AA86-7EE6-3D4BF18E0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5F51-858F-40BF-BF6B-6FD2A44C4BE3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0DDC11-3215-1E0F-C458-2C1B62259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C3E300-DD24-67CD-8ED7-A06A2A020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CAF28-B5DA-40FB-AAEC-E8D23C8EF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95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3468E9-7110-DDC9-8784-979E00C61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5F51-858F-40BF-BF6B-6FD2A44C4BE3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93079C-9047-0AAD-5D22-21C305AE2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D4EBB1-778A-7260-A2AD-77B3A17C0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CAF28-B5DA-40FB-AAEC-E8D23C8EF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160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DEF0D-19AA-9751-7356-EF70D944C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DB99E-9592-0128-0DF6-BC9A545BA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A870ED-EB6F-776F-0868-418C0B330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6E8A1F-D5E3-4B61-39DA-7475647FF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5F51-858F-40BF-BF6B-6FD2A44C4BE3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299A87-76B3-AA93-42E1-FEDB8C564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ACCEB-5898-8D35-ECBB-0FB368575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CAF28-B5DA-40FB-AAEC-E8D23C8EF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100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3F7BD-C7A9-63B0-52A9-9000EF918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7F2B3C-A296-48B0-7623-FD6F92BF90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1A7145-1AEC-E2FB-CCFF-B76873695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E3D67-A7D4-54F9-FF28-FE3635D8A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5F51-858F-40BF-BF6B-6FD2A44C4BE3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0868BF-F4B4-9D89-99C5-CCD7AE842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A8C26C-57AF-F580-4984-71894DA35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CAF28-B5DA-40FB-AAEC-E8D23C8EF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30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4EEA2D-1768-5751-169A-886934C8B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1EF23-A8F0-17A6-B149-C4F731BC7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74393-631F-19A2-B40E-3D661EA7C1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305F51-858F-40BF-BF6B-6FD2A44C4BE3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7010A-F658-E2CA-7004-9C4551370A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DFD4C-7FA7-C87D-D28D-6C19CE97D8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0CAF28-B5DA-40FB-AAEC-E8D23C8EF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98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2E7023-BDE2-B221-7A33-3CEAB8793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>
                <a:solidFill>
                  <a:schemeClr val="tx2"/>
                </a:solidFill>
              </a:rPr>
              <a:t>Water Access Report</a:t>
            </a:r>
          </a:p>
        </p:txBody>
      </p:sp>
      <p:pic>
        <p:nvPicPr>
          <p:cNvPr id="7" name="Graphic 6" descr="Water">
            <a:extLst>
              <a:ext uri="{FF2B5EF4-FFF2-40B4-BE49-F238E27FC236}">
                <a16:creationId xmlns:a16="http://schemas.microsoft.com/office/drawing/2014/main" id="{813CD548-1774-40E7-6581-B0E0D3D1D6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7527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60928-4D46-52F2-E344-4589F86EC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data set 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F3BAB36-E6FA-2246-93F1-7C2C0522A79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8051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979E2-62E1-9009-CCB5-5AEB822CA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classified the areas according to two factors : 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4C9344E-8377-0C5F-48F5-B11FD437301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7235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5E8D7A-E05A-46CB-91AF-8DFD7A08A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Water access now in 2022 </a:t>
            </a:r>
            <a:br>
              <a:rPr lang="en-US" sz="4000">
                <a:solidFill>
                  <a:srgbClr val="FFFFFF"/>
                </a:solidFill>
              </a:rPr>
            </a:b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FE79F076-1DA8-F54D-909B-D41D4799D4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4665149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3282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F18F01-56D2-B290-6445-4ABE4A2DF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pPr lvl="0"/>
            <a:r>
              <a:rPr lang="en-US" sz="3300" dirty="0">
                <a:solidFill>
                  <a:schemeClr val="tx2"/>
                </a:solidFill>
              </a:rPr>
              <a:t>Improvement in the period (22 years) from 2000 to 2022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B7242-570B-A51F-2E82-D7CDB0DD8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We calculated the difference between the percentage of people with access to safely managed drinking water in 2000 and 2022 and called it “Difference of water access in 22 years” </a:t>
            </a:r>
          </a:p>
          <a:p>
            <a:pPr marL="0" indent="0">
              <a:buNone/>
            </a:pPr>
            <a:endParaRPr lang="en-US" sz="1800">
              <a:solidFill>
                <a:schemeClr val="tx2"/>
              </a:solidFill>
            </a:endParaRPr>
          </a:p>
          <a:p>
            <a:endParaRPr lang="en-US" sz="180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Water">
            <a:extLst>
              <a:ext uri="{FF2B5EF4-FFF2-40B4-BE49-F238E27FC236}">
                <a16:creationId xmlns:a16="http://schemas.microsoft.com/office/drawing/2014/main" id="{05E91984-BDFF-769E-D5CC-FD8501E4F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066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6451F2-C9BA-79E8-D097-60FA1043A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700">
                <a:solidFill>
                  <a:srgbClr val="FFFFFF"/>
                </a:solidFill>
              </a:rPr>
              <a:t>Improvement in the period (22 years) from 2000 to 2022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34FABE1-FEFD-8361-ABF9-2EC25995BA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8946780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7134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4AE6A-A0D7-B54F-C159-FB2A842D1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insights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DFB92-E608-446E-B846-605ED661C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368" y="1825625"/>
            <a:ext cx="10515600" cy="4351338"/>
          </a:xfrm>
        </p:spPr>
        <p:txBody>
          <a:bodyPr/>
          <a:lstStyle/>
          <a:p>
            <a:r>
              <a:rPr lang="en-US" dirty="0"/>
              <a:t>There are about 122 in which the water access is below 50% and this is unacceptable so these area should have more care </a:t>
            </a:r>
          </a:p>
          <a:p>
            <a:endParaRPr lang="en-US" dirty="0"/>
          </a:p>
          <a:p>
            <a:r>
              <a:rPr lang="en-US" dirty="0"/>
              <a:t>These 3 countries </a:t>
            </a:r>
            <a:r>
              <a:rPr lang="en-US" dirty="0">
                <a:solidFill>
                  <a:srgbClr val="FF0000"/>
                </a:solidFill>
              </a:rPr>
              <a:t>Democratic Republic of the Congo 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Nepal</a:t>
            </a:r>
            <a:r>
              <a:rPr lang="en-US" dirty="0"/>
              <a:t> , </a:t>
            </a:r>
            <a:r>
              <a:rPr lang="en-US" dirty="0">
                <a:solidFill>
                  <a:srgbClr val="FF0000"/>
                </a:solidFill>
              </a:rPr>
              <a:t>Micronesia</a:t>
            </a:r>
            <a:r>
              <a:rPr lang="en-US" dirty="0"/>
              <a:t> must be improved as they are below 50% and the improvement is decreasing as shown below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C427B1-9AB8-65FF-FB7A-D8EC84B7D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890" y="4693982"/>
            <a:ext cx="6629339" cy="192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308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02AA7-782A-3921-D9E9-5284702F4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insights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76A0D-4189-7A4F-58DE-CD7EEA684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 we can improve the access water for the previous areas via studying the same way that the countries (which have huge improvement status) used . </a:t>
            </a:r>
          </a:p>
          <a:p>
            <a:endParaRPr lang="en-US" dirty="0"/>
          </a:p>
          <a:p>
            <a:r>
              <a:rPr lang="en-US" dirty="0"/>
              <a:t>Such as ; </a:t>
            </a:r>
            <a:r>
              <a:rPr lang="en-US" dirty="0">
                <a:solidFill>
                  <a:srgbClr val="FF0000"/>
                </a:solidFill>
              </a:rPr>
              <a:t>Turkmenistan</a:t>
            </a:r>
            <a:r>
              <a:rPr lang="en-US" dirty="0"/>
              <a:t> , </a:t>
            </a:r>
            <a:r>
              <a:rPr lang="en-US" dirty="0">
                <a:solidFill>
                  <a:srgbClr val="FF0000"/>
                </a:solidFill>
              </a:rPr>
              <a:t>Ukraine</a:t>
            </a:r>
            <a:r>
              <a:rPr lang="en-US" dirty="0"/>
              <a:t> , </a:t>
            </a:r>
            <a:r>
              <a:rPr lang="en-US" dirty="0">
                <a:solidFill>
                  <a:srgbClr val="FF0000"/>
                </a:solidFill>
              </a:rPr>
              <a:t>Bhutan</a:t>
            </a:r>
            <a:r>
              <a:rPr lang="en-US" dirty="0"/>
              <a:t> as they raised their water access with more than 50% in percentage between 2000 and 2022 .</a:t>
            </a:r>
          </a:p>
        </p:txBody>
      </p:sp>
    </p:spTree>
    <p:extLst>
      <p:ext uri="{BB962C8B-B14F-4D97-AF65-F5344CB8AC3E}">
        <p14:creationId xmlns:p14="http://schemas.microsoft.com/office/powerpoint/2010/main" val="3236426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447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Water Access Report</vt:lpstr>
      <vt:lpstr>Our data set </vt:lpstr>
      <vt:lpstr>We classified the areas according to two factors : </vt:lpstr>
      <vt:lpstr>Water access now in 2022  </vt:lpstr>
      <vt:lpstr>Improvement in the period (22 years) from 2000 to 2022 </vt:lpstr>
      <vt:lpstr>Improvement in the period (22 years) from 2000 to 2022 </vt:lpstr>
      <vt:lpstr>Our insights :</vt:lpstr>
      <vt:lpstr>Our insights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Ahmed Yasser Yahiya</dc:creator>
  <cp:lastModifiedBy>Ahmed Yasser Yahiya</cp:lastModifiedBy>
  <cp:revision>1</cp:revision>
  <dcterms:created xsi:type="dcterms:W3CDTF">2024-10-06T16:43:26Z</dcterms:created>
  <dcterms:modified xsi:type="dcterms:W3CDTF">2024-10-06T19:21:45Z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79e395e-e3b5-421f-8616-70a10f9451af_Enabled">
    <vt:lpwstr>true</vt:lpwstr>
  </property>
  <property fmtid="{D5CDD505-2E9C-101B-9397-08002B2CF9AE}" pid="3" name="MSIP_Label_879e395e-e3b5-421f-8616-70a10f9451af_SetDate">
    <vt:lpwstr>2024-10-06T19:13:09Z</vt:lpwstr>
  </property>
  <property fmtid="{D5CDD505-2E9C-101B-9397-08002B2CF9AE}" pid="4" name="MSIP_Label_879e395e-e3b5-421f-8616-70a10f9451af_Method">
    <vt:lpwstr>Standard</vt:lpwstr>
  </property>
  <property fmtid="{D5CDD505-2E9C-101B-9397-08002B2CF9AE}" pid="5" name="MSIP_Label_879e395e-e3b5-421f-8616-70a10f9451af_Name">
    <vt:lpwstr>879e395e-e3b5-421f-8616-70a10f9451af</vt:lpwstr>
  </property>
  <property fmtid="{D5CDD505-2E9C-101B-9397-08002B2CF9AE}" pid="6" name="MSIP_Label_879e395e-e3b5-421f-8616-70a10f9451af_SiteId">
    <vt:lpwstr>0beb0c35-9cbb-4feb-99e5-589e415c7944</vt:lpwstr>
  </property>
  <property fmtid="{D5CDD505-2E9C-101B-9397-08002B2CF9AE}" pid="7" name="MSIP_Label_879e395e-e3b5-421f-8616-70a10f9451af_ActionId">
    <vt:lpwstr>e70cabe6-38b1-4d72-b043-fc2bd390362c</vt:lpwstr>
  </property>
  <property fmtid="{D5CDD505-2E9C-101B-9397-08002B2CF9AE}" pid="8" name="MSIP_Label_879e395e-e3b5-421f-8616-70a10f9451af_ContentBits">
    <vt:lpwstr>0</vt:lpwstr>
  </property>
</Properties>
</file>