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3550"/>
            <a:ext cx="7772400" cy="1470025"/>
          </a:xfrm>
        </p:spPr>
        <p:txBody>
          <a:bodyPr/>
          <a:lstStyle/>
          <a:p>
            <a:r>
              <a:rPr dirty="0"/>
              <a:t>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24426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Using Machine Learning and </a:t>
            </a:r>
            <a:r>
              <a:rPr dirty="0" err="1"/>
              <a:t>Streamlit</a:t>
            </a:r>
            <a:r>
              <a:rPr dirty="0"/>
              <a:t> Web App</a:t>
            </a:r>
          </a:p>
          <a:p>
            <a:r>
              <a:rPr dirty="0"/>
              <a:t>Presented by:</a:t>
            </a:r>
            <a:endParaRPr lang="en-US" dirty="0"/>
          </a:p>
          <a:p>
            <a:r>
              <a:rPr lang="en-US" dirty="0"/>
              <a:t>Moaz Mohamed</a:t>
            </a:r>
          </a:p>
          <a:p>
            <a:r>
              <a:rPr lang="en-US" dirty="0"/>
              <a:t>Mai Mahmoud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Linear</a:t>
            </a:r>
            <a:r>
              <a:rPr lang="en-US" dirty="0"/>
              <a:t>,</a:t>
            </a:r>
            <a:r>
              <a:rPr dirty="0"/>
              <a:t> RF</a:t>
            </a:r>
            <a:endParaRPr lang="en-US" dirty="0"/>
          </a:p>
          <a:p>
            <a:r>
              <a:rPr dirty="0"/>
              <a:t>Best: [</a:t>
            </a:r>
            <a:r>
              <a:rPr lang="en-US" dirty="0"/>
              <a:t>Random Forest Regressor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R² Score</a:t>
            </a:r>
          </a:p>
          <a:p>
            <a:r>
              <a:rPr lang="en-US" dirty="0"/>
              <a:t>RMSE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R²: </a:t>
            </a:r>
            <a:r>
              <a:rPr lang="en-US" dirty="0"/>
              <a:t>77</a:t>
            </a:r>
            <a:r>
              <a:rPr dirty="0"/>
              <a:t>%</a:t>
            </a:r>
          </a:p>
          <a:p>
            <a:r>
              <a:rPr dirty="0"/>
              <a:t>RMSE: $</a:t>
            </a:r>
            <a:r>
              <a:rPr lang="en-US" dirty="0"/>
              <a:t>46000 (approx.)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</a:t>
            </a:r>
            <a:r>
              <a:rPr dirty="0" err="1"/>
              <a:t>joblib</a:t>
            </a:r>
            <a:r>
              <a:rPr dirty="0"/>
              <a:t> to save:</a:t>
            </a:r>
          </a:p>
          <a:p>
            <a:pPr marL="0" indent="0">
              <a:buNone/>
            </a:pPr>
            <a:r>
              <a:rPr dirty="0"/>
              <a:t>Trained model (</a:t>
            </a:r>
            <a:r>
              <a:rPr dirty="0" err="1"/>
              <a:t>pkl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Feature columns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Users input key features</a:t>
            </a:r>
          </a:p>
          <a:p>
            <a:r>
              <a:rPr dirty="0"/>
              <a:t>Click 'Predict' to estimate price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inputs for features</a:t>
            </a:r>
          </a:p>
          <a:p>
            <a:r>
              <a:t>Predict button returns price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GrLivArea: 1500</a:t>
            </a:r>
          </a:p>
          <a:p>
            <a:r>
              <a:t>OverallQual: 7</a:t>
            </a:r>
          </a:p>
          <a:p>
            <a:r>
              <a:t>GarageCars: 2</a:t>
            </a:r>
          </a:p>
          <a:p>
            <a:r>
              <a:t>Predicted Price: $245,000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Limited to </a:t>
            </a:r>
            <a:r>
              <a:rPr lang="en-US" dirty="0"/>
              <a:t>the houses that are in the same location to the houses in the dataset</a:t>
            </a:r>
            <a:endParaRPr dirty="0"/>
          </a:p>
          <a:p>
            <a:r>
              <a:rPr dirty="0"/>
              <a:t>Sensitive to feature selection</a:t>
            </a:r>
          </a:p>
          <a:p>
            <a:r>
              <a:rPr dirty="0"/>
              <a:t>Requires clean 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Add geo features</a:t>
            </a:r>
          </a:p>
          <a:p>
            <a:r>
              <a:rPr lang="en-US" dirty="0"/>
              <a:t>Cloud deployment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7498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 house sale prices.</a:t>
            </a:r>
          </a:p>
          <a:p>
            <a:r>
              <a:rPr dirty="0"/>
              <a:t>Use regression techniques with structured data.</a:t>
            </a:r>
          </a:p>
          <a:p>
            <a:r>
              <a:rPr dirty="0"/>
              <a:t>Build a web app using </a:t>
            </a:r>
            <a:r>
              <a:rPr dirty="0" err="1"/>
              <a:t>Streamlit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 - House Prices.</a:t>
            </a:r>
          </a:p>
          <a:p>
            <a:r>
              <a:t>79 explanatory variables.</a:t>
            </a:r>
          </a:p>
          <a:p>
            <a:r>
              <a:t>Target: SalePrice.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Pandas</a:t>
            </a:r>
          </a:p>
          <a:p>
            <a:r>
              <a:rPr dirty="0"/>
              <a:t>NumPy</a:t>
            </a:r>
          </a:p>
          <a:p>
            <a:r>
              <a:rPr lang="en-US" dirty="0"/>
              <a:t>M</a:t>
            </a:r>
            <a:r>
              <a:rPr dirty="0"/>
              <a:t>atplotlib, Seaborn</a:t>
            </a:r>
          </a:p>
          <a:p>
            <a:r>
              <a:rPr lang="en-US" dirty="0"/>
              <a:t>Random Forest Regressor</a:t>
            </a:r>
            <a:endParaRPr dirty="0"/>
          </a:p>
          <a:p>
            <a:r>
              <a:rPr dirty="0" err="1"/>
              <a:t>Joblib</a:t>
            </a:r>
            <a:endParaRPr dirty="0"/>
          </a:p>
          <a:p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dirty="0"/>
              <a:t>missing values</a:t>
            </a:r>
          </a:p>
          <a:p>
            <a:r>
              <a:rPr dirty="0"/>
              <a:t>Encode categorical features</a:t>
            </a:r>
          </a:p>
          <a:p>
            <a:r>
              <a:rPr dirty="0"/>
              <a:t>Scale numerical features</a:t>
            </a:r>
          </a:p>
          <a:p>
            <a:r>
              <a:rPr dirty="0"/>
              <a:t>Feature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Correlation with </a:t>
            </a:r>
            <a:r>
              <a:rPr dirty="0" err="1"/>
              <a:t>SalePrice</a:t>
            </a:r>
            <a:endParaRPr dirty="0"/>
          </a:p>
          <a:p>
            <a:r>
              <a:rPr dirty="0"/>
              <a:t>Identify key features (e.g., </a:t>
            </a:r>
            <a:r>
              <a:rPr dirty="0" err="1"/>
              <a:t>OverallQual</a:t>
            </a:r>
            <a:r>
              <a:rPr dirty="0"/>
              <a:t>, </a:t>
            </a:r>
            <a:r>
              <a:rPr dirty="0" err="1"/>
              <a:t>GrLivArea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Visualized </a:t>
            </a:r>
            <a:r>
              <a:rPr dirty="0" err="1"/>
              <a:t>SalePrice</a:t>
            </a:r>
            <a:r>
              <a:rPr dirty="0"/>
              <a:t>.</a:t>
            </a:r>
          </a:p>
          <a:p>
            <a:r>
              <a:rPr dirty="0"/>
              <a:t>Log transformation reduced skewness.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90029-E2C4-C6BC-6480-9D749245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58" y="2755392"/>
            <a:ext cx="5762250" cy="3919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Heatmap of feature correlation with SalePrice.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2100F-DFDA-7678-5F4F-9AEA4A59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284103"/>
            <a:ext cx="5226575" cy="4573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One-hot encoding</a:t>
            </a:r>
          </a:p>
          <a:p>
            <a:r>
              <a:rPr dirty="0"/>
              <a:t>Label encoding for ordered 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250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House Price Prediction</vt:lpstr>
      <vt:lpstr>Project Overview</vt:lpstr>
      <vt:lpstr>Dataset Introduction</vt:lpstr>
      <vt:lpstr>Tools and Libraries</vt:lpstr>
      <vt:lpstr>Data Preprocessing</vt:lpstr>
      <vt:lpstr>Exploratory Data Analysis</vt:lpstr>
      <vt:lpstr>Target Variable Distribution</vt:lpstr>
      <vt:lpstr>Correlation Matrix</vt:lpstr>
      <vt:lpstr>Handling Categorical Data</vt:lpstr>
      <vt:lpstr>Model Selection</vt:lpstr>
      <vt:lpstr>Model Evaluation Metrics</vt:lpstr>
      <vt:lpstr>Final Model Performance</vt:lpstr>
      <vt:lpstr>Saving the Model</vt:lpstr>
      <vt:lpstr>Streamlit App Overview</vt:lpstr>
      <vt:lpstr>App Interface</vt:lpstr>
      <vt:lpstr>Sample Prediction</vt:lpstr>
      <vt:lpstr>Model Limitations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200031863-Moaz Mohamed Sayed Mohamed</cp:lastModifiedBy>
  <cp:revision>3</cp:revision>
  <dcterms:created xsi:type="dcterms:W3CDTF">2013-01-27T09:14:16Z</dcterms:created>
  <dcterms:modified xsi:type="dcterms:W3CDTF">2025-07-17T21:25:22Z</dcterms:modified>
  <cp:category/>
</cp:coreProperties>
</file>