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0"/>
  </p:notesMasterIdLst>
  <p:sldIdLst>
    <p:sldId id="256" r:id="rId2"/>
    <p:sldId id="259" r:id="rId3"/>
    <p:sldId id="273" r:id="rId4"/>
    <p:sldId id="260" r:id="rId5"/>
    <p:sldId id="275" r:id="rId6"/>
    <p:sldId id="278" r:id="rId7"/>
    <p:sldId id="280" r:id="rId8"/>
    <p:sldId id="281" r:id="rId9"/>
  </p:sldIdLst>
  <p:sldSz cx="9144000" cy="5143500" type="screen16x9"/>
  <p:notesSz cx="6858000" cy="9144000"/>
  <p:embeddedFontLst>
    <p:embeddedFont>
      <p:font typeface="Anaheim" panose="020B0604020202020204" charset="0"/>
      <p:regular r:id="rId11"/>
      <p:bold r:id="rId12"/>
    </p:embeddedFont>
    <p:embeddedFont>
      <p:font typeface="Overpass Mono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66EE003-4A90-46D8-B0CD-6C678638E9AE}">
  <a:tblStyle styleId="{966EE003-4A90-46D8-B0CD-6C678638E9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2A14D8D-EB9E-4763-819D-5F7EB35FF77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23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8d4cbd36da_4_31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8d4cbd36da_4_31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8d4cbd36da_4_31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8d4cbd36da_4_31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8b3994a781_0_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8b3994a781_0_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8de203a35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8de203a35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8b3994a781_0_10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8b3994a781_0_10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8d4cbd36da_4_31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8d4cbd36da_4_31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13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avLst/>
            <a:gdLst/>
            <a:ahLst/>
            <a:cxnLst/>
            <a:rect l="l" t="t" r="r" b="b"/>
            <a:pathLst>
              <a:path w="52686" h="24170" extrusionOk="0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03" name="Google Shape;103;p8"/>
          <p:cNvSpPr txBox="1">
            <a:spLocks noGrp="1"/>
          </p:cNvSpPr>
          <p:nvPr>
            <p:ph type="subTitle" idx="1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ea principal">
  <p:cSld name="MAIN_POINT_1">
    <p:bg>
      <p:bgPr>
        <a:solidFill>
          <a:schemeClr val="dk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avLst/>
            <a:gdLst/>
            <a:ahLst/>
            <a:cxnLst/>
            <a:rect l="l" t="t" r="r" b="b"/>
            <a:pathLst>
              <a:path w="18087" h="2763" extrusionOk="0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avLst/>
            <a:gdLst/>
            <a:ahLst/>
            <a:cxnLst/>
            <a:rect l="l" t="t" r="r" b="b"/>
            <a:pathLst>
              <a:path w="5846" h="9133" extrusionOk="0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avLst/>
            <a:gdLst/>
            <a:ahLst/>
            <a:cxnLst/>
            <a:rect l="l" t="t" r="r" b="b"/>
            <a:pathLst>
              <a:path w="5859" h="9133" extrusionOk="0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avLst/>
            <a:gdLst/>
            <a:ahLst/>
            <a:cxnLst/>
            <a:rect l="l" t="t" r="r" b="b"/>
            <a:pathLst>
              <a:path w="3894" h="10955" extrusionOk="0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avLst/>
            <a:gdLst/>
            <a:ahLst/>
            <a:cxnLst/>
            <a:rect l="l" t="t" r="r" b="b"/>
            <a:pathLst>
              <a:path w="18027" h="2764" extrusionOk="0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sz="16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ta al pie">
  <p:cSld name="CAPTION_ONLY_1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avLst/>
            <a:gdLst/>
            <a:ahLst/>
            <a:cxnLst/>
            <a:rect l="l" t="t" r="r" b="b"/>
            <a:pathLst>
              <a:path w="15122" h="5002" extrusionOk="0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avLst/>
            <a:gdLst/>
            <a:ahLst/>
            <a:cxnLst/>
            <a:rect l="l" t="t" r="r" b="b"/>
            <a:pathLst>
              <a:path w="70081" h="27529" extrusionOk="0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1"/>
          <p:cNvSpPr txBox="1">
            <a:spLocks noGrp="1"/>
          </p:cNvSpPr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4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6200875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7"/>
          <p:cNvSpPr txBox="1">
            <a:spLocks noGrp="1"/>
          </p:cNvSpPr>
          <p:nvPr>
            <p:ph type="body" idx="1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algn="r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algn="r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21" name="Google Shape;221;p17"/>
          <p:cNvSpPr/>
          <p:nvPr/>
        </p:nvSpPr>
        <p:spPr>
          <a:xfrm>
            <a:off x="8318280" y="5018272"/>
            <a:ext cx="825726" cy="12523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473454" y="5018272"/>
            <a:ext cx="1685830" cy="12523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031569" y="4810127"/>
            <a:ext cx="2520459" cy="125875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5564744" y="4810127"/>
            <a:ext cx="285486" cy="125875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7" r:id="rId7"/>
    <p:sldLayoutId id="2147483659" r:id="rId8"/>
    <p:sldLayoutId id="2147483663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582013" y="1679045"/>
            <a:ext cx="7968225" cy="1717055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 dirty="0" smtClean="0"/>
              <a:t>My </a:t>
            </a:r>
            <a:r>
              <a:rPr lang="en-US" sz="7000" dirty="0" smtClean="0"/>
              <a:t>internship experience </a:t>
            </a:r>
            <a:endParaRPr sz="7000"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2"/>
                </a:solidFill>
              </a:rPr>
              <a:t>Intern : Moaz Osama</a:t>
            </a:r>
            <a:endParaRPr sz="21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30"/>
          <p:cNvPicPr preferRelativeResize="0"/>
          <p:nvPr/>
        </p:nvPicPr>
        <p:blipFill rotWithShape="1">
          <a:blip r:embed="rId3">
            <a:alphaModFix/>
          </a:blip>
          <a:srcRect l="24495" t="18187" r="9353" b="4812"/>
          <a:stretch/>
        </p:blipFill>
        <p:spPr>
          <a:xfrm>
            <a:off x="5353050" y="1809750"/>
            <a:ext cx="3324251" cy="2581274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0" y="1967707"/>
            <a:ext cx="4953101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 smtClean="0"/>
              <a:t>During </a:t>
            </a:r>
            <a:r>
              <a:rPr lang="en-US" dirty="0"/>
              <a:t>my summer internship at </a:t>
            </a:r>
            <a:r>
              <a:rPr lang="en-US" dirty="0" smtClean="0"/>
              <a:t>this company</a:t>
            </a:r>
            <a:r>
              <a:rPr lang="en-US" dirty="0"/>
              <a:t>, I gained hands-on experience working with real-world data, utilizing advanced tools, and applying analytical techniques. This opportunity allowed me to strengthen my technical skills, collaborate with industry professionals, and deepen my understanding of data-driven decision-making processes.</a:t>
            </a:r>
            <a:endParaRPr dirty="0"/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0" y="990525"/>
            <a:ext cx="6779775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2"/>
                </a:solidFill>
              </a:rPr>
              <a:t>My experience 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4"/>
          <p:cNvSpPr txBox="1">
            <a:spLocks noGrp="1"/>
          </p:cNvSpPr>
          <p:nvPr>
            <p:ph type="title"/>
          </p:nvPr>
        </p:nvSpPr>
        <p:spPr>
          <a:xfrm>
            <a:off x="3962100" y="986900"/>
            <a:ext cx="4915200" cy="1940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Analysis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1"/>
          <p:cNvSpPr txBox="1">
            <a:spLocks noGrp="1"/>
          </p:cNvSpPr>
          <p:nvPr>
            <p:ph type="subTitle" idx="1"/>
          </p:nvPr>
        </p:nvSpPr>
        <p:spPr>
          <a:xfrm flipH="1">
            <a:off x="2133600" y="2645124"/>
            <a:ext cx="4775200" cy="542576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/>
            <a:r>
              <a:rPr lang="en-US" dirty="0" smtClean="0"/>
              <a:t>T</a:t>
            </a:r>
            <a:r>
              <a:rPr lang="en-US" sz="1400" dirty="0" smtClean="0"/>
              <a:t>his </a:t>
            </a:r>
            <a:r>
              <a:rPr lang="en-US" sz="1400" dirty="0"/>
              <a:t>experience solidified my passion for data analysis. It confirmed my decision to pursue this field long-term, as I found great fulfillment in uncovering insights and making data-driven contributions to decision-making processes. I am excited to continue growing in this area and advancing my career in data analysis</a:t>
            </a:r>
            <a:endParaRPr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707" b="93207" l="5299" r="9307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87" y="139701"/>
            <a:ext cx="2443385" cy="1866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46"/>
          <p:cNvSpPr/>
          <p:nvPr/>
        </p:nvSpPr>
        <p:spPr>
          <a:xfrm>
            <a:off x="0" y="2123344"/>
            <a:ext cx="3504300" cy="154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46"/>
          <p:cNvSpPr txBox="1">
            <a:spLocks noGrp="1"/>
          </p:cNvSpPr>
          <p:nvPr>
            <p:ph type="ctrTitle" idx="4294967295"/>
          </p:nvPr>
        </p:nvSpPr>
        <p:spPr>
          <a:xfrm flipH="1">
            <a:off x="5186936" y="1418548"/>
            <a:ext cx="3714500" cy="273837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lvl="0" algn="ctr"/>
            <a:r>
              <a:rPr lang="en-US" sz="1800" dirty="0">
                <a:solidFill>
                  <a:schemeClr val="dk2"/>
                </a:solidFill>
              </a:rPr>
              <a:t>Enhanced Communication Skills with Stakeholders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697" name="Google Shape;697;p46"/>
          <p:cNvSpPr txBox="1">
            <a:spLocks noGrp="1"/>
          </p:cNvSpPr>
          <p:nvPr>
            <p:ph type="ctrTitle" idx="4294967295"/>
          </p:nvPr>
        </p:nvSpPr>
        <p:spPr>
          <a:xfrm flipH="1">
            <a:off x="4996030" y="2280301"/>
            <a:ext cx="4096312" cy="547675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lvl="0" algn="ctr"/>
            <a:r>
              <a:rPr lang="en-US" sz="1800" dirty="0">
                <a:solidFill>
                  <a:schemeClr val="dk2"/>
                </a:solidFill>
              </a:rPr>
              <a:t>Increased Professionalism in the Field of Data Analysis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699" name="Google Shape;699;p46"/>
          <p:cNvSpPr txBox="1">
            <a:spLocks noGrp="1"/>
          </p:cNvSpPr>
          <p:nvPr>
            <p:ph type="ctrTitle" idx="4294967295"/>
          </p:nvPr>
        </p:nvSpPr>
        <p:spPr>
          <a:xfrm flipH="1">
            <a:off x="4572050" y="3272135"/>
            <a:ext cx="4342898" cy="467049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lvl="0" algn="ctr"/>
            <a:r>
              <a:rPr lang="en-US" sz="1800" dirty="0">
                <a:solidFill>
                  <a:schemeClr val="dk2"/>
                </a:solidFill>
              </a:rPr>
              <a:t>Broadened Technical </a:t>
            </a:r>
            <a:r>
              <a:rPr lang="en-US" sz="1800" dirty="0" smtClean="0">
                <a:solidFill>
                  <a:schemeClr val="dk2"/>
                </a:solidFill>
              </a:rPr>
              <a:t/>
            </a:r>
            <a:br>
              <a:rPr lang="en-US" sz="1800" dirty="0" smtClean="0">
                <a:solidFill>
                  <a:schemeClr val="dk2"/>
                </a:solidFill>
              </a:rPr>
            </a:br>
            <a:r>
              <a:rPr lang="en-US" sz="1800" dirty="0" smtClean="0">
                <a:solidFill>
                  <a:schemeClr val="dk2"/>
                </a:solidFill>
              </a:rPr>
              <a:t>Skillset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701" name="Google Shape;701;p46"/>
          <p:cNvSpPr txBox="1">
            <a:spLocks noGrp="1"/>
          </p:cNvSpPr>
          <p:nvPr>
            <p:ph type="ctrTitle" idx="4294967295"/>
          </p:nvPr>
        </p:nvSpPr>
        <p:spPr>
          <a:xfrm flipH="1">
            <a:off x="4405924" y="4284072"/>
            <a:ext cx="5276525" cy="217638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algn="ctr"/>
            <a:r>
              <a:rPr lang="en-US" sz="1800" dirty="0">
                <a:solidFill>
                  <a:schemeClr val="dk2"/>
                </a:solidFill>
              </a:rPr>
              <a:t>Stronger </a:t>
            </a:r>
            <a:r>
              <a:rPr lang="en-US" sz="1800" dirty="0" smtClean="0">
                <a:solidFill>
                  <a:schemeClr val="dk2"/>
                </a:solidFill>
              </a:rPr>
              <a:t>Problem-Solving</a:t>
            </a:r>
            <a:br>
              <a:rPr lang="en-US" sz="1800" dirty="0" smtClean="0">
                <a:solidFill>
                  <a:schemeClr val="dk2"/>
                </a:solidFill>
              </a:rPr>
            </a:br>
            <a:r>
              <a:rPr lang="en-US" sz="1800" dirty="0" smtClean="0">
                <a:solidFill>
                  <a:schemeClr val="dk2"/>
                </a:solidFill>
              </a:rPr>
              <a:t> </a:t>
            </a:r>
            <a:r>
              <a:rPr lang="en-US" sz="1800" dirty="0">
                <a:solidFill>
                  <a:schemeClr val="dk2"/>
                </a:solidFill>
              </a:rPr>
              <a:t>Abilities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703" name="Google Shape;703;p46"/>
          <p:cNvSpPr/>
          <p:nvPr/>
        </p:nvSpPr>
        <p:spPr>
          <a:xfrm>
            <a:off x="0" y="2827561"/>
            <a:ext cx="1785055" cy="18875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46"/>
          <p:cNvSpPr txBox="1">
            <a:spLocks noGrp="1"/>
          </p:cNvSpPr>
          <p:nvPr>
            <p:ph type="ctrTitle" idx="4294967295"/>
          </p:nvPr>
        </p:nvSpPr>
        <p:spPr>
          <a:xfrm flipH="1">
            <a:off x="-509094" y="2464871"/>
            <a:ext cx="3502464" cy="396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dk1"/>
                </a:solidFill>
              </a:rPr>
              <a:t>My Expectations</a:t>
            </a: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705" name="Google Shape;705;p46"/>
          <p:cNvSpPr/>
          <p:nvPr/>
        </p:nvSpPr>
        <p:spPr>
          <a:xfrm flipH="1">
            <a:off x="1165475" y="3815600"/>
            <a:ext cx="2338825" cy="133867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46"/>
          <p:cNvSpPr/>
          <p:nvPr/>
        </p:nvSpPr>
        <p:spPr>
          <a:xfrm flipH="1">
            <a:off x="5500" y="3815594"/>
            <a:ext cx="1159976" cy="13389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46"/>
          <p:cNvSpPr/>
          <p:nvPr/>
        </p:nvSpPr>
        <p:spPr>
          <a:xfrm flipH="1">
            <a:off x="1198717" y="4037295"/>
            <a:ext cx="1710557" cy="13389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46"/>
          <p:cNvSpPr/>
          <p:nvPr/>
        </p:nvSpPr>
        <p:spPr>
          <a:xfrm flipH="1">
            <a:off x="1198727" y="4037295"/>
            <a:ext cx="497188" cy="13389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6"/>
          <p:cNvSpPr/>
          <p:nvPr/>
        </p:nvSpPr>
        <p:spPr>
          <a:xfrm flipH="1">
            <a:off x="5505" y="4037295"/>
            <a:ext cx="579996" cy="13389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46"/>
          <p:cNvSpPr/>
          <p:nvPr/>
        </p:nvSpPr>
        <p:spPr>
          <a:xfrm flipH="1">
            <a:off x="933688" y="4037295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46"/>
          <p:cNvSpPr/>
          <p:nvPr/>
        </p:nvSpPr>
        <p:spPr>
          <a:xfrm flipH="1">
            <a:off x="720893" y="4037295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6"/>
          <p:cNvSpPr/>
          <p:nvPr/>
        </p:nvSpPr>
        <p:spPr>
          <a:xfrm flipH="1">
            <a:off x="5508" y="4258997"/>
            <a:ext cx="133878" cy="13389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46"/>
          <p:cNvSpPr/>
          <p:nvPr/>
        </p:nvSpPr>
        <p:spPr>
          <a:xfrm flipH="1">
            <a:off x="246918" y="4258997"/>
            <a:ext cx="1367368" cy="13389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4" name="Google Shape;714;p46"/>
          <p:cNvCxnSpPr/>
          <p:nvPr/>
        </p:nvCxnSpPr>
        <p:spPr>
          <a:xfrm rot="10800000" flipH="1">
            <a:off x="3351874" y="1570575"/>
            <a:ext cx="1879500" cy="13269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5" name="Google Shape;715;p46"/>
          <p:cNvCxnSpPr/>
          <p:nvPr/>
        </p:nvCxnSpPr>
        <p:spPr>
          <a:xfrm rot="10800000" flipH="1">
            <a:off x="3351874" y="2455275"/>
            <a:ext cx="1879500" cy="442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6" name="Google Shape;716;p46"/>
          <p:cNvCxnSpPr/>
          <p:nvPr/>
        </p:nvCxnSpPr>
        <p:spPr>
          <a:xfrm>
            <a:off x="3351874" y="2897475"/>
            <a:ext cx="1879500" cy="442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7" name="Google Shape;717;p46"/>
          <p:cNvCxnSpPr/>
          <p:nvPr/>
        </p:nvCxnSpPr>
        <p:spPr>
          <a:xfrm>
            <a:off x="3351874" y="2897513"/>
            <a:ext cx="1879500" cy="13269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49"/>
          <p:cNvSpPr txBox="1">
            <a:spLocks noGrp="1"/>
          </p:cNvSpPr>
          <p:nvPr>
            <p:ph type="body" idx="1"/>
          </p:nvPr>
        </p:nvSpPr>
        <p:spPr>
          <a:xfrm>
            <a:off x="5041545" y="1837325"/>
            <a:ext cx="4013555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I also enhanced my soft skills, such as communication, teamwork, and problem-solving</a:t>
            </a:r>
            <a:r>
              <a:rPr lang="en-US" dirty="0" smtClean="0"/>
              <a:t>, stubborn </a:t>
            </a:r>
            <a:r>
              <a:rPr lang="en-US" dirty="0"/>
              <a:t>by collaborating with cross-functional teams and presenting insights to non-technical stakeholders. This experience helped me grow both professionally and personally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5" name="Google Shape;775;p49"/>
          <p:cNvSpPr txBox="1">
            <a:spLocks noGrp="1"/>
          </p:cNvSpPr>
          <p:nvPr>
            <p:ph type="title"/>
          </p:nvPr>
        </p:nvSpPr>
        <p:spPr>
          <a:xfrm>
            <a:off x="5907308" y="1162091"/>
            <a:ext cx="31242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Soft Skills</a:t>
            </a:r>
            <a:endParaRPr dirty="0"/>
          </a:p>
        </p:txBody>
      </p:sp>
      <p:sp>
        <p:nvSpPr>
          <p:cNvPr id="776" name="Google Shape;776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1B1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49"/>
          <p:cNvSpPr/>
          <p:nvPr/>
        </p:nvSpPr>
        <p:spPr>
          <a:xfrm>
            <a:off x="1129421" y="787401"/>
            <a:ext cx="3546462" cy="2401938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49"/>
          <p:cNvSpPr/>
          <p:nvPr/>
        </p:nvSpPr>
        <p:spPr>
          <a:xfrm>
            <a:off x="695722" y="4129942"/>
            <a:ext cx="4428441" cy="99157"/>
          </a:xfrm>
          <a:custGeom>
            <a:avLst/>
            <a:gdLst/>
            <a:ahLst/>
            <a:cxnLst/>
            <a:rect l="l" t="t" r="r" b="b"/>
            <a:pathLst>
              <a:path w="245411" h="5495" extrusionOk="0">
                <a:moveTo>
                  <a:pt x="0" y="1"/>
                </a:moveTo>
                <a:lnTo>
                  <a:pt x="0" y="169"/>
                </a:lnTo>
                <a:cubicBezTo>
                  <a:pt x="0" y="3013"/>
                  <a:pt x="2314" y="5326"/>
                  <a:pt x="5157" y="5326"/>
                </a:cubicBezTo>
                <a:lnTo>
                  <a:pt x="240278" y="5495"/>
                </a:lnTo>
                <a:cubicBezTo>
                  <a:pt x="240293" y="5495"/>
                  <a:pt x="240307" y="5495"/>
                  <a:pt x="240322" y="5495"/>
                </a:cubicBezTo>
                <a:cubicBezTo>
                  <a:pt x="243121" y="5495"/>
                  <a:pt x="245411" y="3191"/>
                  <a:pt x="245411" y="362"/>
                </a:cubicBezTo>
                <a:lnTo>
                  <a:pt x="245411" y="193"/>
                </a:lnTo>
                <a:lnTo>
                  <a:pt x="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49"/>
          <p:cNvSpPr/>
          <p:nvPr/>
        </p:nvSpPr>
        <p:spPr>
          <a:xfrm>
            <a:off x="355601" y="3179322"/>
            <a:ext cx="5130800" cy="1049777"/>
          </a:xfrm>
          <a:custGeom>
            <a:avLst/>
            <a:gdLst/>
            <a:ahLst/>
            <a:cxnLst/>
            <a:rect l="l" t="t" r="r" b="b"/>
            <a:pathLst>
              <a:path w="247321" h="33112" extrusionOk="0">
                <a:moveTo>
                  <a:pt x="46147" y="1"/>
                </a:moveTo>
                <a:cubicBezTo>
                  <a:pt x="43328" y="1"/>
                  <a:pt x="39930" y="844"/>
                  <a:pt x="38605" y="1904"/>
                </a:cubicBezTo>
                <a:lnTo>
                  <a:pt x="1350" y="31038"/>
                </a:lnTo>
                <a:cubicBezTo>
                  <a:pt x="0" y="32075"/>
                  <a:pt x="2362" y="32942"/>
                  <a:pt x="6627" y="32942"/>
                </a:cubicBezTo>
                <a:lnTo>
                  <a:pt x="240712" y="33111"/>
                </a:lnTo>
                <a:cubicBezTo>
                  <a:pt x="240770" y="33111"/>
                  <a:pt x="240827" y="33111"/>
                  <a:pt x="240884" y="33111"/>
                </a:cubicBezTo>
                <a:cubicBezTo>
                  <a:pt x="245017" y="33111"/>
                  <a:pt x="247321" y="32253"/>
                  <a:pt x="246013" y="31231"/>
                </a:cubicBezTo>
                <a:lnTo>
                  <a:pt x="209337" y="2025"/>
                </a:lnTo>
                <a:cubicBezTo>
                  <a:pt x="208011" y="989"/>
                  <a:pt x="204662" y="121"/>
                  <a:pt x="201818" y="121"/>
                </a:cubicBezTo>
                <a:lnTo>
                  <a:pt x="46147" y="1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49"/>
          <p:cNvSpPr/>
          <p:nvPr/>
        </p:nvSpPr>
        <p:spPr>
          <a:xfrm>
            <a:off x="2098521" y="3678317"/>
            <a:ext cx="1622841" cy="197855"/>
          </a:xfrm>
          <a:custGeom>
            <a:avLst/>
            <a:gdLst/>
            <a:ahLst/>
            <a:cxnLst/>
            <a:rect l="l" t="t" r="r" b="b"/>
            <a:pathLst>
              <a:path w="89933" h="11736" extrusionOk="0">
                <a:moveTo>
                  <a:pt x="6073" y="0"/>
                </a:moveTo>
                <a:lnTo>
                  <a:pt x="0" y="11664"/>
                </a:lnTo>
                <a:lnTo>
                  <a:pt x="89933" y="11736"/>
                </a:lnTo>
                <a:lnTo>
                  <a:pt x="84101" y="73"/>
                </a:lnTo>
                <a:lnTo>
                  <a:pt x="607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49"/>
          <p:cNvSpPr/>
          <p:nvPr/>
        </p:nvSpPr>
        <p:spPr>
          <a:xfrm>
            <a:off x="1552364" y="3201501"/>
            <a:ext cx="206128" cy="54803"/>
          </a:xfrm>
          <a:custGeom>
            <a:avLst/>
            <a:gdLst/>
            <a:ahLst/>
            <a:cxnLst/>
            <a:rect l="l" t="t" r="r" b="b"/>
            <a:pathLst>
              <a:path w="11423" h="3037" extrusionOk="0">
                <a:moveTo>
                  <a:pt x="3928" y="1"/>
                </a:moveTo>
                <a:cubicBezTo>
                  <a:pt x="3519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6"/>
                  <a:pt x="217" y="3013"/>
                  <a:pt x="627" y="3013"/>
                </a:cubicBezTo>
                <a:lnTo>
                  <a:pt x="7808" y="3037"/>
                </a:lnTo>
                <a:cubicBezTo>
                  <a:pt x="8242" y="3037"/>
                  <a:pt x="8700" y="2916"/>
                  <a:pt x="8844" y="2772"/>
                </a:cubicBezTo>
                <a:lnTo>
                  <a:pt x="11278" y="266"/>
                </a:lnTo>
                <a:cubicBezTo>
                  <a:pt x="11423" y="121"/>
                  <a:pt x="11206" y="1"/>
                  <a:pt x="1079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49"/>
          <p:cNvSpPr/>
          <p:nvPr/>
        </p:nvSpPr>
        <p:spPr>
          <a:xfrm>
            <a:off x="1735863" y="3201501"/>
            <a:ext cx="198315" cy="54803"/>
          </a:xfrm>
          <a:custGeom>
            <a:avLst/>
            <a:gdLst/>
            <a:ahLst/>
            <a:cxnLst/>
            <a:rect l="l" t="t" r="r" b="b"/>
            <a:pathLst>
              <a:path w="10990" h="3037" extrusionOk="0">
                <a:moveTo>
                  <a:pt x="3495" y="1"/>
                </a:moveTo>
                <a:cubicBezTo>
                  <a:pt x="3085" y="1"/>
                  <a:pt x="2651" y="121"/>
                  <a:pt x="2507" y="266"/>
                </a:cubicBezTo>
                <a:lnTo>
                  <a:pt x="121" y="2772"/>
                </a:lnTo>
                <a:cubicBezTo>
                  <a:pt x="1" y="2916"/>
                  <a:pt x="217" y="3037"/>
                  <a:pt x="651" y="3037"/>
                </a:cubicBezTo>
                <a:lnTo>
                  <a:pt x="7832" y="3037"/>
                </a:lnTo>
                <a:cubicBezTo>
                  <a:pt x="8242" y="3037"/>
                  <a:pt x="8676" y="2916"/>
                  <a:pt x="8796" y="2772"/>
                </a:cubicBezTo>
                <a:lnTo>
                  <a:pt x="10869" y="266"/>
                </a:lnTo>
                <a:cubicBezTo>
                  <a:pt x="10989" y="121"/>
                  <a:pt x="10772" y="1"/>
                  <a:pt x="1036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49"/>
          <p:cNvSpPr/>
          <p:nvPr/>
        </p:nvSpPr>
        <p:spPr>
          <a:xfrm>
            <a:off x="1918930" y="3201501"/>
            <a:ext cx="191349" cy="54803"/>
          </a:xfrm>
          <a:custGeom>
            <a:avLst/>
            <a:gdLst/>
            <a:ahLst/>
            <a:cxnLst/>
            <a:rect l="l" t="t" r="r" b="b"/>
            <a:pathLst>
              <a:path w="10604" h="3037" extrusionOk="0">
                <a:moveTo>
                  <a:pt x="3085" y="1"/>
                </a:moveTo>
                <a:cubicBezTo>
                  <a:pt x="2675" y="1"/>
                  <a:pt x="2242" y="121"/>
                  <a:pt x="2121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675" y="3037"/>
                </a:cubicBezTo>
                <a:lnTo>
                  <a:pt x="7856" y="3037"/>
                </a:lnTo>
                <a:cubicBezTo>
                  <a:pt x="8266" y="3037"/>
                  <a:pt x="8700" y="2916"/>
                  <a:pt x="8796" y="2772"/>
                </a:cubicBezTo>
                <a:lnTo>
                  <a:pt x="10507" y="290"/>
                </a:lnTo>
                <a:cubicBezTo>
                  <a:pt x="10604" y="121"/>
                  <a:pt x="10339" y="1"/>
                  <a:pt x="9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49"/>
          <p:cNvSpPr/>
          <p:nvPr/>
        </p:nvSpPr>
        <p:spPr>
          <a:xfrm>
            <a:off x="2102430" y="3201934"/>
            <a:ext cx="183536" cy="54803"/>
          </a:xfrm>
          <a:custGeom>
            <a:avLst/>
            <a:gdLst/>
            <a:ahLst/>
            <a:cxnLst/>
            <a:rect l="l" t="t" r="r" b="b"/>
            <a:pathLst>
              <a:path w="10171" h="3037" extrusionOk="0">
                <a:moveTo>
                  <a:pt x="2627" y="1"/>
                </a:moveTo>
                <a:cubicBezTo>
                  <a:pt x="2242" y="1"/>
                  <a:pt x="1832" y="97"/>
                  <a:pt x="1736" y="266"/>
                </a:cubicBezTo>
                <a:lnTo>
                  <a:pt x="97" y="2748"/>
                </a:lnTo>
                <a:cubicBezTo>
                  <a:pt x="1" y="2917"/>
                  <a:pt x="242" y="3013"/>
                  <a:pt x="676" y="3013"/>
                </a:cubicBezTo>
                <a:lnTo>
                  <a:pt x="7857" y="3037"/>
                </a:lnTo>
                <a:cubicBezTo>
                  <a:pt x="8266" y="3037"/>
                  <a:pt x="8676" y="2917"/>
                  <a:pt x="8772" y="2772"/>
                </a:cubicBezTo>
                <a:lnTo>
                  <a:pt x="10098" y="266"/>
                </a:lnTo>
                <a:cubicBezTo>
                  <a:pt x="10170" y="121"/>
                  <a:pt x="9905" y="1"/>
                  <a:pt x="9519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49"/>
          <p:cNvSpPr/>
          <p:nvPr/>
        </p:nvSpPr>
        <p:spPr>
          <a:xfrm>
            <a:off x="2285496" y="3201934"/>
            <a:ext cx="176570" cy="54803"/>
          </a:xfrm>
          <a:custGeom>
            <a:avLst/>
            <a:gdLst/>
            <a:ahLst/>
            <a:cxnLst/>
            <a:rect l="l" t="t" r="r" b="b"/>
            <a:pathLst>
              <a:path w="9785" h="3037" extrusionOk="0">
                <a:moveTo>
                  <a:pt x="2218" y="1"/>
                </a:moveTo>
                <a:cubicBezTo>
                  <a:pt x="1832" y="1"/>
                  <a:pt x="1423" y="121"/>
                  <a:pt x="1350" y="266"/>
                </a:cubicBezTo>
                <a:lnTo>
                  <a:pt x="73" y="2772"/>
                </a:lnTo>
                <a:cubicBezTo>
                  <a:pt x="1" y="2917"/>
                  <a:pt x="290" y="3037"/>
                  <a:pt x="700" y="3037"/>
                </a:cubicBezTo>
                <a:lnTo>
                  <a:pt x="7881" y="3037"/>
                </a:lnTo>
                <a:cubicBezTo>
                  <a:pt x="8315" y="3037"/>
                  <a:pt x="8700" y="2917"/>
                  <a:pt x="8748" y="2772"/>
                </a:cubicBezTo>
                <a:lnTo>
                  <a:pt x="9712" y="266"/>
                </a:lnTo>
                <a:cubicBezTo>
                  <a:pt x="9785" y="121"/>
                  <a:pt x="9495" y="1"/>
                  <a:pt x="908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49"/>
          <p:cNvSpPr/>
          <p:nvPr/>
        </p:nvSpPr>
        <p:spPr>
          <a:xfrm>
            <a:off x="2469447" y="3201934"/>
            <a:ext cx="169172" cy="54803"/>
          </a:xfrm>
          <a:custGeom>
            <a:avLst/>
            <a:gdLst/>
            <a:ahLst/>
            <a:cxnLst/>
            <a:rect l="l" t="t" r="r" b="b"/>
            <a:pathLst>
              <a:path w="9375" h="3037" extrusionOk="0">
                <a:moveTo>
                  <a:pt x="1808" y="1"/>
                </a:moveTo>
                <a:cubicBezTo>
                  <a:pt x="1398" y="1"/>
                  <a:pt x="1036" y="121"/>
                  <a:pt x="964" y="266"/>
                </a:cubicBezTo>
                <a:lnTo>
                  <a:pt x="48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4" y="3037"/>
                </a:lnTo>
                <a:cubicBezTo>
                  <a:pt x="8338" y="3037"/>
                  <a:pt x="8700" y="2917"/>
                  <a:pt x="8724" y="2772"/>
                </a:cubicBezTo>
                <a:lnTo>
                  <a:pt x="9350" y="266"/>
                </a:lnTo>
                <a:cubicBezTo>
                  <a:pt x="9374" y="121"/>
                  <a:pt x="9085" y="1"/>
                  <a:pt x="867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49"/>
          <p:cNvSpPr/>
          <p:nvPr/>
        </p:nvSpPr>
        <p:spPr>
          <a:xfrm>
            <a:off x="2652946" y="3201934"/>
            <a:ext cx="161773" cy="55254"/>
          </a:xfrm>
          <a:custGeom>
            <a:avLst/>
            <a:gdLst/>
            <a:ahLst/>
            <a:cxnLst/>
            <a:rect l="l" t="t" r="r" b="b"/>
            <a:pathLst>
              <a:path w="8965" h="3062" extrusionOk="0">
                <a:moveTo>
                  <a:pt x="1374" y="1"/>
                </a:moveTo>
                <a:cubicBezTo>
                  <a:pt x="964" y="1"/>
                  <a:pt x="603" y="121"/>
                  <a:pt x="579" y="290"/>
                </a:cubicBezTo>
                <a:lnTo>
                  <a:pt x="25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5" y="3061"/>
                </a:lnTo>
                <a:cubicBezTo>
                  <a:pt x="8338" y="3061"/>
                  <a:pt x="8676" y="2941"/>
                  <a:pt x="8700" y="2796"/>
                </a:cubicBezTo>
                <a:lnTo>
                  <a:pt x="8941" y="290"/>
                </a:lnTo>
                <a:cubicBezTo>
                  <a:pt x="8965" y="145"/>
                  <a:pt x="8627" y="25"/>
                  <a:pt x="8242" y="25"/>
                </a:cubicBezTo>
                <a:lnTo>
                  <a:pt x="137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49"/>
          <p:cNvSpPr/>
          <p:nvPr/>
        </p:nvSpPr>
        <p:spPr>
          <a:xfrm>
            <a:off x="2836013" y="3202367"/>
            <a:ext cx="156992" cy="54821"/>
          </a:xfrm>
          <a:custGeom>
            <a:avLst/>
            <a:gdLst/>
            <a:ahLst/>
            <a:cxnLst/>
            <a:rect l="l" t="t" r="r" b="b"/>
            <a:pathLst>
              <a:path w="8700" h="3038" extrusionOk="0">
                <a:moveTo>
                  <a:pt x="940" y="1"/>
                </a:moveTo>
                <a:cubicBezTo>
                  <a:pt x="555" y="1"/>
                  <a:pt x="217" y="121"/>
                  <a:pt x="193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72" y="3037"/>
                </a:cubicBezTo>
                <a:lnTo>
                  <a:pt x="7953" y="3037"/>
                </a:lnTo>
                <a:cubicBezTo>
                  <a:pt x="8362" y="3037"/>
                  <a:pt x="8700" y="2917"/>
                  <a:pt x="8700" y="2772"/>
                </a:cubicBezTo>
                <a:lnTo>
                  <a:pt x="8555" y="266"/>
                </a:lnTo>
                <a:cubicBezTo>
                  <a:pt x="8555" y="121"/>
                  <a:pt x="8218" y="1"/>
                  <a:pt x="780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49"/>
          <p:cNvSpPr/>
          <p:nvPr/>
        </p:nvSpPr>
        <p:spPr>
          <a:xfrm>
            <a:off x="3015597" y="3202367"/>
            <a:ext cx="160474" cy="54821"/>
          </a:xfrm>
          <a:custGeom>
            <a:avLst/>
            <a:gdLst/>
            <a:ahLst/>
            <a:cxnLst/>
            <a:rect l="l" t="t" r="r" b="b"/>
            <a:pathLst>
              <a:path w="8893" h="3038" extrusionOk="0">
                <a:moveTo>
                  <a:pt x="724" y="1"/>
                </a:moveTo>
                <a:cubicBezTo>
                  <a:pt x="338" y="1"/>
                  <a:pt x="1" y="121"/>
                  <a:pt x="25" y="266"/>
                </a:cubicBezTo>
                <a:lnTo>
                  <a:pt x="194" y="2772"/>
                </a:lnTo>
                <a:cubicBezTo>
                  <a:pt x="218" y="2917"/>
                  <a:pt x="555" y="3037"/>
                  <a:pt x="989" y="3037"/>
                </a:cubicBezTo>
                <a:lnTo>
                  <a:pt x="8170" y="3037"/>
                </a:lnTo>
                <a:cubicBezTo>
                  <a:pt x="8580" y="3037"/>
                  <a:pt x="8893" y="2917"/>
                  <a:pt x="8869" y="2772"/>
                </a:cubicBezTo>
                <a:lnTo>
                  <a:pt x="8387" y="266"/>
                </a:lnTo>
                <a:cubicBezTo>
                  <a:pt x="8363" y="121"/>
                  <a:pt x="8001" y="1"/>
                  <a:pt x="759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49"/>
          <p:cNvSpPr/>
          <p:nvPr/>
        </p:nvSpPr>
        <p:spPr>
          <a:xfrm>
            <a:off x="3191716" y="3202367"/>
            <a:ext cx="167873" cy="55254"/>
          </a:xfrm>
          <a:custGeom>
            <a:avLst/>
            <a:gdLst/>
            <a:ahLst/>
            <a:cxnLst/>
            <a:rect l="l" t="t" r="r" b="b"/>
            <a:pathLst>
              <a:path w="9303" h="3062" extrusionOk="0">
                <a:moveTo>
                  <a:pt x="699" y="1"/>
                </a:moveTo>
                <a:cubicBezTo>
                  <a:pt x="290" y="1"/>
                  <a:pt x="0" y="121"/>
                  <a:pt x="25" y="266"/>
                </a:cubicBezTo>
                <a:lnTo>
                  <a:pt x="579" y="2772"/>
                </a:lnTo>
                <a:cubicBezTo>
                  <a:pt x="603" y="2917"/>
                  <a:pt x="964" y="3037"/>
                  <a:pt x="1398" y="3037"/>
                </a:cubicBezTo>
                <a:lnTo>
                  <a:pt x="8579" y="3061"/>
                </a:lnTo>
                <a:cubicBezTo>
                  <a:pt x="8989" y="3061"/>
                  <a:pt x="9302" y="2941"/>
                  <a:pt x="9254" y="2796"/>
                </a:cubicBezTo>
                <a:lnTo>
                  <a:pt x="8386" y="290"/>
                </a:lnTo>
                <a:cubicBezTo>
                  <a:pt x="8338" y="145"/>
                  <a:pt x="7977" y="25"/>
                  <a:pt x="7567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49"/>
          <p:cNvSpPr/>
          <p:nvPr/>
        </p:nvSpPr>
        <p:spPr>
          <a:xfrm>
            <a:off x="3376082" y="3202800"/>
            <a:ext cx="175704" cy="54821"/>
          </a:xfrm>
          <a:custGeom>
            <a:avLst/>
            <a:gdLst/>
            <a:ahLst/>
            <a:cxnLst/>
            <a:rect l="l" t="t" r="r" b="b"/>
            <a:pathLst>
              <a:path w="9737" h="3038" extrusionOk="0">
                <a:moveTo>
                  <a:pt x="676" y="1"/>
                </a:moveTo>
                <a:cubicBezTo>
                  <a:pt x="290" y="1"/>
                  <a:pt x="1" y="121"/>
                  <a:pt x="49" y="266"/>
                </a:cubicBezTo>
                <a:lnTo>
                  <a:pt x="989" y="2772"/>
                </a:lnTo>
                <a:cubicBezTo>
                  <a:pt x="1037" y="2917"/>
                  <a:pt x="1423" y="3037"/>
                  <a:pt x="1832" y="3037"/>
                </a:cubicBezTo>
                <a:lnTo>
                  <a:pt x="9013" y="3037"/>
                </a:lnTo>
                <a:cubicBezTo>
                  <a:pt x="9447" y="3037"/>
                  <a:pt x="9736" y="2917"/>
                  <a:pt x="9664" y="2772"/>
                </a:cubicBezTo>
                <a:lnTo>
                  <a:pt x="8411" y="266"/>
                </a:lnTo>
                <a:cubicBezTo>
                  <a:pt x="8339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49"/>
          <p:cNvSpPr/>
          <p:nvPr/>
        </p:nvSpPr>
        <p:spPr>
          <a:xfrm>
            <a:off x="3551768" y="3202800"/>
            <a:ext cx="183085" cy="54821"/>
          </a:xfrm>
          <a:custGeom>
            <a:avLst/>
            <a:gdLst/>
            <a:ahLst/>
            <a:cxnLst/>
            <a:rect l="l" t="t" r="r" b="b"/>
            <a:pathLst>
              <a:path w="10146" h="3038" extrusionOk="0">
                <a:moveTo>
                  <a:pt x="675" y="1"/>
                </a:moveTo>
                <a:cubicBezTo>
                  <a:pt x="265" y="1"/>
                  <a:pt x="0" y="121"/>
                  <a:pt x="97" y="266"/>
                </a:cubicBezTo>
                <a:lnTo>
                  <a:pt x="1374" y="2772"/>
                </a:lnTo>
                <a:cubicBezTo>
                  <a:pt x="1446" y="2917"/>
                  <a:pt x="1856" y="3037"/>
                  <a:pt x="2290" y="3037"/>
                </a:cubicBezTo>
                <a:lnTo>
                  <a:pt x="9471" y="3037"/>
                </a:lnTo>
                <a:cubicBezTo>
                  <a:pt x="9880" y="3037"/>
                  <a:pt x="10145" y="2917"/>
                  <a:pt x="10049" y="2772"/>
                </a:cubicBezTo>
                <a:lnTo>
                  <a:pt x="8459" y="266"/>
                </a:lnTo>
                <a:cubicBezTo>
                  <a:pt x="8362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49"/>
          <p:cNvSpPr/>
          <p:nvPr/>
        </p:nvSpPr>
        <p:spPr>
          <a:xfrm>
            <a:off x="3727869" y="3202800"/>
            <a:ext cx="190483" cy="55254"/>
          </a:xfrm>
          <a:custGeom>
            <a:avLst/>
            <a:gdLst/>
            <a:ahLst/>
            <a:cxnLst/>
            <a:rect l="l" t="t" r="r" b="b"/>
            <a:pathLst>
              <a:path w="10556" h="3062" extrusionOk="0">
                <a:moveTo>
                  <a:pt x="652" y="1"/>
                </a:moveTo>
                <a:cubicBezTo>
                  <a:pt x="242" y="1"/>
                  <a:pt x="1" y="121"/>
                  <a:pt x="97" y="266"/>
                </a:cubicBezTo>
                <a:lnTo>
                  <a:pt x="1760" y="2772"/>
                </a:lnTo>
                <a:cubicBezTo>
                  <a:pt x="1856" y="2917"/>
                  <a:pt x="2266" y="3037"/>
                  <a:pt x="2700" y="3037"/>
                </a:cubicBezTo>
                <a:lnTo>
                  <a:pt x="9881" y="3061"/>
                </a:lnTo>
                <a:cubicBezTo>
                  <a:pt x="10291" y="3061"/>
                  <a:pt x="10556" y="2941"/>
                  <a:pt x="10435" y="2796"/>
                </a:cubicBezTo>
                <a:lnTo>
                  <a:pt x="8459" y="290"/>
                </a:lnTo>
                <a:cubicBezTo>
                  <a:pt x="8339" y="145"/>
                  <a:pt x="7929" y="25"/>
                  <a:pt x="7519" y="25"/>
                </a:cubicBezTo>
                <a:lnTo>
                  <a:pt x="652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49"/>
          <p:cNvSpPr/>
          <p:nvPr/>
        </p:nvSpPr>
        <p:spPr>
          <a:xfrm>
            <a:off x="3903555" y="3203251"/>
            <a:ext cx="197863" cy="54803"/>
          </a:xfrm>
          <a:custGeom>
            <a:avLst/>
            <a:gdLst/>
            <a:ahLst/>
            <a:cxnLst/>
            <a:rect l="l" t="t" r="r" b="b"/>
            <a:pathLst>
              <a:path w="10965" h="3037" extrusionOk="0">
                <a:moveTo>
                  <a:pt x="651" y="0"/>
                </a:moveTo>
                <a:cubicBezTo>
                  <a:pt x="241" y="0"/>
                  <a:pt x="0" y="120"/>
                  <a:pt x="121" y="265"/>
                </a:cubicBezTo>
                <a:lnTo>
                  <a:pt x="2145" y="2771"/>
                </a:lnTo>
                <a:cubicBezTo>
                  <a:pt x="2266" y="2916"/>
                  <a:pt x="2723" y="3036"/>
                  <a:pt x="3133" y="3036"/>
                </a:cubicBezTo>
                <a:lnTo>
                  <a:pt x="10314" y="3036"/>
                </a:lnTo>
                <a:cubicBezTo>
                  <a:pt x="10748" y="3036"/>
                  <a:pt x="10965" y="2916"/>
                  <a:pt x="10820" y="2771"/>
                </a:cubicBezTo>
                <a:lnTo>
                  <a:pt x="8483" y="265"/>
                </a:lnTo>
                <a:cubicBezTo>
                  <a:pt x="8362" y="120"/>
                  <a:pt x="7928" y="0"/>
                  <a:pt x="751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49"/>
          <p:cNvSpPr/>
          <p:nvPr/>
        </p:nvSpPr>
        <p:spPr>
          <a:xfrm>
            <a:off x="4079656" y="3203251"/>
            <a:ext cx="205262" cy="54803"/>
          </a:xfrm>
          <a:custGeom>
            <a:avLst/>
            <a:gdLst/>
            <a:ahLst/>
            <a:cxnLst/>
            <a:rect l="l" t="t" r="r" b="b"/>
            <a:pathLst>
              <a:path w="11375" h="3037" extrusionOk="0">
                <a:moveTo>
                  <a:pt x="627" y="0"/>
                </a:moveTo>
                <a:cubicBezTo>
                  <a:pt x="218" y="0"/>
                  <a:pt x="1" y="120"/>
                  <a:pt x="145" y="265"/>
                </a:cubicBezTo>
                <a:lnTo>
                  <a:pt x="2531" y="2771"/>
                </a:lnTo>
                <a:cubicBezTo>
                  <a:pt x="2676" y="2916"/>
                  <a:pt x="3134" y="3036"/>
                  <a:pt x="3543" y="3036"/>
                </a:cubicBezTo>
                <a:lnTo>
                  <a:pt x="10724" y="3036"/>
                </a:lnTo>
                <a:cubicBezTo>
                  <a:pt x="11158" y="3036"/>
                  <a:pt x="11375" y="2916"/>
                  <a:pt x="11206" y="2771"/>
                </a:cubicBezTo>
                <a:lnTo>
                  <a:pt x="8507" y="265"/>
                </a:lnTo>
                <a:cubicBezTo>
                  <a:pt x="8339" y="120"/>
                  <a:pt x="7881" y="0"/>
                  <a:pt x="749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49"/>
          <p:cNvSpPr/>
          <p:nvPr/>
        </p:nvSpPr>
        <p:spPr>
          <a:xfrm>
            <a:off x="1483648" y="3264117"/>
            <a:ext cx="290940" cy="54803"/>
          </a:xfrm>
          <a:custGeom>
            <a:avLst/>
            <a:gdLst/>
            <a:ahLst/>
            <a:cxnLst/>
            <a:rect l="l" t="t" r="r" b="b"/>
            <a:pathLst>
              <a:path w="16123" h="3037" extrusionOk="0">
                <a:moveTo>
                  <a:pt x="3977" y="1"/>
                </a:moveTo>
                <a:cubicBezTo>
                  <a:pt x="3543" y="1"/>
                  <a:pt x="3061" y="121"/>
                  <a:pt x="2917" y="266"/>
                </a:cubicBezTo>
                <a:lnTo>
                  <a:pt x="170" y="2748"/>
                </a:lnTo>
                <a:cubicBezTo>
                  <a:pt x="1" y="2916"/>
                  <a:pt x="242" y="3037"/>
                  <a:pt x="676" y="3037"/>
                </a:cubicBezTo>
                <a:lnTo>
                  <a:pt x="12676" y="3037"/>
                </a:lnTo>
                <a:cubicBezTo>
                  <a:pt x="13110" y="3037"/>
                  <a:pt x="13568" y="2916"/>
                  <a:pt x="13712" y="2772"/>
                </a:cubicBezTo>
                <a:lnTo>
                  <a:pt x="16002" y="266"/>
                </a:lnTo>
                <a:cubicBezTo>
                  <a:pt x="16122" y="121"/>
                  <a:pt x="15881" y="1"/>
                  <a:pt x="1547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49"/>
          <p:cNvSpPr/>
          <p:nvPr/>
        </p:nvSpPr>
        <p:spPr>
          <a:xfrm>
            <a:off x="1754558" y="3264117"/>
            <a:ext cx="203530" cy="54803"/>
          </a:xfrm>
          <a:custGeom>
            <a:avLst/>
            <a:gdLst/>
            <a:ahLst/>
            <a:cxnLst/>
            <a:rect l="l" t="t" r="r" b="b"/>
            <a:pathLst>
              <a:path w="11279" h="3037" extrusionOk="0">
                <a:moveTo>
                  <a:pt x="3374" y="1"/>
                </a:moveTo>
                <a:cubicBezTo>
                  <a:pt x="2941" y="1"/>
                  <a:pt x="2483" y="121"/>
                  <a:pt x="2362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700" y="3037"/>
                </a:cubicBezTo>
                <a:lnTo>
                  <a:pt x="8242" y="3037"/>
                </a:lnTo>
                <a:cubicBezTo>
                  <a:pt x="8676" y="3037"/>
                  <a:pt x="9134" y="2916"/>
                  <a:pt x="9230" y="2772"/>
                </a:cubicBezTo>
                <a:lnTo>
                  <a:pt x="11158" y="266"/>
                </a:lnTo>
                <a:cubicBezTo>
                  <a:pt x="11278" y="121"/>
                  <a:pt x="11013" y="1"/>
                  <a:pt x="105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49"/>
          <p:cNvSpPr/>
          <p:nvPr/>
        </p:nvSpPr>
        <p:spPr>
          <a:xfrm>
            <a:off x="1946755" y="3264117"/>
            <a:ext cx="196131" cy="55254"/>
          </a:xfrm>
          <a:custGeom>
            <a:avLst/>
            <a:gdLst/>
            <a:ahLst/>
            <a:cxnLst/>
            <a:rect l="l" t="t" r="r" b="b"/>
            <a:pathLst>
              <a:path w="10869" h="3062" extrusionOk="0">
                <a:moveTo>
                  <a:pt x="2941" y="1"/>
                </a:moveTo>
                <a:cubicBezTo>
                  <a:pt x="2531" y="1"/>
                  <a:pt x="2097" y="121"/>
                  <a:pt x="1977" y="266"/>
                </a:cubicBezTo>
                <a:lnTo>
                  <a:pt x="121" y="2772"/>
                </a:lnTo>
                <a:cubicBezTo>
                  <a:pt x="1" y="2916"/>
                  <a:pt x="290" y="3037"/>
                  <a:pt x="724" y="3037"/>
                </a:cubicBezTo>
                <a:lnTo>
                  <a:pt x="8266" y="3061"/>
                </a:lnTo>
                <a:cubicBezTo>
                  <a:pt x="8700" y="3061"/>
                  <a:pt x="9134" y="2941"/>
                  <a:pt x="9230" y="2796"/>
                </a:cubicBezTo>
                <a:lnTo>
                  <a:pt x="10773" y="290"/>
                </a:lnTo>
                <a:cubicBezTo>
                  <a:pt x="10869" y="145"/>
                  <a:pt x="10604" y="25"/>
                  <a:pt x="10170" y="25"/>
                </a:cubicBezTo>
                <a:lnTo>
                  <a:pt x="2941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49"/>
          <p:cNvSpPr/>
          <p:nvPr/>
        </p:nvSpPr>
        <p:spPr>
          <a:xfrm>
            <a:off x="2139404" y="3264550"/>
            <a:ext cx="188733" cy="54821"/>
          </a:xfrm>
          <a:custGeom>
            <a:avLst/>
            <a:gdLst/>
            <a:ahLst/>
            <a:cxnLst/>
            <a:rect l="l" t="t" r="r" b="b"/>
            <a:pathLst>
              <a:path w="10459" h="3038" extrusionOk="0">
                <a:moveTo>
                  <a:pt x="2506" y="1"/>
                </a:moveTo>
                <a:cubicBezTo>
                  <a:pt x="2097" y="1"/>
                  <a:pt x="1663" y="121"/>
                  <a:pt x="1591" y="266"/>
                </a:cubicBezTo>
                <a:lnTo>
                  <a:pt x="97" y="2772"/>
                </a:lnTo>
                <a:cubicBezTo>
                  <a:pt x="0" y="2917"/>
                  <a:pt x="289" y="3037"/>
                  <a:pt x="723" y="3037"/>
                </a:cubicBezTo>
                <a:lnTo>
                  <a:pt x="8266" y="3037"/>
                </a:lnTo>
                <a:cubicBezTo>
                  <a:pt x="8699" y="3037"/>
                  <a:pt x="9133" y="2917"/>
                  <a:pt x="9205" y="2772"/>
                </a:cubicBezTo>
                <a:lnTo>
                  <a:pt x="10386" y="266"/>
                </a:lnTo>
                <a:cubicBezTo>
                  <a:pt x="10459" y="121"/>
                  <a:pt x="10169" y="1"/>
                  <a:pt x="973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49"/>
          <p:cNvSpPr/>
          <p:nvPr/>
        </p:nvSpPr>
        <p:spPr>
          <a:xfrm>
            <a:off x="2332467" y="3264550"/>
            <a:ext cx="181352" cy="54821"/>
          </a:xfrm>
          <a:custGeom>
            <a:avLst/>
            <a:gdLst/>
            <a:ahLst/>
            <a:cxnLst/>
            <a:rect l="l" t="t" r="r" b="b"/>
            <a:pathLst>
              <a:path w="10050" h="3038" extrusionOk="0">
                <a:moveTo>
                  <a:pt x="2097" y="1"/>
                </a:moveTo>
                <a:cubicBezTo>
                  <a:pt x="1663" y="1"/>
                  <a:pt x="1278" y="121"/>
                  <a:pt x="1205" y="266"/>
                </a:cubicBezTo>
                <a:lnTo>
                  <a:pt x="73" y="2772"/>
                </a:lnTo>
                <a:cubicBezTo>
                  <a:pt x="0" y="2917"/>
                  <a:pt x="314" y="3037"/>
                  <a:pt x="748" y="3037"/>
                </a:cubicBezTo>
                <a:lnTo>
                  <a:pt x="8290" y="3037"/>
                </a:lnTo>
                <a:cubicBezTo>
                  <a:pt x="8748" y="3037"/>
                  <a:pt x="9134" y="2917"/>
                  <a:pt x="9182" y="2772"/>
                </a:cubicBezTo>
                <a:lnTo>
                  <a:pt x="10001" y="266"/>
                </a:lnTo>
                <a:cubicBezTo>
                  <a:pt x="10049" y="121"/>
                  <a:pt x="9736" y="1"/>
                  <a:pt x="932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49"/>
          <p:cNvSpPr/>
          <p:nvPr/>
        </p:nvSpPr>
        <p:spPr>
          <a:xfrm>
            <a:off x="2525098" y="3264550"/>
            <a:ext cx="173954" cy="55254"/>
          </a:xfrm>
          <a:custGeom>
            <a:avLst/>
            <a:gdLst/>
            <a:ahLst/>
            <a:cxnLst/>
            <a:rect l="l" t="t" r="r" b="b"/>
            <a:pathLst>
              <a:path w="9640" h="3062" extrusionOk="0">
                <a:moveTo>
                  <a:pt x="1664" y="1"/>
                </a:moveTo>
                <a:cubicBezTo>
                  <a:pt x="1230" y="1"/>
                  <a:pt x="844" y="121"/>
                  <a:pt x="796" y="266"/>
                </a:cubicBezTo>
                <a:lnTo>
                  <a:pt x="49" y="2772"/>
                </a:lnTo>
                <a:cubicBezTo>
                  <a:pt x="1" y="2917"/>
                  <a:pt x="314" y="3037"/>
                  <a:pt x="772" y="3037"/>
                </a:cubicBezTo>
                <a:lnTo>
                  <a:pt x="8290" y="3061"/>
                </a:lnTo>
                <a:cubicBezTo>
                  <a:pt x="8748" y="3061"/>
                  <a:pt x="9134" y="2941"/>
                  <a:pt x="9158" y="2796"/>
                </a:cubicBezTo>
                <a:lnTo>
                  <a:pt x="9616" y="290"/>
                </a:lnTo>
                <a:cubicBezTo>
                  <a:pt x="9640" y="145"/>
                  <a:pt x="9302" y="25"/>
                  <a:pt x="8893" y="25"/>
                </a:cubicBezTo>
                <a:lnTo>
                  <a:pt x="166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49"/>
          <p:cNvSpPr/>
          <p:nvPr/>
        </p:nvSpPr>
        <p:spPr>
          <a:xfrm>
            <a:off x="2717295" y="3264983"/>
            <a:ext cx="166573" cy="54821"/>
          </a:xfrm>
          <a:custGeom>
            <a:avLst/>
            <a:gdLst/>
            <a:ahLst/>
            <a:cxnLst/>
            <a:rect l="l" t="t" r="r" b="b"/>
            <a:pathLst>
              <a:path w="9231" h="3038" extrusionOk="0">
                <a:moveTo>
                  <a:pt x="1254" y="1"/>
                </a:moveTo>
                <a:cubicBezTo>
                  <a:pt x="820" y="1"/>
                  <a:pt x="459" y="121"/>
                  <a:pt x="435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339" y="3037"/>
                </a:lnTo>
                <a:cubicBezTo>
                  <a:pt x="8772" y="3037"/>
                  <a:pt x="9134" y="2917"/>
                  <a:pt x="9134" y="2772"/>
                </a:cubicBezTo>
                <a:lnTo>
                  <a:pt x="9230" y="266"/>
                </a:lnTo>
                <a:cubicBezTo>
                  <a:pt x="9230" y="121"/>
                  <a:pt x="8893" y="1"/>
                  <a:pt x="848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49"/>
          <p:cNvSpPr/>
          <p:nvPr/>
        </p:nvSpPr>
        <p:spPr>
          <a:xfrm>
            <a:off x="2909943" y="3264983"/>
            <a:ext cx="164823" cy="54821"/>
          </a:xfrm>
          <a:custGeom>
            <a:avLst/>
            <a:gdLst/>
            <a:ahLst/>
            <a:cxnLst/>
            <a:rect l="l" t="t" r="r" b="b"/>
            <a:pathLst>
              <a:path w="9134" h="3038" extrusionOk="0">
                <a:moveTo>
                  <a:pt x="795" y="1"/>
                </a:moveTo>
                <a:cubicBezTo>
                  <a:pt x="386" y="1"/>
                  <a:pt x="48" y="121"/>
                  <a:pt x="24" y="266"/>
                </a:cubicBezTo>
                <a:lnTo>
                  <a:pt x="0" y="2772"/>
                </a:lnTo>
                <a:cubicBezTo>
                  <a:pt x="0" y="2917"/>
                  <a:pt x="362" y="3037"/>
                  <a:pt x="795" y="3037"/>
                </a:cubicBezTo>
                <a:lnTo>
                  <a:pt x="8338" y="3037"/>
                </a:lnTo>
                <a:cubicBezTo>
                  <a:pt x="8772" y="3037"/>
                  <a:pt x="9133" y="2917"/>
                  <a:pt x="9109" y="2772"/>
                </a:cubicBezTo>
                <a:lnTo>
                  <a:pt x="8820" y="266"/>
                </a:lnTo>
                <a:cubicBezTo>
                  <a:pt x="8820" y="121"/>
                  <a:pt x="8458" y="1"/>
                  <a:pt x="802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49"/>
          <p:cNvSpPr/>
          <p:nvPr/>
        </p:nvSpPr>
        <p:spPr>
          <a:xfrm>
            <a:off x="3095608" y="3264983"/>
            <a:ext cx="171355" cy="55254"/>
          </a:xfrm>
          <a:custGeom>
            <a:avLst/>
            <a:gdLst/>
            <a:ahLst/>
            <a:cxnLst/>
            <a:rect l="l" t="t" r="r" b="b"/>
            <a:pathLst>
              <a:path w="9496" h="3062" extrusionOk="0">
                <a:moveTo>
                  <a:pt x="748" y="1"/>
                </a:moveTo>
                <a:cubicBezTo>
                  <a:pt x="338" y="1"/>
                  <a:pt x="1" y="121"/>
                  <a:pt x="25" y="266"/>
                </a:cubicBezTo>
                <a:lnTo>
                  <a:pt x="362" y="2772"/>
                </a:lnTo>
                <a:cubicBezTo>
                  <a:pt x="362" y="2917"/>
                  <a:pt x="748" y="3037"/>
                  <a:pt x="1182" y="3037"/>
                </a:cubicBezTo>
                <a:lnTo>
                  <a:pt x="8724" y="3061"/>
                </a:lnTo>
                <a:cubicBezTo>
                  <a:pt x="9182" y="3061"/>
                  <a:pt x="9495" y="2941"/>
                  <a:pt x="9471" y="2796"/>
                </a:cubicBezTo>
                <a:lnTo>
                  <a:pt x="8821" y="290"/>
                </a:lnTo>
                <a:cubicBezTo>
                  <a:pt x="8772" y="145"/>
                  <a:pt x="8411" y="25"/>
                  <a:pt x="7977" y="25"/>
                </a:cubicBezTo>
                <a:lnTo>
                  <a:pt x="748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49"/>
          <p:cNvSpPr/>
          <p:nvPr/>
        </p:nvSpPr>
        <p:spPr>
          <a:xfrm>
            <a:off x="3289556" y="3265416"/>
            <a:ext cx="179169" cy="54821"/>
          </a:xfrm>
          <a:custGeom>
            <a:avLst/>
            <a:gdLst/>
            <a:ahLst/>
            <a:cxnLst/>
            <a:rect l="l" t="t" r="r" b="b"/>
            <a:pathLst>
              <a:path w="9929" h="3038" extrusionOk="0">
                <a:moveTo>
                  <a:pt x="747" y="1"/>
                </a:moveTo>
                <a:cubicBezTo>
                  <a:pt x="314" y="1"/>
                  <a:pt x="0" y="121"/>
                  <a:pt x="49" y="266"/>
                </a:cubicBezTo>
                <a:lnTo>
                  <a:pt x="747" y="2772"/>
                </a:lnTo>
                <a:cubicBezTo>
                  <a:pt x="796" y="2917"/>
                  <a:pt x="1181" y="3037"/>
                  <a:pt x="1639" y="3037"/>
                </a:cubicBezTo>
                <a:lnTo>
                  <a:pt x="9182" y="3037"/>
                </a:lnTo>
                <a:cubicBezTo>
                  <a:pt x="9615" y="3037"/>
                  <a:pt x="9929" y="2917"/>
                  <a:pt x="9856" y="2772"/>
                </a:cubicBezTo>
                <a:lnTo>
                  <a:pt x="8844" y="266"/>
                </a:lnTo>
                <a:cubicBezTo>
                  <a:pt x="8772" y="121"/>
                  <a:pt x="8386" y="1"/>
                  <a:pt x="7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49"/>
          <p:cNvSpPr/>
          <p:nvPr/>
        </p:nvSpPr>
        <p:spPr>
          <a:xfrm>
            <a:off x="3474806" y="3265416"/>
            <a:ext cx="186116" cy="54821"/>
          </a:xfrm>
          <a:custGeom>
            <a:avLst/>
            <a:gdLst/>
            <a:ahLst/>
            <a:cxnLst/>
            <a:rect l="l" t="t" r="r" b="b"/>
            <a:pathLst>
              <a:path w="10314" h="3038" extrusionOk="0">
                <a:moveTo>
                  <a:pt x="699" y="1"/>
                </a:moveTo>
                <a:cubicBezTo>
                  <a:pt x="289" y="1"/>
                  <a:pt x="0" y="121"/>
                  <a:pt x="48" y="266"/>
                </a:cubicBezTo>
                <a:lnTo>
                  <a:pt x="1133" y="2772"/>
                </a:lnTo>
                <a:cubicBezTo>
                  <a:pt x="1205" y="2917"/>
                  <a:pt x="1615" y="3037"/>
                  <a:pt x="2048" y="3037"/>
                </a:cubicBezTo>
                <a:lnTo>
                  <a:pt x="9591" y="3037"/>
                </a:lnTo>
                <a:cubicBezTo>
                  <a:pt x="10025" y="3037"/>
                  <a:pt x="10314" y="2917"/>
                  <a:pt x="10242" y="2772"/>
                </a:cubicBezTo>
                <a:lnTo>
                  <a:pt x="8844" y="266"/>
                </a:lnTo>
                <a:cubicBezTo>
                  <a:pt x="8772" y="121"/>
                  <a:pt x="8362" y="1"/>
                  <a:pt x="79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49"/>
          <p:cNvSpPr/>
          <p:nvPr/>
        </p:nvSpPr>
        <p:spPr>
          <a:xfrm>
            <a:off x="3659605" y="3265416"/>
            <a:ext cx="193966" cy="55254"/>
          </a:xfrm>
          <a:custGeom>
            <a:avLst/>
            <a:gdLst/>
            <a:ahLst/>
            <a:cxnLst/>
            <a:rect l="l" t="t" r="r" b="b"/>
            <a:pathLst>
              <a:path w="10749" h="3062" extrusionOk="0">
                <a:moveTo>
                  <a:pt x="699" y="1"/>
                </a:moveTo>
                <a:cubicBezTo>
                  <a:pt x="290" y="1"/>
                  <a:pt x="1" y="121"/>
                  <a:pt x="97" y="266"/>
                </a:cubicBezTo>
                <a:lnTo>
                  <a:pt x="1543" y="2772"/>
                </a:lnTo>
                <a:cubicBezTo>
                  <a:pt x="1615" y="2941"/>
                  <a:pt x="2049" y="3037"/>
                  <a:pt x="2483" y="3037"/>
                </a:cubicBezTo>
                <a:lnTo>
                  <a:pt x="10025" y="3061"/>
                </a:lnTo>
                <a:cubicBezTo>
                  <a:pt x="10483" y="3061"/>
                  <a:pt x="10748" y="2941"/>
                  <a:pt x="10652" y="2796"/>
                </a:cubicBezTo>
                <a:lnTo>
                  <a:pt x="8893" y="290"/>
                </a:lnTo>
                <a:cubicBezTo>
                  <a:pt x="8796" y="146"/>
                  <a:pt x="8362" y="25"/>
                  <a:pt x="7929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49"/>
          <p:cNvSpPr/>
          <p:nvPr/>
        </p:nvSpPr>
        <p:spPr>
          <a:xfrm>
            <a:off x="3844855" y="3265867"/>
            <a:ext cx="200913" cy="54803"/>
          </a:xfrm>
          <a:custGeom>
            <a:avLst/>
            <a:gdLst/>
            <a:ahLst/>
            <a:cxnLst/>
            <a:rect l="l" t="t" r="r" b="b"/>
            <a:pathLst>
              <a:path w="11134" h="3037" extrusionOk="0">
                <a:moveTo>
                  <a:pt x="675" y="0"/>
                </a:moveTo>
                <a:cubicBezTo>
                  <a:pt x="265" y="0"/>
                  <a:pt x="0" y="121"/>
                  <a:pt x="97" y="265"/>
                </a:cubicBezTo>
                <a:lnTo>
                  <a:pt x="1904" y="2771"/>
                </a:lnTo>
                <a:cubicBezTo>
                  <a:pt x="2024" y="2916"/>
                  <a:pt x="2458" y="3036"/>
                  <a:pt x="2916" y="3036"/>
                </a:cubicBezTo>
                <a:lnTo>
                  <a:pt x="10434" y="3036"/>
                </a:lnTo>
                <a:cubicBezTo>
                  <a:pt x="10892" y="3036"/>
                  <a:pt x="11133" y="2916"/>
                  <a:pt x="11013" y="2771"/>
                </a:cubicBezTo>
                <a:lnTo>
                  <a:pt x="8892" y="265"/>
                </a:lnTo>
                <a:cubicBezTo>
                  <a:pt x="8772" y="121"/>
                  <a:pt x="8338" y="0"/>
                  <a:pt x="790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49"/>
          <p:cNvSpPr/>
          <p:nvPr/>
        </p:nvSpPr>
        <p:spPr>
          <a:xfrm>
            <a:off x="4029654" y="3265867"/>
            <a:ext cx="322681" cy="55236"/>
          </a:xfrm>
          <a:custGeom>
            <a:avLst/>
            <a:gdLst/>
            <a:ahLst/>
            <a:cxnLst/>
            <a:rect l="l" t="t" r="r" b="b"/>
            <a:pathLst>
              <a:path w="17882" h="3061" extrusionOk="0">
                <a:moveTo>
                  <a:pt x="675" y="0"/>
                </a:moveTo>
                <a:cubicBezTo>
                  <a:pt x="242" y="0"/>
                  <a:pt x="1" y="121"/>
                  <a:pt x="145" y="265"/>
                </a:cubicBezTo>
                <a:lnTo>
                  <a:pt x="2314" y="2771"/>
                </a:lnTo>
                <a:cubicBezTo>
                  <a:pt x="2435" y="2916"/>
                  <a:pt x="2892" y="3036"/>
                  <a:pt x="3350" y="3036"/>
                </a:cubicBezTo>
                <a:lnTo>
                  <a:pt x="17206" y="3060"/>
                </a:lnTo>
                <a:cubicBezTo>
                  <a:pt x="17664" y="3060"/>
                  <a:pt x="17881" y="2940"/>
                  <a:pt x="17737" y="2795"/>
                </a:cubicBezTo>
                <a:lnTo>
                  <a:pt x="15013" y="289"/>
                </a:lnTo>
                <a:cubicBezTo>
                  <a:pt x="14869" y="145"/>
                  <a:pt x="14387" y="24"/>
                  <a:pt x="13977" y="24"/>
                </a:cubicBezTo>
                <a:lnTo>
                  <a:pt x="675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49"/>
          <p:cNvSpPr/>
          <p:nvPr/>
        </p:nvSpPr>
        <p:spPr>
          <a:xfrm>
            <a:off x="1275373" y="3454149"/>
            <a:ext cx="326145" cy="54803"/>
          </a:xfrm>
          <a:custGeom>
            <a:avLst/>
            <a:gdLst/>
            <a:ahLst/>
            <a:cxnLst/>
            <a:rect l="l" t="t" r="r" b="b"/>
            <a:pathLst>
              <a:path w="18074" h="3037" extrusionOk="0">
                <a:moveTo>
                  <a:pt x="4073" y="0"/>
                </a:moveTo>
                <a:cubicBezTo>
                  <a:pt x="3591" y="0"/>
                  <a:pt x="3060" y="97"/>
                  <a:pt x="2892" y="265"/>
                </a:cubicBezTo>
                <a:lnTo>
                  <a:pt x="145" y="2747"/>
                </a:lnTo>
                <a:cubicBezTo>
                  <a:pt x="0" y="2892"/>
                  <a:pt x="265" y="3013"/>
                  <a:pt x="771" y="3013"/>
                </a:cubicBezTo>
                <a:lnTo>
                  <a:pt x="14507" y="3037"/>
                </a:lnTo>
                <a:cubicBezTo>
                  <a:pt x="15013" y="3037"/>
                  <a:pt x="15519" y="2916"/>
                  <a:pt x="15664" y="2772"/>
                </a:cubicBezTo>
                <a:lnTo>
                  <a:pt x="17929" y="265"/>
                </a:lnTo>
                <a:cubicBezTo>
                  <a:pt x="18073" y="121"/>
                  <a:pt x="17784" y="0"/>
                  <a:pt x="1730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49"/>
          <p:cNvSpPr/>
          <p:nvPr/>
        </p:nvSpPr>
        <p:spPr>
          <a:xfrm>
            <a:off x="1584971" y="3454149"/>
            <a:ext cx="227439" cy="54803"/>
          </a:xfrm>
          <a:custGeom>
            <a:avLst/>
            <a:gdLst/>
            <a:ahLst/>
            <a:cxnLst/>
            <a:rect l="l" t="t" r="r" b="b"/>
            <a:pathLst>
              <a:path w="12604" h="3037" extrusionOk="0">
                <a:moveTo>
                  <a:pt x="3495" y="0"/>
                </a:moveTo>
                <a:cubicBezTo>
                  <a:pt x="3013" y="0"/>
                  <a:pt x="2507" y="121"/>
                  <a:pt x="2362" y="265"/>
                </a:cubicBezTo>
                <a:lnTo>
                  <a:pt x="145" y="2772"/>
                </a:lnTo>
                <a:cubicBezTo>
                  <a:pt x="1" y="2916"/>
                  <a:pt x="314" y="3037"/>
                  <a:pt x="820" y="3037"/>
                </a:cubicBezTo>
                <a:lnTo>
                  <a:pt x="9447" y="3037"/>
                </a:lnTo>
                <a:cubicBezTo>
                  <a:pt x="9953" y="3037"/>
                  <a:pt x="10459" y="2916"/>
                  <a:pt x="10579" y="2772"/>
                </a:cubicBezTo>
                <a:lnTo>
                  <a:pt x="12483" y="265"/>
                </a:lnTo>
                <a:cubicBezTo>
                  <a:pt x="12604" y="121"/>
                  <a:pt x="12290" y="0"/>
                  <a:pt x="1180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49"/>
          <p:cNvSpPr/>
          <p:nvPr/>
        </p:nvSpPr>
        <p:spPr>
          <a:xfrm>
            <a:off x="1805445" y="3454149"/>
            <a:ext cx="219608" cy="55236"/>
          </a:xfrm>
          <a:custGeom>
            <a:avLst/>
            <a:gdLst/>
            <a:ahLst/>
            <a:cxnLst/>
            <a:rect l="l" t="t" r="r" b="b"/>
            <a:pathLst>
              <a:path w="12170" h="3061" extrusionOk="0">
                <a:moveTo>
                  <a:pt x="3061" y="0"/>
                </a:moveTo>
                <a:cubicBezTo>
                  <a:pt x="2554" y="0"/>
                  <a:pt x="2073" y="121"/>
                  <a:pt x="1976" y="265"/>
                </a:cubicBezTo>
                <a:lnTo>
                  <a:pt x="97" y="2772"/>
                </a:lnTo>
                <a:cubicBezTo>
                  <a:pt x="0" y="2916"/>
                  <a:pt x="313" y="3037"/>
                  <a:pt x="819" y="3037"/>
                </a:cubicBezTo>
                <a:lnTo>
                  <a:pt x="9446" y="3061"/>
                </a:lnTo>
                <a:cubicBezTo>
                  <a:pt x="9952" y="3061"/>
                  <a:pt x="10434" y="2940"/>
                  <a:pt x="10531" y="2796"/>
                </a:cubicBezTo>
                <a:lnTo>
                  <a:pt x="12073" y="290"/>
                </a:lnTo>
                <a:cubicBezTo>
                  <a:pt x="12169" y="145"/>
                  <a:pt x="11856" y="24"/>
                  <a:pt x="11350" y="24"/>
                </a:cubicBezTo>
                <a:lnTo>
                  <a:pt x="306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49"/>
          <p:cNvSpPr/>
          <p:nvPr/>
        </p:nvSpPr>
        <p:spPr>
          <a:xfrm>
            <a:off x="2025468" y="3454582"/>
            <a:ext cx="212227" cy="54803"/>
          </a:xfrm>
          <a:custGeom>
            <a:avLst/>
            <a:gdLst/>
            <a:ahLst/>
            <a:cxnLst/>
            <a:rect l="l" t="t" r="r" b="b"/>
            <a:pathLst>
              <a:path w="11761" h="3037" extrusionOk="0">
                <a:moveTo>
                  <a:pt x="2627" y="0"/>
                </a:moveTo>
                <a:cubicBezTo>
                  <a:pt x="2145" y="0"/>
                  <a:pt x="1687" y="121"/>
                  <a:pt x="1591" y="266"/>
                </a:cubicBezTo>
                <a:lnTo>
                  <a:pt x="97" y="2772"/>
                </a:lnTo>
                <a:cubicBezTo>
                  <a:pt x="1" y="2916"/>
                  <a:pt x="338" y="3037"/>
                  <a:pt x="844" y="3037"/>
                </a:cubicBezTo>
                <a:lnTo>
                  <a:pt x="9471" y="3037"/>
                </a:lnTo>
                <a:cubicBezTo>
                  <a:pt x="9977" y="3037"/>
                  <a:pt x="10435" y="2916"/>
                  <a:pt x="10507" y="2772"/>
                </a:cubicBezTo>
                <a:lnTo>
                  <a:pt x="11712" y="266"/>
                </a:lnTo>
                <a:cubicBezTo>
                  <a:pt x="11760" y="121"/>
                  <a:pt x="11423" y="0"/>
                  <a:pt x="10941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49"/>
          <p:cNvSpPr/>
          <p:nvPr/>
        </p:nvSpPr>
        <p:spPr>
          <a:xfrm>
            <a:off x="2250290" y="3454582"/>
            <a:ext cx="1193208" cy="55669"/>
          </a:xfrm>
          <a:custGeom>
            <a:avLst/>
            <a:gdLst/>
            <a:ahLst/>
            <a:cxnLst/>
            <a:rect l="l" t="t" r="r" b="b"/>
            <a:pathLst>
              <a:path w="66124" h="3085" extrusionOk="0">
                <a:moveTo>
                  <a:pt x="2193" y="0"/>
                </a:moveTo>
                <a:cubicBezTo>
                  <a:pt x="1711" y="0"/>
                  <a:pt x="1253" y="121"/>
                  <a:pt x="1181" y="266"/>
                </a:cubicBezTo>
                <a:lnTo>
                  <a:pt x="72" y="2772"/>
                </a:lnTo>
                <a:cubicBezTo>
                  <a:pt x="0" y="2916"/>
                  <a:pt x="362" y="3037"/>
                  <a:pt x="868" y="3037"/>
                </a:cubicBezTo>
                <a:lnTo>
                  <a:pt x="65256" y="3085"/>
                </a:lnTo>
                <a:cubicBezTo>
                  <a:pt x="65763" y="3085"/>
                  <a:pt x="66124" y="2964"/>
                  <a:pt x="66076" y="2820"/>
                </a:cubicBezTo>
                <a:lnTo>
                  <a:pt x="65232" y="314"/>
                </a:lnTo>
                <a:cubicBezTo>
                  <a:pt x="65160" y="169"/>
                  <a:pt x="64726" y="49"/>
                  <a:pt x="64244" y="49"/>
                </a:cubicBezTo>
                <a:lnTo>
                  <a:pt x="219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49"/>
          <p:cNvSpPr/>
          <p:nvPr/>
        </p:nvSpPr>
        <p:spPr>
          <a:xfrm>
            <a:off x="3457411" y="3455448"/>
            <a:ext cx="206561" cy="55254"/>
          </a:xfrm>
          <a:custGeom>
            <a:avLst/>
            <a:gdLst/>
            <a:ahLst/>
            <a:cxnLst/>
            <a:rect l="l" t="t" r="r" b="b"/>
            <a:pathLst>
              <a:path w="11447" h="3062" extrusionOk="0">
                <a:moveTo>
                  <a:pt x="844" y="1"/>
                </a:moveTo>
                <a:cubicBezTo>
                  <a:pt x="338" y="1"/>
                  <a:pt x="0" y="121"/>
                  <a:pt x="48" y="266"/>
                </a:cubicBezTo>
                <a:lnTo>
                  <a:pt x="940" y="2772"/>
                </a:lnTo>
                <a:cubicBezTo>
                  <a:pt x="1012" y="2916"/>
                  <a:pt x="1470" y="3037"/>
                  <a:pt x="1976" y="3037"/>
                </a:cubicBezTo>
                <a:lnTo>
                  <a:pt x="10579" y="3061"/>
                </a:lnTo>
                <a:cubicBezTo>
                  <a:pt x="11085" y="3061"/>
                  <a:pt x="11447" y="2941"/>
                  <a:pt x="11374" y="2796"/>
                </a:cubicBezTo>
                <a:lnTo>
                  <a:pt x="10145" y="290"/>
                </a:lnTo>
                <a:cubicBezTo>
                  <a:pt x="10097" y="145"/>
                  <a:pt x="9639" y="25"/>
                  <a:pt x="9133" y="25"/>
                </a:cubicBezTo>
                <a:lnTo>
                  <a:pt x="84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49"/>
          <p:cNvSpPr/>
          <p:nvPr/>
        </p:nvSpPr>
        <p:spPr>
          <a:xfrm>
            <a:off x="3670035" y="3455881"/>
            <a:ext cx="213960" cy="54821"/>
          </a:xfrm>
          <a:custGeom>
            <a:avLst/>
            <a:gdLst/>
            <a:ahLst/>
            <a:cxnLst/>
            <a:rect l="l" t="t" r="r" b="b"/>
            <a:pathLst>
              <a:path w="11857" h="3038" extrusionOk="0">
                <a:moveTo>
                  <a:pt x="820" y="1"/>
                </a:moveTo>
                <a:cubicBezTo>
                  <a:pt x="338" y="1"/>
                  <a:pt x="1" y="121"/>
                  <a:pt x="73" y="266"/>
                </a:cubicBezTo>
                <a:lnTo>
                  <a:pt x="1350" y="2772"/>
                </a:lnTo>
                <a:cubicBezTo>
                  <a:pt x="1423" y="2917"/>
                  <a:pt x="1905" y="3037"/>
                  <a:pt x="2411" y="3037"/>
                </a:cubicBezTo>
                <a:lnTo>
                  <a:pt x="11038" y="3037"/>
                </a:lnTo>
                <a:cubicBezTo>
                  <a:pt x="11544" y="3037"/>
                  <a:pt x="11857" y="2917"/>
                  <a:pt x="11785" y="2772"/>
                </a:cubicBezTo>
                <a:lnTo>
                  <a:pt x="10194" y="266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49"/>
          <p:cNvSpPr/>
          <p:nvPr/>
        </p:nvSpPr>
        <p:spPr>
          <a:xfrm>
            <a:off x="3882677" y="3455881"/>
            <a:ext cx="221791" cy="55254"/>
          </a:xfrm>
          <a:custGeom>
            <a:avLst/>
            <a:gdLst/>
            <a:ahLst/>
            <a:cxnLst/>
            <a:rect l="l" t="t" r="r" b="b"/>
            <a:pathLst>
              <a:path w="12291" h="3062" extrusionOk="0">
                <a:moveTo>
                  <a:pt x="820" y="1"/>
                </a:moveTo>
                <a:cubicBezTo>
                  <a:pt x="338" y="1"/>
                  <a:pt x="1" y="121"/>
                  <a:pt x="97" y="266"/>
                </a:cubicBezTo>
                <a:lnTo>
                  <a:pt x="1736" y="2772"/>
                </a:lnTo>
                <a:cubicBezTo>
                  <a:pt x="1832" y="2917"/>
                  <a:pt x="2338" y="3037"/>
                  <a:pt x="2844" y="3037"/>
                </a:cubicBezTo>
                <a:lnTo>
                  <a:pt x="11471" y="3061"/>
                </a:lnTo>
                <a:cubicBezTo>
                  <a:pt x="11977" y="3061"/>
                  <a:pt x="12290" y="2941"/>
                  <a:pt x="12170" y="2772"/>
                </a:cubicBezTo>
                <a:lnTo>
                  <a:pt x="10218" y="290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49"/>
          <p:cNvSpPr/>
          <p:nvPr/>
        </p:nvSpPr>
        <p:spPr>
          <a:xfrm>
            <a:off x="4095752" y="3456314"/>
            <a:ext cx="228738" cy="54821"/>
          </a:xfrm>
          <a:custGeom>
            <a:avLst/>
            <a:gdLst/>
            <a:ahLst/>
            <a:cxnLst/>
            <a:rect l="l" t="t" r="r" b="b"/>
            <a:pathLst>
              <a:path w="12676" h="3038" extrusionOk="0">
                <a:moveTo>
                  <a:pt x="796" y="1"/>
                </a:moveTo>
                <a:cubicBezTo>
                  <a:pt x="290" y="1"/>
                  <a:pt x="0" y="97"/>
                  <a:pt x="121" y="266"/>
                </a:cubicBezTo>
                <a:lnTo>
                  <a:pt x="2121" y="2772"/>
                </a:lnTo>
                <a:cubicBezTo>
                  <a:pt x="2242" y="2917"/>
                  <a:pt x="2748" y="3037"/>
                  <a:pt x="3254" y="3037"/>
                </a:cubicBezTo>
                <a:lnTo>
                  <a:pt x="11881" y="3037"/>
                </a:lnTo>
                <a:cubicBezTo>
                  <a:pt x="12387" y="3037"/>
                  <a:pt x="12676" y="2917"/>
                  <a:pt x="12531" y="2772"/>
                </a:cubicBezTo>
                <a:lnTo>
                  <a:pt x="10218" y="266"/>
                </a:lnTo>
                <a:cubicBezTo>
                  <a:pt x="10097" y="121"/>
                  <a:pt x="9591" y="1"/>
                  <a:pt x="908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49"/>
          <p:cNvSpPr/>
          <p:nvPr/>
        </p:nvSpPr>
        <p:spPr>
          <a:xfrm>
            <a:off x="4309261" y="3456314"/>
            <a:ext cx="236137" cy="54821"/>
          </a:xfrm>
          <a:custGeom>
            <a:avLst/>
            <a:gdLst/>
            <a:ahLst/>
            <a:cxnLst/>
            <a:rect l="l" t="t" r="r" b="b"/>
            <a:pathLst>
              <a:path w="13086" h="3038" extrusionOk="0">
                <a:moveTo>
                  <a:pt x="772" y="1"/>
                </a:moveTo>
                <a:cubicBezTo>
                  <a:pt x="266" y="1"/>
                  <a:pt x="0" y="121"/>
                  <a:pt x="121" y="266"/>
                </a:cubicBezTo>
                <a:lnTo>
                  <a:pt x="2507" y="2772"/>
                </a:lnTo>
                <a:cubicBezTo>
                  <a:pt x="2627" y="2917"/>
                  <a:pt x="3157" y="3037"/>
                  <a:pt x="3663" y="3037"/>
                </a:cubicBezTo>
                <a:lnTo>
                  <a:pt x="12290" y="3037"/>
                </a:lnTo>
                <a:cubicBezTo>
                  <a:pt x="12796" y="3037"/>
                  <a:pt x="13085" y="2917"/>
                  <a:pt x="12917" y="2772"/>
                </a:cubicBezTo>
                <a:lnTo>
                  <a:pt x="10242" y="266"/>
                </a:lnTo>
                <a:cubicBezTo>
                  <a:pt x="10073" y="121"/>
                  <a:pt x="9567" y="1"/>
                  <a:pt x="9061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49"/>
          <p:cNvSpPr/>
          <p:nvPr/>
        </p:nvSpPr>
        <p:spPr>
          <a:xfrm>
            <a:off x="1414951" y="3326733"/>
            <a:ext cx="411805" cy="54821"/>
          </a:xfrm>
          <a:custGeom>
            <a:avLst/>
            <a:gdLst/>
            <a:ahLst/>
            <a:cxnLst/>
            <a:rect l="l" t="t" r="r" b="b"/>
            <a:pathLst>
              <a:path w="22821" h="3038" extrusionOk="0">
                <a:moveTo>
                  <a:pt x="4001" y="1"/>
                </a:moveTo>
                <a:cubicBezTo>
                  <a:pt x="3567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7"/>
                  <a:pt x="241" y="3037"/>
                  <a:pt x="723" y="3037"/>
                </a:cubicBezTo>
                <a:lnTo>
                  <a:pt x="19568" y="3037"/>
                </a:lnTo>
                <a:cubicBezTo>
                  <a:pt x="20026" y="3037"/>
                  <a:pt x="20508" y="2917"/>
                  <a:pt x="20628" y="2772"/>
                </a:cubicBezTo>
                <a:lnTo>
                  <a:pt x="22700" y="266"/>
                </a:lnTo>
                <a:cubicBezTo>
                  <a:pt x="22821" y="121"/>
                  <a:pt x="22556" y="1"/>
                  <a:pt x="2212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49"/>
          <p:cNvSpPr/>
          <p:nvPr/>
        </p:nvSpPr>
        <p:spPr>
          <a:xfrm>
            <a:off x="1815442" y="3326733"/>
            <a:ext cx="206994" cy="55254"/>
          </a:xfrm>
          <a:custGeom>
            <a:avLst/>
            <a:gdLst/>
            <a:ahLst/>
            <a:cxnLst/>
            <a:rect l="l" t="t" r="r" b="b"/>
            <a:pathLst>
              <a:path w="11471" h="3062" extrusionOk="0">
                <a:moveTo>
                  <a:pt x="3157" y="1"/>
                </a:moveTo>
                <a:cubicBezTo>
                  <a:pt x="2723" y="1"/>
                  <a:pt x="2266" y="121"/>
                  <a:pt x="2145" y="266"/>
                </a:cubicBezTo>
                <a:lnTo>
                  <a:pt x="121" y="2772"/>
                </a:lnTo>
                <a:cubicBezTo>
                  <a:pt x="0" y="2917"/>
                  <a:pt x="290" y="3037"/>
                  <a:pt x="747" y="3037"/>
                </a:cubicBezTo>
                <a:lnTo>
                  <a:pt x="8651" y="3061"/>
                </a:lnTo>
                <a:cubicBezTo>
                  <a:pt x="9109" y="3061"/>
                  <a:pt x="9567" y="2941"/>
                  <a:pt x="9664" y="2772"/>
                </a:cubicBezTo>
                <a:lnTo>
                  <a:pt x="11374" y="290"/>
                </a:lnTo>
                <a:cubicBezTo>
                  <a:pt x="11471" y="145"/>
                  <a:pt x="11206" y="25"/>
                  <a:pt x="10748" y="25"/>
                </a:cubicBezTo>
                <a:lnTo>
                  <a:pt x="3157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49"/>
          <p:cNvSpPr/>
          <p:nvPr/>
        </p:nvSpPr>
        <p:spPr>
          <a:xfrm>
            <a:off x="2017203" y="3327166"/>
            <a:ext cx="199614" cy="54821"/>
          </a:xfrm>
          <a:custGeom>
            <a:avLst/>
            <a:gdLst/>
            <a:ahLst/>
            <a:cxnLst/>
            <a:rect l="l" t="t" r="r" b="b"/>
            <a:pathLst>
              <a:path w="11062" h="3038" extrusionOk="0">
                <a:moveTo>
                  <a:pt x="2724" y="1"/>
                </a:moveTo>
                <a:cubicBezTo>
                  <a:pt x="2290" y="1"/>
                  <a:pt x="1856" y="121"/>
                  <a:pt x="1760" y="266"/>
                </a:cubicBezTo>
                <a:lnTo>
                  <a:pt x="97" y="2772"/>
                </a:lnTo>
                <a:cubicBezTo>
                  <a:pt x="1" y="2917"/>
                  <a:pt x="290" y="3037"/>
                  <a:pt x="772" y="3037"/>
                </a:cubicBezTo>
                <a:lnTo>
                  <a:pt x="8652" y="3037"/>
                </a:lnTo>
                <a:cubicBezTo>
                  <a:pt x="9134" y="3037"/>
                  <a:pt x="9567" y="2917"/>
                  <a:pt x="9640" y="2772"/>
                </a:cubicBezTo>
                <a:lnTo>
                  <a:pt x="10989" y="266"/>
                </a:lnTo>
                <a:cubicBezTo>
                  <a:pt x="11062" y="121"/>
                  <a:pt x="10772" y="1"/>
                  <a:pt x="1031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49"/>
          <p:cNvSpPr/>
          <p:nvPr/>
        </p:nvSpPr>
        <p:spPr>
          <a:xfrm>
            <a:off x="2219848" y="3327166"/>
            <a:ext cx="191782" cy="54821"/>
          </a:xfrm>
          <a:custGeom>
            <a:avLst/>
            <a:gdLst/>
            <a:ahLst/>
            <a:cxnLst/>
            <a:rect l="l" t="t" r="r" b="b"/>
            <a:pathLst>
              <a:path w="10628" h="3038" extrusionOk="0">
                <a:moveTo>
                  <a:pt x="2289" y="1"/>
                </a:moveTo>
                <a:cubicBezTo>
                  <a:pt x="1856" y="1"/>
                  <a:pt x="1422" y="121"/>
                  <a:pt x="1350" y="266"/>
                </a:cubicBezTo>
                <a:lnTo>
                  <a:pt x="72" y="2772"/>
                </a:lnTo>
                <a:cubicBezTo>
                  <a:pt x="0" y="2917"/>
                  <a:pt x="313" y="3037"/>
                  <a:pt x="771" y="3037"/>
                </a:cubicBezTo>
                <a:lnTo>
                  <a:pt x="8651" y="3037"/>
                </a:lnTo>
                <a:cubicBezTo>
                  <a:pt x="9133" y="3037"/>
                  <a:pt x="9543" y="2917"/>
                  <a:pt x="9615" y="2772"/>
                </a:cubicBezTo>
                <a:lnTo>
                  <a:pt x="10579" y="266"/>
                </a:lnTo>
                <a:cubicBezTo>
                  <a:pt x="10627" y="121"/>
                  <a:pt x="10314" y="1"/>
                  <a:pt x="98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49"/>
          <p:cNvSpPr/>
          <p:nvPr/>
        </p:nvSpPr>
        <p:spPr>
          <a:xfrm>
            <a:off x="2421176" y="3327166"/>
            <a:ext cx="184817" cy="55254"/>
          </a:xfrm>
          <a:custGeom>
            <a:avLst/>
            <a:gdLst/>
            <a:ahLst/>
            <a:cxnLst/>
            <a:rect l="l" t="t" r="r" b="b"/>
            <a:pathLst>
              <a:path w="10242" h="3062" extrusionOk="0">
                <a:moveTo>
                  <a:pt x="1880" y="1"/>
                </a:moveTo>
                <a:cubicBezTo>
                  <a:pt x="1446" y="1"/>
                  <a:pt x="1037" y="121"/>
                  <a:pt x="964" y="266"/>
                </a:cubicBezTo>
                <a:lnTo>
                  <a:pt x="49" y="2772"/>
                </a:lnTo>
                <a:cubicBezTo>
                  <a:pt x="0" y="2917"/>
                  <a:pt x="338" y="3037"/>
                  <a:pt x="796" y="3037"/>
                </a:cubicBezTo>
                <a:lnTo>
                  <a:pt x="8700" y="3061"/>
                </a:lnTo>
                <a:cubicBezTo>
                  <a:pt x="9158" y="3061"/>
                  <a:pt x="9567" y="2941"/>
                  <a:pt x="9591" y="2796"/>
                </a:cubicBezTo>
                <a:lnTo>
                  <a:pt x="10218" y="290"/>
                </a:lnTo>
                <a:cubicBezTo>
                  <a:pt x="10242" y="145"/>
                  <a:pt x="9905" y="25"/>
                  <a:pt x="9471" y="25"/>
                </a:cubicBezTo>
                <a:lnTo>
                  <a:pt x="1880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49"/>
          <p:cNvSpPr/>
          <p:nvPr/>
        </p:nvSpPr>
        <p:spPr>
          <a:xfrm>
            <a:off x="2622938" y="3327599"/>
            <a:ext cx="177436" cy="54821"/>
          </a:xfrm>
          <a:custGeom>
            <a:avLst/>
            <a:gdLst/>
            <a:ahLst/>
            <a:cxnLst/>
            <a:rect l="l" t="t" r="r" b="b"/>
            <a:pathLst>
              <a:path w="9833" h="3038" extrusionOk="0">
                <a:moveTo>
                  <a:pt x="1447" y="1"/>
                </a:moveTo>
                <a:cubicBezTo>
                  <a:pt x="989" y="1"/>
                  <a:pt x="603" y="121"/>
                  <a:pt x="579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700" y="3037"/>
                </a:lnTo>
                <a:cubicBezTo>
                  <a:pt x="9158" y="3037"/>
                  <a:pt x="9543" y="2917"/>
                  <a:pt x="9568" y="2772"/>
                </a:cubicBezTo>
                <a:lnTo>
                  <a:pt x="9808" y="266"/>
                </a:lnTo>
                <a:cubicBezTo>
                  <a:pt x="9833" y="121"/>
                  <a:pt x="9471" y="1"/>
                  <a:pt x="9037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49"/>
          <p:cNvSpPr/>
          <p:nvPr/>
        </p:nvSpPr>
        <p:spPr>
          <a:xfrm>
            <a:off x="2824266" y="3327599"/>
            <a:ext cx="172655" cy="54821"/>
          </a:xfrm>
          <a:custGeom>
            <a:avLst/>
            <a:gdLst/>
            <a:ahLst/>
            <a:cxnLst/>
            <a:rect l="l" t="t" r="r" b="b"/>
            <a:pathLst>
              <a:path w="9568" h="3038" extrusionOk="0">
                <a:moveTo>
                  <a:pt x="1037" y="1"/>
                </a:moveTo>
                <a:cubicBezTo>
                  <a:pt x="579" y="1"/>
                  <a:pt x="218" y="121"/>
                  <a:pt x="194" y="266"/>
                </a:cubicBezTo>
                <a:lnTo>
                  <a:pt x="25" y="2772"/>
                </a:lnTo>
                <a:cubicBezTo>
                  <a:pt x="1" y="2917"/>
                  <a:pt x="362" y="3037"/>
                  <a:pt x="844" y="3037"/>
                </a:cubicBezTo>
                <a:lnTo>
                  <a:pt x="8724" y="3037"/>
                </a:lnTo>
                <a:cubicBezTo>
                  <a:pt x="9206" y="3037"/>
                  <a:pt x="9568" y="2917"/>
                  <a:pt x="9568" y="2772"/>
                </a:cubicBezTo>
                <a:lnTo>
                  <a:pt x="9447" y="266"/>
                </a:lnTo>
                <a:cubicBezTo>
                  <a:pt x="9423" y="121"/>
                  <a:pt x="9062" y="1"/>
                  <a:pt x="86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49"/>
          <p:cNvSpPr/>
          <p:nvPr/>
        </p:nvSpPr>
        <p:spPr>
          <a:xfrm>
            <a:off x="3022562" y="3327599"/>
            <a:ext cx="176137" cy="55254"/>
          </a:xfrm>
          <a:custGeom>
            <a:avLst/>
            <a:gdLst/>
            <a:ahLst/>
            <a:cxnLst/>
            <a:rect l="l" t="t" r="r" b="b"/>
            <a:pathLst>
              <a:path w="9761" h="3062" extrusionOk="0">
                <a:moveTo>
                  <a:pt x="796" y="1"/>
                </a:moveTo>
                <a:cubicBezTo>
                  <a:pt x="338" y="1"/>
                  <a:pt x="0" y="121"/>
                  <a:pt x="0" y="266"/>
                </a:cubicBezTo>
                <a:lnTo>
                  <a:pt x="169" y="2772"/>
                </a:lnTo>
                <a:cubicBezTo>
                  <a:pt x="193" y="2917"/>
                  <a:pt x="579" y="3037"/>
                  <a:pt x="1037" y="3037"/>
                </a:cubicBezTo>
                <a:lnTo>
                  <a:pt x="8941" y="3061"/>
                </a:lnTo>
                <a:cubicBezTo>
                  <a:pt x="9399" y="3061"/>
                  <a:pt x="9760" y="2941"/>
                  <a:pt x="9712" y="2796"/>
                </a:cubicBezTo>
                <a:lnTo>
                  <a:pt x="9230" y="290"/>
                </a:lnTo>
                <a:cubicBezTo>
                  <a:pt x="9206" y="146"/>
                  <a:pt x="8820" y="25"/>
                  <a:pt x="8362" y="25"/>
                </a:cubicBezTo>
                <a:lnTo>
                  <a:pt x="796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49"/>
          <p:cNvSpPr/>
          <p:nvPr/>
        </p:nvSpPr>
        <p:spPr>
          <a:xfrm>
            <a:off x="3216510" y="3328050"/>
            <a:ext cx="183518" cy="54803"/>
          </a:xfrm>
          <a:custGeom>
            <a:avLst/>
            <a:gdLst/>
            <a:ahLst/>
            <a:cxnLst/>
            <a:rect l="l" t="t" r="r" b="b"/>
            <a:pathLst>
              <a:path w="10170" h="3037" extrusionOk="0">
                <a:moveTo>
                  <a:pt x="795" y="0"/>
                </a:moveTo>
                <a:cubicBezTo>
                  <a:pt x="337" y="0"/>
                  <a:pt x="0" y="121"/>
                  <a:pt x="24" y="265"/>
                </a:cubicBezTo>
                <a:lnTo>
                  <a:pt x="578" y="2771"/>
                </a:lnTo>
                <a:cubicBezTo>
                  <a:pt x="602" y="2916"/>
                  <a:pt x="1012" y="3036"/>
                  <a:pt x="1470" y="3036"/>
                </a:cubicBezTo>
                <a:lnTo>
                  <a:pt x="9374" y="3036"/>
                </a:lnTo>
                <a:cubicBezTo>
                  <a:pt x="9832" y="3036"/>
                  <a:pt x="10169" y="2916"/>
                  <a:pt x="10121" y="2771"/>
                </a:cubicBezTo>
                <a:lnTo>
                  <a:pt x="9278" y="265"/>
                </a:lnTo>
                <a:cubicBezTo>
                  <a:pt x="9205" y="121"/>
                  <a:pt x="8820" y="0"/>
                  <a:pt x="836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49"/>
          <p:cNvSpPr/>
          <p:nvPr/>
        </p:nvSpPr>
        <p:spPr>
          <a:xfrm>
            <a:off x="3410873" y="3328050"/>
            <a:ext cx="190916" cy="54803"/>
          </a:xfrm>
          <a:custGeom>
            <a:avLst/>
            <a:gdLst/>
            <a:ahLst/>
            <a:cxnLst/>
            <a:rect l="l" t="t" r="r" b="b"/>
            <a:pathLst>
              <a:path w="10580" h="3037" extrusionOk="0">
                <a:moveTo>
                  <a:pt x="748" y="0"/>
                </a:moveTo>
                <a:cubicBezTo>
                  <a:pt x="314" y="0"/>
                  <a:pt x="1" y="121"/>
                  <a:pt x="49" y="265"/>
                </a:cubicBezTo>
                <a:lnTo>
                  <a:pt x="965" y="2771"/>
                </a:lnTo>
                <a:cubicBezTo>
                  <a:pt x="1013" y="2916"/>
                  <a:pt x="1422" y="3036"/>
                  <a:pt x="1880" y="3036"/>
                </a:cubicBezTo>
                <a:lnTo>
                  <a:pt x="9784" y="3036"/>
                </a:lnTo>
                <a:cubicBezTo>
                  <a:pt x="10242" y="3036"/>
                  <a:pt x="10580" y="2940"/>
                  <a:pt x="10507" y="2771"/>
                </a:cubicBezTo>
                <a:lnTo>
                  <a:pt x="9278" y="265"/>
                </a:lnTo>
                <a:cubicBezTo>
                  <a:pt x="9206" y="121"/>
                  <a:pt x="8796" y="0"/>
                  <a:pt x="833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49"/>
          <p:cNvSpPr/>
          <p:nvPr/>
        </p:nvSpPr>
        <p:spPr>
          <a:xfrm>
            <a:off x="3604928" y="3328429"/>
            <a:ext cx="198188" cy="54857"/>
          </a:xfrm>
          <a:custGeom>
            <a:avLst/>
            <a:gdLst/>
            <a:ahLst/>
            <a:cxnLst/>
            <a:rect l="l" t="t" r="r" b="b"/>
            <a:pathLst>
              <a:path w="10983" h="3040" extrusionOk="0">
                <a:moveTo>
                  <a:pt x="632" y="0"/>
                </a:moveTo>
                <a:cubicBezTo>
                  <a:pt x="257" y="0"/>
                  <a:pt x="0" y="114"/>
                  <a:pt x="67" y="268"/>
                </a:cubicBezTo>
                <a:lnTo>
                  <a:pt x="1344" y="2750"/>
                </a:lnTo>
                <a:cubicBezTo>
                  <a:pt x="1416" y="2919"/>
                  <a:pt x="1874" y="3039"/>
                  <a:pt x="2332" y="3039"/>
                </a:cubicBezTo>
                <a:lnTo>
                  <a:pt x="10212" y="3039"/>
                </a:lnTo>
                <a:cubicBezTo>
                  <a:pt x="10694" y="3039"/>
                  <a:pt x="10983" y="2919"/>
                  <a:pt x="10886" y="2774"/>
                </a:cubicBezTo>
                <a:lnTo>
                  <a:pt x="9320" y="268"/>
                </a:lnTo>
                <a:cubicBezTo>
                  <a:pt x="9224" y="124"/>
                  <a:pt x="8790" y="3"/>
                  <a:pt x="8332" y="3"/>
                </a:cubicBezTo>
                <a:lnTo>
                  <a:pt x="741" y="3"/>
                </a:lnTo>
                <a:cubicBezTo>
                  <a:pt x="704" y="1"/>
                  <a:pt x="668" y="0"/>
                  <a:pt x="63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49"/>
          <p:cNvSpPr/>
          <p:nvPr/>
        </p:nvSpPr>
        <p:spPr>
          <a:xfrm>
            <a:off x="3799183" y="3328483"/>
            <a:ext cx="205713" cy="54803"/>
          </a:xfrm>
          <a:custGeom>
            <a:avLst/>
            <a:gdLst/>
            <a:ahLst/>
            <a:cxnLst/>
            <a:rect l="l" t="t" r="r" b="b"/>
            <a:pathLst>
              <a:path w="11400" h="3037" extrusionOk="0">
                <a:moveTo>
                  <a:pt x="724" y="0"/>
                </a:moveTo>
                <a:cubicBezTo>
                  <a:pt x="290" y="0"/>
                  <a:pt x="1" y="121"/>
                  <a:pt x="97" y="265"/>
                </a:cubicBezTo>
                <a:lnTo>
                  <a:pt x="1736" y="2771"/>
                </a:lnTo>
                <a:cubicBezTo>
                  <a:pt x="1832" y="2916"/>
                  <a:pt x="2290" y="3036"/>
                  <a:pt x="2748" y="3036"/>
                </a:cubicBezTo>
                <a:lnTo>
                  <a:pt x="10652" y="3036"/>
                </a:lnTo>
                <a:cubicBezTo>
                  <a:pt x="11110" y="3036"/>
                  <a:pt x="11399" y="2916"/>
                  <a:pt x="11279" y="2771"/>
                </a:cubicBezTo>
                <a:lnTo>
                  <a:pt x="9327" y="265"/>
                </a:lnTo>
                <a:cubicBezTo>
                  <a:pt x="9206" y="121"/>
                  <a:pt x="8772" y="0"/>
                  <a:pt x="83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49"/>
          <p:cNvSpPr/>
          <p:nvPr/>
        </p:nvSpPr>
        <p:spPr>
          <a:xfrm>
            <a:off x="3993564" y="3328483"/>
            <a:ext cx="212660" cy="55236"/>
          </a:xfrm>
          <a:custGeom>
            <a:avLst/>
            <a:gdLst/>
            <a:ahLst/>
            <a:cxnLst/>
            <a:rect l="l" t="t" r="r" b="b"/>
            <a:pathLst>
              <a:path w="11785" h="3061" extrusionOk="0">
                <a:moveTo>
                  <a:pt x="699" y="0"/>
                </a:moveTo>
                <a:cubicBezTo>
                  <a:pt x="266" y="0"/>
                  <a:pt x="1" y="121"/>
                  <a:pt x="121" y="265"/>
                </a:cubicBezTo>
                <a:lnTo>
                  <a:pt x="2121" y="2771"/>
                </a:lnTo>
                <a:cubicBezTo>
                  <a:pt x="2242" y="2916"/>
                  <a:pt x="2699" y="3036"/>
                  <a:pt x="3157" y="3036"/>
                </a:cubicBezTo>
                <a:lnTo>
                  <a:pt x="11061" y="3061"/>
                </a:lnTo>
                <a:cubicBezTo>
                  <a:pt x="11519" y="3061"/>
                  <a:pt x="11784" y="2940"/>
                  <a:pt x="11664" y="2771"/>
                </a:cubicBezTo>
                <a:lnTo>
                  <a:pt x="9350" y="289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49"/>
          <p:cNvSpPr/>
          <p:nvPr/>
        </p:nvSpPr>
        <p:spPr>
          <a:xfrm>
            <a:off x="4188377" y="3328917"/>
            <a:ext cx="220474" cy="54803"/>
          </a:xfrm>
          <a:custGeom>
            <a:avLst/>
            <a:gdLst/>
            <a:ahLst/>
            <a:cxnLst/>
            <a:rect l="l" t="t" r="r" b="b"/>
            <a:pathLst>
              <a:path w="12218" h="3037" extrusionOk="0">
                <a:moveTo>
                  <a:pt x="699" y="0"/>
                </a:moveTo>
                <a:cubicBezTo>
                  <a:pt x="241" y="0"/>
                  <a:pt x="0" y="97"/>
                  <a:pt x="145" y="265"/>
                </a:cubicBezTo>
                <a:lnTo>
                  <a:pt x="2506" y="2771"/>
                </a:lnTo>
                <a:cubicBezTo>
                  <a:pt x="2651" y="2916"/>
                  <a:pt x="3133" y="3037"/>
                  <a:pt x="3615" y="3037"/>
                </a:cubicBezTo>
                <a:lnTo>
                  <a:pt x="11495" y="3037"/>
                </a:lnTo>
                <a:cubicBezTo>
                  <a:pt x="11953" y="3037"/>
                  <a:pt x="12218" y="2916"/>
                  <a:pt x="12049" y="2771"/>
                </a:cubicBezTo>
                <a:lnTo>
                  <a:pt x="9374" y="265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49"/>
          <p:cNvSpPr/>
          <p:nvPr/>
        </p:nvSpPr>
        <p:spPr>
          <a:xfrm>
            <a:off x="1344937" y="3390667"/>
            <a:ext cx="547052" cy="54803"/>
          </a:xfrm>
          <a:custGeom>
            <a:avLst/>
            <a:gdLst/>
            <a:ahLst/>
            <a:cxnLst/>
            <a:rect l="l" t="t" r="r" b="b"/>
            <a:pathLst>
              <a:path w="30316" h="3037" extrusionOk="0">
                <a:moveTo>
                  <a:pt x="4049" y="0"/>
                </a:moveTo>
                <a:cubicBezTo>
                  <a:pt x="3567" y="0"/>
                  <a:pt x="3061" y="96"/>
                  <a:pt x="2917" y="265"/>
                </a:cubicBezTo>
                <a:lnTo>
                  <a:pt x="169" y="2747"/>
                </a:lnTo>
                <a:cubicBezTo>
                  <a:pt x="1" y="2892"/>
                  <a:pt x="266" y="3012"/>
                  <a:pt x="748" y="3012"/>
                </a:cubicBezTo>
                <a:lnTo>
                  <a:pt x="27255" y="3036"/>
                </a:lnTo>
                <a:cubicBezTo>
                  <a:pt x="27761" y="3036"/>
                  <a:pt x="28243" y="2916"/>
                  <a:pt x="28340" y="2771"/>
                </a:cubicBezTo>
                <a:lnTo>
                  <a:pt x="30195" y="265"/>
                </a:lnTo>
                <a:cubicBezTo>
                  <a:pt x="30316" y="121"/>
                  <a:pt x="30026" y="0"/>
                  <a:pt x="2954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49"/>
          <p:cNvSpPr/>
          <p:nvPr/>
        </p:nvSpPr>
        <p:spPr>
          <a:xfrm>
            <a:off x="1884572" y="3390667"/>
            <a:ext cx="210495" cy="55236"/>
          </a:xfrm>
          <a:custGeom>
            <a:avLst/>
            <a:gdLst/>
            <a:ahLst/>
            <a:cxnLst/>
            <a:rect l="l" t="t" r="r" b="b"/>
            <a:pathLst>
              <a:path w="11665" h="3061" extrusionOk="0">
                <a:moveTo>
                  <a:pt x="2941" y="0"/>
                </a:moveTo>
                <a:cubicBezTo>
                  <a:pt x="2483" y="0"/>
                  <a:pt x="2025" y="121"/>
                  <a:pt x="1905" y="265"/>
                </a:cubicBezTo>
                <a:lnTo>
                  <a:pt x="97" y="2771"/>
                </a:lnTo>
                <a:cubicBezTo>
                  <a:pt x="1" y="2916"/>
                  <a:pt x="290" y="3036"/>
                  <a:pt x="796" y="3036"/>
                </a:cubicBezTo>
                <a:lnTo>
                  <a:pt x="9038" y="3060"/>
                </a:lnTo>
                <a:cubicBezTo>
                  <a:pt x="9544" y="3060"/>
                  <a:pt x="10001" y="2940"/>
                  <a:pt x="10098" y="2795"/>
                </a:cubicBezTo>
                <a:lnTo>
                  <a:pt x="11592" y="289"/>
                </a:lnTo>
                <a:cubicBezTo>
                  <a:pt x="11664" y="145"/>
                  <a:pt x="11375" y="24"/>
                  <a:pt x="10893" y="24"/>
                </a:cubicBezTo>
                <a:lnTo>
                  <a:pt x="294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49"/>
          <p:cNvSpPr/>
          <p:nvPr/>
        </p:nvSpPr>
        <p:spPr>
          <a:xfrm>
            <a:off x="2096348" y="3391100"/>
            <a:ext cx="203096" cy="54803"/>
          </a:xfrm>
          <a:custGeom>
            <a:avLst/>
            <a:gdLst/>
            <a:ahLst/>
            <a:cxnLst/>
            <a:rect l="l" t="t" r="r" b="b"/>
            <a:pathLst>
              <a:path w="11255" h="3037" extrusionOk="0">
                <a:moveTo>
                  <a:pt x="2531" y="0"/>
                </a:moveTo>
                <a:cubicBezTo>
                  <a:pt x="2049" y="0"/>
                  <a:pt x="1615" y="121"/>
                  <a:pt x="1519" y="265"/>
                </a:cubicBezTo>
                <a:lnTo>
                  <a:pt x="73" y="2771"/>
                </a:lnTo>
                <a:cubicBezTo>
                  <a:pt x="0" y="2916"/>
                  <a:pt x="314" y="3036"/>
                  <a:pt x="796" y="3036"/>
                </a:cubicBezTo>
                <a:lnTo>
                  <a:pt x="9061" y="3036"/>
                </a:lnTo>
                <a:cubicBezTo>
                  <a:pt x="9543" y="3036"/>
                  <a:pt x="10001" y="2916"/>
                  <a:pt x="10073" y="2771"/>
                </a:cubicBezTo>
                <a:lnTo>
                  <a:pt x="11206" y="265"/>
                </a:lnTo>
                <a:cubicBezTo>
                  <a:pt x="11254" y="121"/>
                  <a:pt x="10941" y="0"/>
                  <a:pt x="1045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49"/>
          <p:cNvSpPr/>
          <p:nvPr/>
        </p:nvSpPr>
        <p:spPr>
          <a:xfrm>
            <a:off x="2307240" y="3391100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2097" y="0"/>
                </a:moveTo>
                <a:cubicBezTo>
                  <a:pt x="1639" y="0"/>
                  <a:pt x="1206" y="121"/>
                  <a:pt x="1133" y="265"/>
                </a:cubicBezTo>
                <a:lnTo>
                  <a:pt x="49" y="2771"/>
                </a:lnTo>
                <a:cubicBezTo>
                  <a:pt x="1" y="2916"/>
                  <a:pt x="338" y="3036"/>
                  <a:pt x="820" y="3036"/>
                </a:cubicBezTo>
                <a:lnTo>
                  <a:pt x="9086" y="3036"/>
                </a:lnTo>
                <a:cubicBezTo>
                  <a:pt x="9568" y="3036"/>
                  <a:pt x="10001" y="2916"/>
                  <a:pt x="10050" y="2771"/>
                </a:cubicBezTo>
                <a:lnTo>
                  <a:pt x="10821" y="289"/>
                </a:lnTo>
                <a:cubicBezTo>
                  <a:pt x="10845" y="121"/>
                  <a:pt x="10507" y="0"/>
                  <a:pt x="1005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49"/>
          <p:cNvSpPr/>
          <p:nvPr/>
        </p:nvSpPr>
        <p:spPr>
          <a:xfrm>
            <a:off x="2518150" y="3391533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1663" y="0"/>
                </a:moveTo>
                <a:cubicBezTo>
                  <a:pt x="1205" y="0"/>
                  <a:pt x="795" y="97"/>
                  <a:pt x="747" y="265"/>
                </a:cubicBezTo>
                <a:lnTo>
                  <a:pt x="24" y="2747"/>
                </a:lnTo>
                <a:cubicBezTo>
                  <a:pt x="0" y="2916"/>
                  <a:pt x="362" y="3012"/>
                  <a:pt x="844" y="3037"/>
                </a:cubicBezTo>
                <a:lnTo>
                  <a:pt x="9109" y="3037"/>
                </a:lnTo>
                <a:cubicBezTo>
                  <a:pt x="9591" y="3037"/>
                  <a:pt x="10001" y="2916"/>
                  <a:pt x="10025" y="2772"/>
                </a:cubicBezTo>
                <a:lnTo>
                  <a:pt x="10410" y="265"/>
                </a:lnTo>
                <a:cubicBezTo>
                  <a:pt x="10434" y="121"/>
                  <a:pt x="10097" y="0"/>
                  <a:pt x="96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49"/>
          <p:cNvSpPr/>
          <p:nvPr/>
        </p:nvSpPr>
        <p:spPr>
          <a:xfrm>
            <a:off x="2729042" y="3391533"/>
            <a:ext cx="180919" cy="54803"/>
          </a:xfrm>
          <a:custGeom>
            <a:avLst/>
            <a:gdLst/>
            <a:ahLst/>
            <a:cxnLst/>
            <a:rect l="l" t="t" r="r" b="b"/>
            <a:pathLst>
              <a:path w="10026" h="3037" extrusionOk="0">
                <a:moveTo>
                  <a:pt x="1254" y="0"/>
                </a:moveTo>
                <a:cubicBezTo>
                  <a:pt x="772" y="0"/>
                  <a:pt x="386" y="121"/>
                  <a:pt x="362" y="265"/>
                </a:cubicBezTo>
                <a:lnTo>
                  <a:pt x="25" y="2772"/>
                </a:lnTo>
                <a:cubicBezTo>
                  <a:pt x="1" y="2916"/>
                  <a:pt x="362" y="3037"/>
                  <a:pt x="868" y="3037"/>
                </a:cubicBezTo>
                <a:lnTo>
                  <a:pt x="9109" y="3037"/>
                </a:lnTo>
                <a:cubicBezTo>
                  <a:pt x="9616" y="3037"/>
                  <a:pt x="10001" y="2916"/>
                  <a:pt x="10001" y="2772"/>
                </a:cubicBezTo>
                <a:lnTo>
                  <a:pt x="10025" y="265"/>
                </a:lnTo>
                <a:cubicBezTo>
                  <a:pt x="10025" y="121"/>
                  <a:pt x="9664" y="0"/>
                  <a:pt x="918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49"/>
          <p:cNvSpPr/>
          <p:nvPr/>
        </p:nvSpPr>
        <p:spPr>
          <a:xfrm>
            <a:off x="2939501" y="3391533"/>
            <a:ext cx="180919" cy="55236"/>
          </a:xfrm>
          <a:custGeom>
            <a:avLst/>
            <a:gdLst/>
            <a:ahLst/>
            <a:cxnLst/>
            <a:rect l="l" t="t" r="r" b="b"/>
            <a:pathLst>
              <a:path w="10026" h="3061" extrusionOk="0">
                <a:moveTo>
                  <a:pt x="844" y="0"/>
                </a:moveTo>
                <a:cubicBezTo>
                  <a:pt x="386" y="0"/>
                  <a:pt x="1" y="121"/>
                  <a:pt x="1" y="265"/>
                </a:cubicBezTo>
                <a:lnTo>
                  <a:pt x="25" y="2772"/>
                </a:lnTo>
                <a:cubicBezTo>
                  <a:pt x="25" y="2916"/>
                  <a:pt x="410" y="3037"/>
                  <a:pt x="892" y="3037"/>
                </a:cubicBezTo>
                <a:lnTo>
                  <a:pt x="9158" y="3061"/>
                </a:lnTo>
                <a:cubicBezTo>
                  <a:pt x="9640" y="3061"/>
                  <a:pt x="10025" y="2940"/>
                  <a:pt x="10001" y="2796"/>
                </a:cubicBezTo>
                <a:lnTo>
                  <a:pt x="9664" y="289"/>
                </a:lnTo>
                <a:cubicBezTo>
                  <a:pt x="9664" y="145"/>
                  <a:pt x="9254" y="24"/>
                  <a:pt x="8796" y="24"/>
                </a:cubicBezTo>
                <a:lnTo>
                  <a:pt x="844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49"/>
          <p:cNvSpPr/>
          <p:nvPr/>
        </p:nvSpPr>
        <p:spPr>
          <a:xfrm>
            <a:off x="3143013" y="3391966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820" y="0"/>
                </a:moveTo>
                <a:cubicBezTo>
                  <a:pt x="362" y="0"/>
                  <a:pt x="1" y="121"/>
                  <a:pt x="25" y="265"/>
                </a:cubicBezTo>
                <a:lnTo>
                  <a:pt x="410" y="2772"/>
                </a:lnTo>
                <a:cubicBezTo>
                  <a:pt x="434" y="2916"/>
                  <a:pt x="844" y="3037"/>
                  <a:pt x="1326" y="3037"/>
                </a:cubicBezTo>
                <a:lnTo>
                  <a:pt x="9591" y="3037"/>
                </a:lnTo>
                <a:cubicBezTo>
                  <a:pt x="10073" y="3037"/>
                  <a:pt x="10435" y="2916"/>
                  <a:pt x="10387" y="2772"/>
                </a:cubicBezTo>
                <a:lnTo>
                  <a:pt x="9688" y="265"/>
                </a:lnTo>
                <a:cubicBezTo>
                  <a:pt x="9664" y="121"/>
                  <a:pt x="9254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49"/>
          <p:cNvSpPr/>
          <p:nvPr/>
        </p:nvSpPr>
        <p:spPr>
          <a:xfrm>
            <a:off x="3346524" y="3391966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820" y="0"/>
                </a:moveTo>
                <a:cubicBezTo>
                  <a:pt x="338" y="0"/>
                  <a:pt x="0" y="121"/>
                  <a:pt x="48" y="265"/>
                </a:cubicBezTo>
                <a:lnTo>
                  <a:pt x="795" y="2772"/>
                </a:lnTo>
                <a:cubicBezTo>
                  <a:pt x="844" y="2916"/>
                  <a:pt x="1277" y="3037"/>
                  <a:pt x="1759" y="3037"/>
                </a:cubicBezTo>
                <a:lnTo>
                  <a:pt x="10025" y="3037"/>
                </a:lnTo>
                <a:cubicBezTo>
                  <a:pt x="10507" y="3037"/>
                  <a:pt x="10844" y="2916"/>
                  <a:pt x="10772" y="2772"/>
                </a:cubicBezTo>
                <a:lnTo>
                  <a:pt x="9712" y="265"/>
                </a:lnTo>
                <a:cubicBezTo>
                  <a:pt x="9663" y="121"/>
                  <a:pt x="9230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49"/>
          <p:cNvSpPr/>
          <p:nvPr/>
        </p:nvSpPr>
        <p:spPr>
          <a:xfrm>
            <a:off x="3550018" y="3391966"/>
            <a:ext cx="203096" cy="55236"/>
          </a:xfrm>
          <a:custGeom>
            <a:avLst/>
            <a:gdLst/>
            <a:ahLst/>
            <a:cxnLst/>
            <a:rect l="l" t="t" r="r" b="b"/>
            <a:pathLst>
              <a:path w="11255" h="3061" extrusionOk="0">
                <a:moveTo>
                  <a:pt x="796" y="0"/>
                </a:moveTo>
                <a:cubicBezTo>
                  <a:pt x="338" y="0"/>
                  <a:pt x="1" y="121"/>
                  <a:pt x="73" y="265"/>
                </a:cubicBezTo>
                <a:lnTo>
                  <a:pt x="1182" y="2772"/>
                </a:lnTo>
                <a:cubicBezTo>
                  <a:pt x="1254" y="2916"/>
                  <a:pt x="1688" y="3037"/>
                  <a:pt x="2194" y="3037"/>
                </a:cubicBezTo>
                <a:lnTo>
                  <a:pt x="10435" y="3061"/>
                </a:lnTo>
                <a:cubicBezTo>
                  <a:pt x="10917" y="3061"/>
                  <a:pt x="11255" y="2940"/>
                  <a:pt x="11158" y="2796"/>
                </a:cubicBezTo>
                <a:lnTo>
                  <a:pt x="9736" y="290"/>
                </a:lnTo>
                <a:cubicBezTo>
                  <a:pt x="9664" y="145"/>
                  <a:pt x="9206" y="24"/>
                  <a:pt x="8748" y="24"/>
                </a:cubicBezTo>
                <a:lnTo>
                  <a:pt x="796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49"/>
          <p:cNvSpPr/>
          <p:nvPr/>
        </p:nvSpPr>
        <p:spPr>
          <a:xfrm>
            <a:off x="3753529" y="3392399"/>
            <a:ext cx="210477" cy="54803"/>
          </a:xfrm>
          <a:custGeom>
            <a:avLst/>
            <a:gdLst/>
            <a:ahLst/>
            <a:cxnLst/>
            <a:rect l="l" t="t" r="r" b="b"/>
            <a:pathLst>
              <a:path w="11664" h="3037" extrusionOk="0">
                <a:moveTo>
                  <a:pt x="772" y="0"/>
                </a:moveTo>
                <a:cubicBezTo>
                  <a:pt x="314" y="0"/>
                  <a:pt x="1" y="121"/>
                  <a:pt x="97" y="266"/>
                </a:cubicBezTo>
                <a:lnTo>
                  <a:pt x="1567" y="2772"/>
                </a:lnTo>
                <a:cubicBezTo>
                  <a:pt x="1663" y="2916"/>
                  <a:pt x="2121" y="3037"/>
                  <a:pt x="2603" y="3037"/>
                </a:cubicBezTo>
                <a:lnTo>
                  <a:pt x="10869" y="3037"/>
                </a:lnTo>
                <a:cubicBezTo>
                  <a:pt x="11351" y="3037"/>
                  <a:pt x="11664" y="2916"/>
                  <a:pt x="11568" y="2772"/>
                </a:cubicBezTo>
                <a:lnTo>
                  <a:pt x="9760" y="266"/>
                </a:lnTo>
                <a:cubicBezTo>
                  <a:pt x="9664" y="121"/>
                  <a:pt x="9206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49"/>
          <p:cNvSpPr/>
          <p:nvPr/>
        </p:nvSpPr>
        <p:spPr>
          <a:xfrm>
            <a:off x="3957041" y="3392399"/>
            <a:ext cx="217875" cy="54803"/>
          </a:xfrm>
          <a:custGeom>
            <a:avLst/>
            <a:gdLst/>
            <a:ahLst/>
            <a:cxnLst/>
            <a:rect l="l" t="t" r="r" b="b"/>
            <a:pathLst>
              <a:path w="12074" h="3037" extrusionOk="0">
                <a:moveTo>
                  <a:pt x="771" y="0"/>
                </a:moveTo>
                <a:cubicBezTo>
                  <a:pt x="290" y="0"/>
                  <a:pt x="0" y="121"/>
                  <a:pt x="121" y="266"/>
                </a:cubicBezTo>
                <a:lnTo>
                  <a:pt x="1952" y="2772"/>
                </a:lnTo>
                <a:cubicBezTo>
                  <a:pt x="2073" y="2916"/>
                  <a:pt x="2555" y="3037"/>
                  <a:pt x="3037" y="3037"/>
                </a:cubicBezTo>
                <a:lnTo>
                  <a:pt x="11302" y="3037"/>
                </a:lnTo>
                <a:cubicBezTo>
                  <a:pt x="11784" y="3037"/>
                  <a:pt x="12073" y="2940"/>
                  <a:pt x="11953" y="2772"/>
                </a:cubicBezTo>
                <a:lnTo>
                  <a:pt x="9784" y="266"/>
                </a:lnTo>
                <a:cubicBezTo>
                  <a:pt x="9664" y="121"/>
                  <a:pt x="9182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49"/>
          <p:cNvSpPr/>
          <p:nvPr/>
        </p:nvSpPr>
        <p:spPr>
          <a:xfrm>
            <a:off x="4161418" y="3392399"/>
            <a:ext cx="315715" cy="55236"/>
          </a:xfrm>
          <a:custGeom>
            <a:avLst/>
            <a:gdLst/>
            <a:ahLst/>
            <a:cxnLst/>
            <a:rect l="l" t="t" r="r" b="b"/>
            <a:pathLst>
              <a:path w="17496" h="3061" extrusionOk="0">
                <a:moveTo>
                  <a:pt x="747" y="0"/>
                </a:moveTo>
                <a:cubicBezTo>
                  <a:pt x="289" y="0"/>
                  <a:pt x="0" y="121"/>
                  <a:pt x="145" y="290"/>
                </a:cubicBezTo>
                <a:lnTo>
                  <a:pt x="2338" y="2772"/>
                </a:lnTo>
                <a:cubicBezTo>
                  <a:pt x="2482" y="2940"/>
                  <a:pt x="2988" y="3061"/>
                  <a:pt x="3470" y="3061"/>
                </a:cubicBezTo>
                <a:lnTo>
                  <a:pt x="16748" y="3061"/>
                </a:lnTo>
                <a:cubicBezTo>
                  <a:pt x="17230" y="3061"/>
                  <a:pt x="17495" y="2940"/>
                  <a:pt x="17351" y="2796"/>
                </a:cubicBezTo>
                <a:lnTo>
                  <a:pt x="14652" y="290"/>
                </a:lnTo>
                <a:cubicBezTo>
                  <a:pt x="14507" y="145"/>
                  <a:pt x="14001" y="25"/>
                  <a:pt x="13543" y="25"/>
                </a:cubicBezTo>
                <a:lnTo>
                  <a:pt x="747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49"/>
          <p:cNvSpPr/>
          <p:nvPr/>
        </p:nvSpPr>
        <p:spPr>
          <a:xfrm>
            <a:off x="684417" y="3742003"/>
            <a:ext cx="4454535" cy="35242"/>
          </a:xfrm>
          <a:custGeom>
            <a:avLst/>
            <a:gdLst/>
            <a:ahLst/>
            <a:cxnLst/>
            <a:rect l="l" t="t" r="r" b="b"/>
            <a:pathLst>
              <a:path w="246857" h="1953" extrusionOk="0">
                <a:moveTo>
                  <a:pt x="940" y="1"/>
                </a:moveTo>
                <a:cubicBezTo>
                  <a:pt x="0" y="989"/>
                  <a:pt x="2314" y="1760"/>
                  <a:pt x="6386" y="1760"/>
                </a:cubicBezTo>
                <a:lnTo>
                  <a:pt x="240447" y="1953"/>
                </a:lnTo>
                <a:cubicBezTo>
                  <a:pt x="244519" y="1953"/>
                  <a:pt x="246857" y="1158"/>
                  <a:pt x="245917" y="194"/>
                </a:cubicBezTo>
                <a:lnTo>
                  <a:pt x="245917" y="194"/>
                </a:lnTo>
                <a:cubicBezTo>
                  <a:pt x="245309" y="732"/>
                  <a:pt x="243408" y="1111"/>
                  <a:pt x="240698" y="1111"/>
                </a:cubicBezTo>
                <a:cubicBezTo>
                  <a:pt x="240615" y="1111"/>
                  <a:pt x="240531" y="1110"/>
                  <a:pt x="240447" y="1109"/>
                </a:cubicBezTo>
                <a:lnTo>
                  <a:pt x="6386" y="941"/>
                </a:lnTo>
                <a:cubicBezTo>
                  <a:pt x="3543" y="941"/>
                  <a:pt x="1567" y="555"/>
                  <a:pt x="940" y="1"/>
                </a:cubicBez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49"/>
          <p:cNvSpPr/>
          <p:nvPr/>
        </p:nvSpPr>
        <p:spPr>
          <a:xfrm>
            <a:off x="1199065" y="787400"/>
            <a:ext cx="3476818" cy="2413197"/>
          </a:xfrm>
          <a:custGeom>
            <a:avLst/>
            <a:gdLst/>
            <a:ahLst/>
            <a:cxnLst/>
            <a:rect l="l" t="t" r="r" b="b"/>
            <a:pathLst>
              <a:path w="162781" h="105115" extrusionOk="0">
                <a:moveTo>
                  <a:pt x="3543" y="1"/>
                </a:moveTo>
                <a:cubicBezTo>
                  <a:pt x="2242" y="1"/>
                  <a:pt x="1013" y="386"/>
                  <a:pt x="1" y="1061"/>
                </a:cubicBezTo>
                <a:lnTo>
                  <a:pt x="162684" y="105115"/>
                </a:lnTo>
                <a:lnTo>
                  <a:pt x="162781" y="6676"/>
                </a:lnTo>
                <a:cubicBezTo>
                  <a:pt x="162781" y="3061"/>
                  <a:pt x="159841" y="121"/>
                  <a:pt x="156250" y="121"/>
                </a:cubicBezTo>
                <a:lnTo>
                  <a:pt x="3543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8" t="11233" r="14017"/>
          <a:stretch/>
        </p:blipFill>
        <p:spPr>
          <a:xfrm>
            <a:off x="1236774" y="857524"/>
            <a:ext cx="3346333" cy="227294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5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THANKS!</a:t>
            </a:r>
            <a:endParaRPr dirty="0"/>
          </a:p>
        </p:txBody>
      </p:sp>
      <p:sp>
        <p:nvSpPr>
          <p:cNvPr id="863" name="Google Shape;863;p51"/>
          <p:cNvSpPr txBox="1">
            <a:spLocks noGrp="1"/>
          </p:cNvSpPr>
          <p:nvPr>
            <p:ph type="subTitle" idx="1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Any questions ?</a:t>
            </a:r>
            <a:endParaRPr dirty="0"/>
          </a:p>
        </p:txBody>
      </p:sp>
      <p:sp>
        <p:nvSpPr>
          <p:cNvPr id="864" name="Google Shape;864;p51"/>
          <p:cNvSpPr txBox="1">
            <a:spLocks noGrp="1"/>
          </p:cNvSpPr>
          <p:nvPr>
            <p:ph type="subTitle" idx="1"/>
          </p:nvPr>
        </p:nvSpPr>
        <p:spPr>
          <a:xfrm flipH="1">
            <a:off x="1456800" y="2887950"/>
            <a:ext cx="1960800" cy="5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dk2"/>
                </a:solidFill>
              </a:rPr>
              <a:t>___</a:t>
            </a:r>
            <a:endParaRPr sz="4800" dirty="0">
              <a:solidFill>
                <a:schemeClr val="dk2"/>
              </a:solidFill>
            </a:endParaRPr>
          </a:p>
        </p:txBody>
      </p:sp>
      <p:grpSp>
        <p:nvGrpSpPr>
          <p:cNvPr id="866" name="Google Shape;866;p51"/>
          <p:cNvGrpSpPr/>
          <p:nvPr/>
        </p:nvGrpSpPr>
        <p:grpSpPr>
          <a:xfrm>
            <a:off x="8129098" y="1240508"/>
            <a:ext cx="1015038" cy="1948298"/>
            <a:chOff x="7397009" y="1731193"/>
            <a:chExt cx="1781706" cy="3419867"/>
          </a:xfrm>
        </p:grpSpPr>
        <p:sp>
          <p:nvSpPr>
            <p:cNvPr id="867" name="Google Shape;867;p51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1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51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51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51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51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51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51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51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51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51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51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51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51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51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51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51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51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51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51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51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51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51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51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51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51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51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48" b="89878" l="0" r="9769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042" y="521806"/>
            <a:ext cx="4926448" cy="3835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2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9" name="Google Shape;899;p52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00" name="Google Shape;900;p52"/>
          <p:cNvGrpSpPr/>
          <p:nvPr/>
        </p:nvGrpSpPr>
        <p:grpSpPr>
          <a:xfrm>
            <a:off x="4038098" y="2926312"/>
            <a:ext cx="1067804" cy="303977"/>
            <a:chOff x="3994909" y="3002512"/>
            <a:chExt cx="1067804" cy="303977"/>
          </a:xfrm>
        </p:grpSpPr>
        <p:grpSp>
          <p:nvGrpSpPr>
            <p:cNvPr id="901" name="Google Shape;901;p52"/>
            <p:cNvGrpSpPr/>
            <p:nvPr/>
          </p:nvGrpSpPr>
          <p:grpSpPr>
            <a:xfrm>
              <a:off x="4376840" y="3002512"/>
              <a:ext cx="303942" cy="303665"/>
              <a:chOff x="3314750" y="3817357"/>
              <a:chExt cx="356865" cy="356498"/>
            </a:xfrm>
          </p:grpSpPr>
          <p:sp>
            <p:nvSpPr>
              <p:cNvPr id="902" name="Google Shape;902;p52"/>
              <p:cNvSpPr/>
              <p:nvPr/>
            </p:nvSpPr>
            <p:spPr>
              <a:xfrm>
                <a:off x="3314750" y="3817357"/>
                <a:ext cx="356865" cy="356498"/>
              </a:xfrm>
              <a:custGeom>
                <a:avLst/>
                <a:gdLst/>
                <a:ahLst/>
                <a:cxnLst/>
                <a:rect l="l" t="t" r="r" b="b"/>
                <a:pathLst>
                  <a:path w="13613" h="13599" extrusionOk="0">
                    <a:moveTo>
                      <a:pt x="6814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814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8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52"/>
              <p:cNvSpPr/>
              <p:nvPr/>
            </p:nvSpPr>
            <p:spPr>
              <a:xfrm>
                <a:off x="3379082" y="3881296"/>
                <a:ext cx="228595" cy="228595"/>
              </a:xfrm>
              <a:custGeom>
                <a:avLst/>
                <a:gdLst/>
                <a:ahLst/>
                <a:cxnLst/>
                <a:rect l="l" t="t" r="r" b="b"/>
                <a:pathLst>
                  <a:path w="8720" h="8720" extrusionOk="0">
                    <a:moveTo>
                      <a:pt x="6886" y="448"/>
                    </a:moveTo>
                    <a:cubicBezTo>
                      <a:pt x="7651" y="448"/>
                      <a:pt x="8272" y="1069"/>
                      <a:pt x="8272" y="1834"/>
                    </a:cubicBezTo>
                    <a:lnTo>
                      <a:pt x="8272" y="6872"/>
                    </a:lnTo>
                    <a:lnTo>
                      <a:pt x="8272" y="6886"/>
                    </a:lnTo>
                    <a:cubicBezTo>
                      <a:pt x="8272" y="7652"/>
                      <a:pt x="7651" y="8272"/>
                      <a:pt x="6872" y="8272"/>
                    </a:cubicBezTo>
                    <a:lnTo>
                      <a:pt x="1848" y="8272"/>
                    </a:lnTo>
                    <a:cubicBezTo>
                      <a:pt x="1069" y="8272"/>
                      <a:pt x="448" y="7652"/>
                      <a:pt x="448" y="6886"/>
                    </a:cubicBezTo>
                    <a:lnTo>
                      <a:pt x="448" y="1834"/>
                    </a:lnTo>
                    <a:cubicBezTo>
                      <a:pt x="448" y="1069"/>
                      <a:pt x="1069" y="448"/>
                      <a:pt x="1848" y="448"/>
                    </a:cubicBezTo>
                    <a:close/>
                    <a:moveTo>
                      <a:pt x="1848" y="1"/>
                    </a:moveTo>
                    <a:cubicBezTo>
                      <a:pt x="823" y="1"/>
                      <a:pt x="0" y="824"/>
                      <a:pt x="0" y="1834"/>
                    </a:cubicBezTo>
                    <a:lnTo>
                      <a:pt x="0" y="6872"/>
                    </a:lnTo>
                    <a:cubicBezTo>
                      <a:pt x="0" y="7897"/>
                      <a:pt x="823" y="8720"/>
                      <a:pt x="1848" y="8720"/>
                    </a:cubicBezTo>
                    <a:lnTo>
                      <a:pt x="6886" y="8720"/>
                    </a:lnTo>
                    <a:cubicBezTo>
                      <a:pt x="7897" y="8720"/>
                      <a:pt x="8719" y="7897"/>
                      <a:pt x="8719" y="6886"/>
                    </a:cubicBezTo>
                    <a:lnTo>
                      <a:pt x="8719" y="1834"/>
                    </a:lnTo>
                    <a:cubicBezTo>
                      <a:pt x="8719" y="824"/>
                      <a:pt x="7897" y="1"/>
                      <a:pt x="68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52"/>
              <p:cNvSpPr/>
              <p:nvPr/>
            </p:nvSpPr>
            <p:spPr>
              <a:xfrm>
                <a:off x="3412768" y="3935430"/>
                <a:ext cx="140408" cy="120274"/>
              </a:xfrm>
              <a:custGeom>
                <a:avLst/>
                <a:gdLst/>
                <a:ahLst/>
                <a:cxnLst/>
                <a:rect l="l" t="t" r="r" b="b"/>
                <a:pathLst>
                  <a:path w="5356" h="4588" extrusionOk="0">
                    <a:moveTo>
                      <a:pt x="3063" y="447"/>
                    </a:moveTo>
                    <a:cubicBezTo>
                      <a:pt x="4013" y="447"/>
                      <a:pt x="4923" y="1183"/>
                      <a:pt x="4923" y="2295"/>
                    </a:cubicBezTo>
                    <a:cubicBezTo>
                      <a:pt x="4908" y="3320"/>
                      <a:pt x="4085" y="4143"/>
                      <a:pt x="3075" y="4143"/>
                    </a:cubicBezTo>
                    <a:cubicBezTo>
                      <a:pt x="1429" y="4143"/>
                      <a:pt x="592" y="2151"/>
                      <a:pt x="1761" y="996"/>
                    </a:cubicBezTo>
                    <a:cubicBezTo>
                      <a:pt x="2140" y="617"/>
                      <a:pt x="2606" y="447"/>
                      <a:pt x="3063" y="447"/>
                    </a:cubicBezTo>
                    <a:close/>
                    <a:moveTo>
                      <a:pt x="3075" y="0"/>
                    </a:moveTo>
                    <a:cubicBezTo>
                      <a:pt x="1025" y="0"/>
                      <a:pt x="0" y="2468"/>
                      <a:pt x="1444" y="3912"/>
                    </a:cubicBezTo>
                    <a:cubicBezTo>
                      <a:pt x="1910" y="4379"/>
                      <a:pt x="2484" y="4587"/>
                      <a:pt x="3047" y="4587"/>
                    </a:cubicBezTo>
                    <a:cubicBezTo>
                      <a:pt x="4225" y="4587"/>
                      <a:pt x="5356" y="3673"/>
                      <a:pt x="5356" y="2295"/>
                    </a:cubicBezTo>
                    <a:cubicBezTo>
                      <a:pt x="5356" y="1025"/>
                      <a:pt x="4331" y="0"/>
                      <a:pt x="30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52"/>
              <p:cNvSpPr/>
              <p:nvPr/>
            </p:nvSpPr>
            <p:spPr>
              <a:xfrm>
                <a:off x="3539518" y="3910447"/>
                <a:ext cx="31065" cy="31039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1184" extrusionOk="0">
                    <a:moveTo>
                      <a:pt x="593" y="0"/>
                    </a:moveTo>
                    <a:cubicBezTo>
                      <a:pt x="275" y="0"/>
                      <a:pt x="1" y="260"/>
                      <a:pt x="1" y="592"/>
                    </a:cubicBezTo>
                    <a:cubicBezTo>
                      <a:pt x="1" y="910"/>
                      <a:pt x="275" y="1184"/>
                      <a:pt x="593" y="1184"/>
                    </a:cubicBezTo>
                    <a:cubicBezTo>
                      <a:pt x="925" y="1184"/>
                      <a:pt x="1185" y="910"/>
                      <a:pt x="1185" y="592"/>
                    </a:cubicBezTo>
                    <a:cubicBezTo>
                      <a:pt x="1185" y="260"/>
                      <a:pt x="925" y="0"/>
                      <a:pt x="5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6" name="Google Shape;906;p52"/>
            <p:cNvGrpSpPr/>
            <p:nvPr/>
          </p:nvGrpSpPr>
          <p:grpSpPr>
            <a:xfrm>
              <a:off x="4758771" y="3002512"/>
              <a:ext cx="303942" cy="303665"/>
              <a:chOff x="3763184" y="3817357"/>
              <a:chExt cx="356865" cy="356498"/>
            </a:xfrm>
          </p:grpSpPr>
          <p:sp>
            <p:nvSpPr>
              <p:cNvPr id="907" name="Google Shape;907;p52"/>
              <p:cNvSpPr/>
              <p:nvPr/>
            </p:nvSpPr>
            <p:spPr>
              <a:xfrm>
                <a:off x="3763184" y="3817357"/>
                <a:ext cx="356865" cy="356498"/>
              </a:xfrm>
              <a:custGeom>
                <a:avLst/>
                <a:gdLst/>
                <a:ahLst/>
                <a:cxnLst/>
                <a:rect l="l" t="t" r="r" b="b"/>
                <a:pathLst>
                  <a:path w="13613" h="13599" extrusionOk="0">
                    <a:moveTo>
                      <a:pt x="6814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814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8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52"/>
              <p:cNvSpPr/>
              <p:nvPr/>
            </p:nvSpPr>
            <p:spPr>
              <a:xfrm>
                <a:off x="3848330" y="3964188"/>
                <a:ext cx="39375" cy="116945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4461" extrusionOk="0">
                    <a:moveTo>
                      <a:pt x="58" y="0"/>
                    </a:moveTo>
                    <a:cubicBezTo>
                      <a:pt x="29" y="0"/>
                      <a:pt x="0" y="29"/>
                      <a:pt x="0" y="58"/>
                    </a:cubicBezTo>
                    <a:lnTo>
                      <a:pt x="0" y="4403"/>
                    </a:lnTo>
                    <a:cubicBezTo>
                      <a:pt x="0" y="4432"/>
                      <a:pt x="29" y="4461"/>
                      <a:pt x="58" y="4461"/>
                    </a:cubicBezTo>
                    <a:lnTo>
                      <a:pt x="1444" y="4461"/>
                    </a:lnTo>
                    <a:cubicBezTo>
                      <a:pt x="1473" y="4461"/>
                      <a:pt x="1502" y="4446"/>
                      <a:pt x="1502" y="4403"/>
                    </a:cubicBezTo>
                    <a:lnTo>
                      <a:pt x="1502" y="58"/>
                    </a:lnTo>
                    <a:cubicBezTo>
                      <a:pt x="1502" y="29"/>
                      <a:pt x="1473" y="0"/>
                      <a:pt x="14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52"/>
              <p:cNvSpPr/>
              <p:nvPr/>
            </p:nvSpPr>
            <p:spPr>
              <a:xfrm>
                <a:off x="3832418" y="3894403"/>
                <a:ext cx="55287" cy="47475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1811" extrusionOk="0">
                    <a:moveTo>
                      <a:pt x="1208" y="0"/>
                    </a:moveTo>
                    <a:cubicBezTo>
                      <a:pt x="987" y="0"/>
                      <a:pt x="761" y="83"/>
                      <a:pt x="578" y="266"/>
                    </a:cubicBezTo>
                    <a:cubicBezTo>
                      <a:pt x="1" y="829"/>
                      <a:pt x="405" y="1810"/>
                      <a:pt x="1214" y="1810"/>
                    </a:cubicBezTo>
                    <a:cubicBezTo>
                      <a:pt x="1704" y="1810"/>
                      <a:pt x="2109" y="1406"/>
                      <a:pt x="2109" y="901"/>
                    </a:cubicBezTo>
                    <a:cubicBezTo>
                      <a:pt x="2109" y="355"/>
                      <a:pt x="1668" y="0"/>
                      <a:pt x="12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52"/>
              <p:cNvSpPr/>
              <p:nvPr/>
            </p:nvSpPr>
            <p:spPr>
              <a:xfrm>
                <a:off x="3925901" y="3964161"/>
                <a:ext cx="124914" cy="117365"/>
              </a:xfrm>
              <a:custGeom>
                <a:avLst/>
                <a:gdLst/>
                <a:ahLst/>
                <a:cxnLst/>
                <a:rect l="l" t="t" r="r" b="b"/>
                <a:pathLst>
                  <a:path w="4765" h="4477" extrusionOk="0">
                    <a:moveTo>
                      <a:pt x="2716" y="1"/>
                    </a:moveTo>
                    <a:cubicBezTo>
                      <a:pt x="2701" y="1"/>
                      <a:pt x="2686" y="1"/>
                      <a:pt x="2671" y="1"/>
                    </a:cubicBezTo>
                    <a:cubicBezTo>
                      <a:pt x="2180" y="1"/>
                      <a:pt x="1718" y="145"/>
                      <a:pt x="1314" y="434"/>
                    </a:cubicBezTo>
                    <a:cubicBezTo>
                      <a:pt x="1304" y="441"/>
                      <a:pt x="1294" y="444"/>
                      <a:pt x="1284" y="444"/>
                    </a:cubicBezTo>
                    <a:cubicBezTo>
                      <a:pt x="1248" y="444"/>
                      <a:pt x="1213" y="410"/>
                      <a:pt x="1213" y="376"/>
                    </a:cubicBezTo>
                    <a:lnTo>
                      <a:pt x="1213" y="59"/>
                    </a:lnTo>
                    <a:cubicBezTo>
                      <a:pt x="1213" y="30"/>
                      <a:pt x="1170" y="1"/>
                      <a:pt x="1141" y="1"/>
                    </a:cubicBezTo>
                    <a:lnTo>
                      <a:pt x="58" y="1"/>
                    </a:lnTo>
                    <a:cubicBezTo>
                      <a:pt x="29" y="1"/>
                      <a:pt x="1" y="30"/>
                      <a:pt x="1" y="59"/>
                    </a:cubicBezTo>
                    <a:lnTo>
                      <a:pt x="1" y="4389"/>
                    </a:lnTo>
                    <a:cubicBezTo>
                      <a:pt x="1" y="4433"/>
                      <a:pt x="29" y="4462"/>
                      <a:pt x="58" y="4462"/>
                    </a:cubicBezTo>
                    <a:lnTo>
                      <a:pt x="1430" y="4462"/>
                    </a:lnTo>
                    <a:cubicBezTo>
                      <a:pt x="1473" y="4462"/>
                      <a:pt x="1502" y="4433"/>
                      <a:pt x="1502" y="4389"/>
                    </a:cubicBezTo>
                    <a:lnTo>
                      <a:pt x="1502" y="2859"/>
                    </a:lnTo>
                    <a:cubicBezTo>
                      <a:pt x="1502" y="2354"/>
                      <a:pt x="1617" y="1502"/>
                      <a:pt x="2382" y="1502"/>
                    </a:cubicBezTo>
                    <a:cubicBezTo>
                      <a:pt x="3133" y="1502"/>
                      <a:pt x="3249" y="2354"/>
                      <a:pt x="3249" y="2859"/>
                    </a:cubicBezTo>
                    <a:lnTo>
                      <a:pt x="3249" y="4404"/>
                    </a:lnTo>
                    <a:cubicBezTo>
                      <a:pt x="3249" y="4433"/>
                      <a:pt x="3277" y="4462"/>
                      <a:pt x="3321" y="4462"/>
                    </a:cubicBezTo>
                    <a:lnTo>
                      <a:pt x="3321" y="4476"/>
                    </a:lnTo>
                    <a:lnTo>
                      <a:pt x="4692" y="4476"/>
                    </a:lnTo>
                    <a:cubicBezTo>
                      <a:pt x="4721" y="4476"/>
                      <a:pt x="4750" y="4433"/>
                      <a:pt x="4750" y="4404"/>
                    </a:cubicBezTo>
                    <a:lnTo>
                      <a:pt x="4750" y="2383"/>
                    </a:lnTo>
                    <a:cubicBezTo>
                      <a:pt x="4764" y="1806"/>
                      <a:pt x="4591" y="1243"/>
                      <a:pt x="4259" y="766"/>
                    </a:cubicBezTo>
                    <a:cubicBezTo>
                      <a:pt x="3893" y="287"/>
                      <a:pt x="3320" y="1"/>
                      <a:pt x="27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1" name="Google Shape;911;p52"/>
            <p:cNvGrpSpPr/>
            <p:nvPr/>
          </p:nvGrpSpPr>
          <p:grpSpPr>
            <a:xfrm>
              <a:off x="3994909" y="3002512"/>
              <a:ext cx="303942" cy="303977"/>
              <a:chOff x="2866317" y="3817357"/>
              <a:chExt cx="356865" cy="356865"/>
            </a:xfrm>
          </p:grpSpPr>
          <p:sp>
            <p:nvSpPr>
              <p:cNvPr id="912" name="Google Shape;912;p52"/>
              <p:cNvSpPr/>
              <p:nvPr/>
            </p:nvSpPr>
            <p:spPr>
              <a:xfrm>
                <a:off x="2866317" y="3817357"/>
                <a:ext cx="356865" cy="356498"/>
              </a:xfrm>
              <a:custGeom>
                <a:avLst/>
                <a:gdLst/>
                <a:ahLst/>
                <a:cxnLst/>
                <a:rect l="l" t="t" r="r" b="b"/>
                <a:pathLst>
                  <a:path w="13613" h="13599" extrusionOk="0">
                    <a:moveTo>
                      <a:pt x="6799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799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52"/>
              <p:cNvSpPr/>
              <p:nvPr/>
            </p:nvSpPr>
            <p:spPr>
              <a:xfrm>
                <a:off x="2928367" y="3894561"/>
                <a:ext cx="194175" cy="279662"/>
              </a:xfrm>
              <a:custGeom>
                <a:avLst/>
                <a:gdLst/>
                <a:ahLst/>
                <a:cxnLst/>
                <a:rect l="l" t="t" r="r" b="b"/>
                <a:pathLst>
                  <a:path w="7407" h="10668" extrusionOk="0">
                    <a:moveTo>
                      <a:pt x="6208" y="0"/>
                    </a:moveTo>
                    <a:cubicBezTo>
                      <a:pt x="4086" y="14"/>
                      <a:pt x="2079" y="1732"/>
                      <a:pt x="2079" y="3854"/>
                    </a:cubicBezTo>
                    <a:lnTo>
                      <a:pt x="2079" y="4114"/>
                    </a:lnTo>
                    <a:cubicBezTo>
                      <a:pt x="2079" y="4129"/>
                      <a:pt x="2051" y="4157"/>
                      <a:pt x="2036" y="4157"/>
                    </a:cubicBezTo>
                    <a:lnTo>
                      <a:pt x="174" y="4157"/>
                    </a:lnTo>
                    <a:cubicBezTo>
                      <a:pt x="73" y="4157"/>
                      <a:pt x="1" y="4230"/>
                      <a:pt x="1" y="4331"/>
                    </a:cubicBezTo>
                    <a:lnTo>
                      <a:pt x="1" y="6048"/>
                    </a:lnTo>
                    <a:cubicBezTo>
                      <a:pt x="1" y="6149"/>
                      <a:pt x="73" y="6236"/>
                      <a:pt x="174" y="6236"/>
                    </a:cubicBezTo>
                    <a:lnTo>
                      <a:pt x="2036" y="6236"/>
                    </a:lnTo>
                    <a:cubicBezTo>
                      <a:pt x="2051" y="6236"/>
                      <a:pt x="2079" y="6251"/>
                      <a:pt x="2079" y="6279"/>
                    </a:cubicBezTo>
                    <a:lnTo>
                      <a:pt x="2079" y="10220"/>
                    </a:lnTo>
                    <a:cubicBezTo>
                      <a:pt x="2079" y="10235"/>
                      <a:pt x="2079" y="10249"/>
                      <a:pt x="2108" y="10264"/>
                    </a:cubicBezTo>
                    <a:cubicBezTo>
                      <a:pt x="2743" y="10495"/>
                      <a:pt x="3422" y="10624"/>
                      <a:pt x="4100" y="10668"/>
                    </a:cubicBezTo>
                    <a:cubicBezTo>
                      <a:pt x="4129" y="10668"/>
                      <a:pt x="4144" y="10639"/>
                      <a:pt x="4144" y="10624"/>
                    </a:cubicBezTo>
                    <a:lnTo>
                      <a:pt x="4144" y="6279"/>
                    </a:lnTo>
                    <a:cubicBezTo>
                      <a:pt x="4144" y="6251"/>
                      <a:pt x="4158" y="6236"/>
                      <a:pt x="4187" y="6236"/>
                    </a:cubicBezTo>
                    <a:lnTo>
                      <a:pt x="7218" y="6236"/>
                    </a:lnTo>
                    <a:cubicBezTo>
                      <a:pt x="7319" y="6236"/>
                      <a:pt x="7406" y="6149"/>
                      <a:pt x="7406" y="6048"/>
                    </a:cubicBezTo>
                    <a:lnTo>
                      <a:pt x="7406" y="4331"/>
                    </a:lnTo>
                    <a:cubicBezTo>
                      <a:pt x="7406" y="4230"/>
                      <a:pt x="7319" y="4143"/>
                      <a:pt x="7218" y="4143"/>
                    </a:cubicBezTo>
                    <a:lnTo>
                      <a:pt x="4187" y="4143"/>
                    </a:lnTo>
                    <a:cubicBezTo>
                      <a:pt x="4158" y="4143"/>
                      <a:pt x="4144" y="4129"/>
                      <a:pt x="4144" y="4100"/>
                    </a:cubicBezTo>
                    <a:lnTo>
                      <a:pt x="4144" y="3854"/>
                    </a:lnTo>
                    <a:cubicBezTo>
                      <a:pt x="4144" y="2714"/>
                      <a:pt x="5068" y="2079"/>
                      <a:pt x="6208" y="2079"/>
                    </a:cubicBezTo>
                    <a:lnTo>
                      <a:pt x="7218" y="2079"/>
                    </a:lnTo>
                    <a:cubicBezTo>
                      <a:pt x="7319" y="2079"/>
                      <a:pt x="7406" y="1992"/>
                      <a:pt x="7406" y="1891"/>
                    </a:cubicBezTo>
                    <a:lnTo>
                      <a:pt x="7406" y="173"/>
                    </a:lnTo>
                    <a:cubicBezTo>
                      <a:pt x="7406" y="72"/>
                      <a:pt x="7319" y="0"/>
                      <a:pt x="72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14" name="Google Shape;914;p52"/>
          <p:cNvSpPr txBox="1"/>
          <p:nvPr/>
        </p:nvSpPr>
        <p:spPr>
          <a:xfrm>
            <a:off x="2788650" y="4328875"/>
            <a:ext cx="3566700" cy="4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Please, keep this slide for attribution.</a:t>
            </a:r>
            <a:endParaRPr b="1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185</Words>
  <Application>Microsoft Office PowerPoint</Application>
  <PresentationFormat>On-screen Show (16:9)</PresentationFormat>
  <Paragraphs>22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Nunito Light</vt:lpstr>
      <vt:lpstr>Raleway SemiBold</vt:lpstr>
      <vt:lpstr>Anaheim</vt:lpstr>
      <vt:lpstr>Arial</vt:lpstr>
      <vt:lpstr>Overpass Mono</vt:lpstr>
      <vt:lpstr>Programming Lesson by Slidesgo</vt:lpstr>
      <vt:lpstr>My internship experience </vt:lpstr>
      <vt:lpstr>My experience </vt:lpstr>
      <vt:lpstr>Data Analysis</vt:lpstr>
      <vt:lpstr>PowerPoint Presentation</vt:lpstr>
      <vt:lpstr>Enhanced Communication Skills with Stakeholders</vt:lpstr>
      <vt:lpstr>Soft Skills</vt:lpstr>
      <vt:lpstr>THANKS!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internship experience </dc:title>
  <cp:lastModifiedBy>HP</cp:lastModifiedBy>
  <cp:revision>5</cp:revision>
  <dcterms:modified xsi:type="dcterms:W3CDTF">2024-09-23T01:08:55Z</dcterms:modified>
</cp:coreProperties>
</file>