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88" r:id="rId4"/>
    <p:sldId id="290" r:id="rId5"/>
    <p:sldId id="284" r:id="rId6"/>
    <p:sldId id="28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7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10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2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40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6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63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08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89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2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1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EA20DB-49AC-4091-A078-B75F6CA305EE}" type="datetimeFigureOut">
              <a:rPr lang="en-CA" smtClean="0"/>
              <a:t>2023-03-02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E519FC-E7A3-44A9-B882-08D55D550D8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7510-4F68-0082-77F4-9E46AB25B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Git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6296C-0D06-7499-8BE5-B96DF1E3A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Tolu </a:t>
            </a:r>
            <a:r>
              <a:rPr lang="en-CA" dirty="0" err="1"/>
              <a:t>Oyeniyi</a:t>
            </a:r>
            <a:endParaRPr lang="en-CA" dirty="0"/>
          </a:p>
          <a:p>
            <a:r>
              <a:rPr lang="en-CA" dirty="0"/>
              <a:t>CS 124</a:t>
            </a:r>
          </a:p>
          <a:p>
            <a:r>
              <a:rPr lang="en-CA" dirty="0"/>
              <a:t>Stanford </a:t>
            </a:r>
          </a:p>
          <a:p>
            <a:r>
              <a:rPr lang="en-CA" dirty="0"/>
              <a:t>Winter 2023</a:t>
            </a:r>
          </a:p>
        </p:txBody>
      </p:sp>
    </p:spTree>
    <p:extLst>
      <p:ext uri="{BB962C8B-B14F-4D97-AF65-F5344CB8AC3E}">
        <p14:creationId xmlns:p14="http://schemas.microsoft.com/office/powerpoint/2010/main" val="328059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5D2A-3502-8DFE-4A66-A6661630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D07-09D9-3464-7B97-963DAD67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1028"/>
            <a:ext cx="10058400" cy="38080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A system that keeps records of your changes.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Users keep entire code and history on their local machines.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Allows for collaborative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Allows you to know who made what changes and when.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</a:t>
            </a:r>
            <a:r>
              <a:rPr lang="en-CA" sz="3200" b="1" dirty="0"/>
              <a:t>Allows you to revert any changes and go back to a previous state.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75067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DBFBB9-05FC-C02C-0757-FB286322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1028"/>
            <a:ext cx="8559896" cy="38080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A tool which allows you to manage and track changes to files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When you create a repository you will see a .git directory.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b="1" dirty="0"/>
              <a:t> It keeps track of a file’s history – its tracks changes and who made those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3200" dirty="0"/>
              <a:t> Each version of a file is called a commit. 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3200" b="1" dirty="0"/>
          </a:p>
          <a:p>
            <a:pPr>
              <a:buFont typeface="Arial" panose="020B0604020202020204" pitchFamily="34" charset="0"/>
              <a:buChar char="•"/>
            </a:pPr>
            <a:endParaRPr lang="en-CA" sz="3200" b="1" dirty="0"/>
          </a:p>
          <a:p>
            <a:pPr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35FF8-7B2D-E0BA-AFAA-76AB7028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Git?</a:t>
            </a:r>
          </a:p>
        </p:txBody>
      </p:sp>
      <p:pic>
        <p:nvPicPr>
          <p:cNvPr id="6" name="Picture 6" descr="Git - Logo Downloads">
            <a:extLst>
              <a:ext uri="{FF2B5EF4-FFF2-40B4-BE49-F238E27FC236}">
                <a16:creationId xmlns:a16="http://schemas.microsoft.com/office/drawing/2014/main" id="{8D887437-69BB-289D-906B-6C887CB5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497" y="3900918"/>
            <a:ext cx="2064183" cy="20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515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8BB4B4-92FF-E0BE-F251-854A7DDB7328}"/>
              </a:ext>
            </a:extLst>
          </p:cNvPr>
          <p:cNvSpPr/>
          <p:nvPr/>
        </p:nvSpPr>
        <p:spPr>
          <a:xfrm>
            <a:off x="768927" y="286603"/>
            <a:ext cx="10619509" cy="222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7DD01-12DB-874E-2D87-D4180A6DB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3910A-5E04-9E25-502F-A51F884B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0"/>
            <a:ext cx="8732521" cy="6257008"/>
          </a:xfrm>
          <a:prstGeom prst="rect">
            <a:avLst/>
          </a:prstGeom>
        </p:spPr>
      </p:pic>
      <p:pic>
        <p:nvPicPr>
          <p:cNvPr id="7" name="Picture 6" descr="Git - Logo Downloads">
            <a:extLst>
              <a:ext uri="{FF2B5EF4-FFF2-40B4-BE49-F238E27FC236}">
                <a16:creationId xmlns:a16="http://schemas.microsoft.com/office/drawing/2014/main" id="{4BF92C44-01CC-3E9E-5DA9-7387A5FE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497" y="1769111"/>
            <a:ext cx="2064183" cy="20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73A3-A7BF-42E3-67B6-DBA7DFD8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is a Repository? (Repo)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C07BF6-1299-8010-A40F-0EF41820CDD9}"/>
              </a:ext>
            </a:extLst>
          </p:cNvPr>
          <p:cNvSpPr txBox="1">
            <a:spLocks/>
          </p:cNvSpPr>
          <p:nvPr/>
        </p:nvSpPr>
        <p:spPr>
          <a:xfrm>
            <a:off x="1165410" y="2022896"/>
            <a:ext cx="10220255" cy="411664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4000" dirty="0"/>
              <a:t> A collection of all the files and the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4000" dirty="0"/>
              <a:t>history  of those files.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4000" b="1" dirty="0"/>
              <a:t> </a:t>
            </a:r>
            <a:r>
              <a:rPr lang="en-CA" sz="4000" dirty="0"/>
              <a:t>which consist of all your commits.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4000" b="1" dirty="0"/>
              <a:t> A place where all  your hard work is stored.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4000" b="1" dirty="0"/>
          </a:p>
          <a:p>
            <a:pPr>
              <a:buFont typeface="Arial" panose="020B0604020202020204" pitchFamily="34" charset="0"/>
              <a:buChar char="•"/>
            </a:pPr>
            <a:endParaRPr lang="en-CA" sz="4000" dirty="0"/>
          </a:p>
        </p:txBody>
      </p:sp>
      <p:pic>
        <p:nvPicPr>
          <p:cNvPr id="11" name="Picture 4" descr="App Insights: File Manager: Folder Shortcuts [PRO] | Apptopia">
            <a:extLst>
              <a:ext uri="{FF2B5EF4-FFF2-40B4-BE49-F238E27FC236}">
                <a16:creationId xmlns:a16="http://schemas.microsoft.com/office/drawing/2014/main" id="{6496FCC0-835A-498B-15DE-DF92CF78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194" y="572139"/>
            <a:ext cx="1881471" cy="188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006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92C75-1158-CF6A-63DB-D9CB88AC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What is GitHub?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45A5CE-FB48-6D2E-A044-CBE3D66A6C2D}"/>
              </a:ext>
            </a:extLst>
          </p:cNvPr>
          <p:cNvSpPr txBox="1">
            <a:spLocks/>
          </p:cNvSpPr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 sz="3600" dirty="0"/>
              <a:t> A remote repository in which you can host your local repository.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3600" b="1" dirty="0"/>
              <a:t> And a place to collaborate with others.</a:t>
            </a:r>
          </a:p>
          <a:p>
            <a:pPr>
              <a:buFont typeface="Calibri" panose="020F0502020204030204" pitchFamily="34" charset="0"/>
              <a:buChar char="•"/>
            </a:pPr>
            <a:endParaRPr lang="en-US" b="1" dirty="0"/>
          </a:p>
          <a:p>
            <a:pPr>
              <a:buFont typeface="Calibri" panose="020F0502020204030204" pitchFamily="34" charset="0"/>
              <a:buChar char="•"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0141F-CDD4-104D-F691-BC73C453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38" y="1328771"/>
            <a:ext cx="7124124" cy="454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2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772</TotalTime>
  <Words>199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Git Tutorial</vt:lpstr>
      <vt:lpstr>What is Version Control?</vt:lpstr>
      <vt:lpstr>What is Git?</vt:lpstr>
      <vt:lpstr>PowerPoint Presentation</vt:lpstr>
      <vt:lpstr>What is a Repository? (Repo)</vt:lpstr>
      <vt:lpstr>What is GitHub?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Tutorial</dc:title>
  <dc:creator>Tolu Josephine Oyeniyi</dc:creator>
  <cp:lastModifiedBy>Dan Jurafsky</cp:lastModifiedBy>
  <cp:revision>33</cp:revision>
  <cp:lastPrinted>2023-03-02T22:31:47Z</cp:lastPrinted>
  <dcterms:created xsi:type="dcterms:W3CDTF">2023-03-02T08:58:30Z</dcterms:created>
  <dcterms:modified xsi:type="dcterms:W3CDTF">2023-03-02T22:36:14Z</dcterms:modified>
</cp:coreProperties>
</file>