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PT Sans Caption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8" roundtripDataSignature="AMtx7mhZ9tPy6aBUUyvs3x3hhSGRvTtO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Roboto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Roboto-italic.fntdata"/><Relationship Id="rId21" Type="http://schemas.openxmlformats.org/officeDocument/2006/relationships/slide" Target="slides/slide15.xml"/><Relationship Id="rId43" Type="http://schemas.openxmlformats.org/officeDocument/2006/relationships/font" Target="fonts/Roboto-bold.fntdata"/><Relationship Id="rId24" Type="http://schemas.openxmlformats.org/officeDocument/2006/relationships/slide" Target="slides/slide18.xml"/><Relationship Id="rId46" Type="http://schemas.openxmlformats.org/officeDocument/2006/relationships/font" Target="fonts/PTSansCaption-regular.fntdata"/><Relationship Id="rId23" Type="http://schemas.openxmlformats.org/officeDocument/2006/relationships/slide" Target="slides/slide17.xml"/><Relationship Id="rId45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customschemas.google.com/relationships/presentationmetadata" Target="metadata"/><Relationship Id="rId25" Type="http://schemas.openxmlformats.org/officeDocument/2006/relationships/slide" Target="slides/slide19.xml"/><Relationship Id="rId47" Type="http://schemas.openxmlformats.org/officeDocument/2006/relationships/font" Target="fonts/PTSansCaption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f1e2a8338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f1e2a8338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f1e2a8338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f1e2a8338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1e2a8338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f1e2a8338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a719ef36a2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a719ef36a2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719ef36a2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a719ef36a2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a719ef36a2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a719ef36a2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719ef36a2_0_3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ga719ef36a2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f1e2a8338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f1e2a8338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f1e2a8338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f1e2a8338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f1e2a8338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f1e2a8338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a719ef36a2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8" name="Google Shape;468;ga719ef36a2_0_4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a0ef046eda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7" name="Google Shape;487;ga0ef046eda_0_44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2" name="Google Shape;56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7" name="Google Shape;577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0" name="Google Shape;61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a719ef36a2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8" name="Google Shape;668;ga719ef36a2_0_43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a0ef046ed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8" name="Google Shape;688;ga0ef046eda_0_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b46fc7c677_4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2" name="Google Shape;712;gb46fc7c677_4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1e2a833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1e2a833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b46fc7c677_4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1" name="Google Shape;721;gb46fc7c677_4_3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b46fc7c677_4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9" name="Google Shape;779;gb46fc7c677_4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b46fc7c677_4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7" name="Google Shape;797;gb46fc7c677_4_4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b46fc7c677_4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8" name="Google Shape;858;gb46fc7c677_4_6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b46fc7c677_4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4" name="Google Shape;864;gb46fc7c677_4_7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b46fc7c677_4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9" name="Google Shape;949;gb46fc7c677_4_7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0ef046eda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a0ef046eda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0ef046eda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a0ef046eda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719ef36a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a719ef36a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719ef36a2_0_1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a719ef36a2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5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05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5098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0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" name="Google Shape;13;p10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" name="Google Shape;14;p10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26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4" name="Google Shape;54;p126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5" name="Google Shape;55;p1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Google Shape;56;p1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7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27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7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61" name="Google Shape;61;p1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28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5" name="Google Shape;65;p1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8"/>
          <p:cNvSpPr txBox="1"/>
          <p:nvPr/>
        </p:nvSpPr>
        <p:spPr>
          <a:xfrm flipH="1" rot="10800000">
            <a:off x="2830256" y="19"/>
            <a:ext cx="63138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0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" name="Google Shape;73;p10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●"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○"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■"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●"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○"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■"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●"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○"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marR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900"/>
              <a:buFont typeface="Roboto"/>
              <a:buChar char="■"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10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0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0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9" name="Google Shape;79;p1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Google Shape;82;p1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175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3" name="Google Shape;83;p13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31"/>
          <p:cNvSpPr txBox="1"/>
          <p:nvPr>
            <p:ph idx="11" type="ftr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5098"/>
            </a:scheme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b="0" i="0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b="0" i="0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b="0" i="0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b="0" i="0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b="0" i="0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b="0" i="0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b="0" i="0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b="0" i="0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b="0" i="0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0" name="Google Shape;90;p13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1" name="Google Shape;91;p1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4" name="Google Shape;94;p1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9" name="Google Shape;99;p1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175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0" name="Google Shape;100;p13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5" name="Google Shape;105;p13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"/>
              <a:buChar char="○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"/>
              <a:buChar char="■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"/>
              <a:buChar char="●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"/>
              <a:buChar char="○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"/>
              <a:buChar char="■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"/>
              <a:buChar char="●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"/>
              <a:buChar char="○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marR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900"/>
              <a:buFont typeface="Roboto"/>
              <a:buChar char="■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6" name="Google Shape;106;p13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9845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"/>
              <a:buChar char="○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"/>
              <a:buChar char="■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"/>
              <a:buChar char="●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"/>
              <a:buChar char="○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"/>
              <a:buChar char="■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"/>
              <a:buChar char="●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"/>
              <a:buChar char="○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marR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900"/>
              <a:buFont typeface="Roboto"/>
              <a:buChar char="■"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7" name="Google Shape;107;p1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0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0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10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10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6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Roboto"/>
              <a:buNone/>
              <a:defRPr b="0" i="0" sz="4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Roboto"/>
              <a:buNone/>
              <a:defRPr b="0" i="0" sz="4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Roboto"/>
              <a:buNone/>
              <a:defRPr b="0" i="0" sz="4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Roboto"/>
              <a:buNone/>
              <a:defRPr b="0" i="0" sz="4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Roboto"/>
              <a:buNone/>
              <a:defRPr b="0" i="0" sz="4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Roboto"/>
              <a:buNone/>
              <a:defRPr b="0" i="0" sz="4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Roboto"/>
              <a:buNone/>
              <a:defRPr b="0" i="0" sz="4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Roboto"/>
              <a:buNone/>
              <a:defRPr b="0" i="0" sz="4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Roboto"/>
              <a:buNone/>
              <a:defRPr b="0" i="0" sz="4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0" name="Google Shape;110;p13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7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5" name="Google Shape;115;p137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b="0" i="0" sz="16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6" name="Google Shape;116;p13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3175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7" name="Google Shape;117;p13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8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38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38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None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2" name="Google Shape;122;p13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bg>
      <p:bgPr>
        <a:solidFill>
          <a:schemeClr val="accent4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9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Font typeface="Roboto"/>
              <a:buNone/>
              <a:defRPr b="0" i="0" sz="9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Font typeface="Roboto"/>
              <a:buNone/>
              <a:defRPr b="0" i="0" sz="9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Font typeface="Roboto"/>
              <a:buNone/>
              <a:defRPr b="0" i="0" sz="9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Font typeface="Roboto"/>
              <a:buNone/>
              <a:defRPr b="0" i="0" sz="9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Font typeface="Roboto"/>
              <a:buNone/>
              <a:defRPr b="0" i="0" sz="9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Font typeface="Roboto"/>
              <a:buNone/>
              <a:defRPr b="0" i="0" sz="9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Font typeface="Roboto"/>
              <a:buNone/>
              <a:defRPr b="0" i="0" sz="9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Font typeface="Roboto"/>
              <a:buNone/>
              <a:defRPr b="0" i="0" sz="9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Font typeface="Roboto"/>
              <a:buNone/>
              <a:defRPr b="0" i="0" sz="9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5" name="Google Shape;125;p13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17500" lvl="0" marL="4572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6" name="Google Shape;126;p13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0"/>
          <p:cNvSpPr txBox="1"/>
          <p:nvPr>
            <p:ph type="title"/>
          </p:nvPr>
        </p:nvSpPr>
        <p:spPr>
          <a:xfrm>
            <a:off x="685800" y="385764"/>
            <a:ext cx="2743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0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9" name="Google Shape;129;p140"/>
          <p:cNvSpPr txBox="1"/>
          <p:nvPr>
            <p:ph idx="1" type="body"/>
          </p:nvPr>
        </p:nvSpPr>
        <p:spPr>
          <a:xfrm>
            <a:off x="685800" y="1257300"/>
            <a:ext cx="27432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13700" spcFirstLastPara="1" rIns="13700" wrap="square" tIns="68575">
            <a:noAutofit/>
          </a:bodyPr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None/>
              <a:defRPr b="0" i="0" sz="9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None/>
              <a:defRPr b="0" i="0" sz="7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None/>
              <a:defRPr b="0" i="0" sz="7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0" name="Google Shape;130;p140"/>
          <p:cNvSpPr txBox="1"/>
          <p:nvPr>
            <p:ph idx="2" type="body"/>
          </p:nvPr>
        </p:nvSpPr>
        <p:spPr>
          <a:xfrm>
            <a:off x="3575050" y="1257300"/>
            <a:ext cx="5111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0">
            <a:noAutofit/>
          </a:bodyPr>
          <a:lstStyle>
            <a:lvl1pPr indent="-3175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○"/>
              <a:defRPr b="0" i="0" sz="2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■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●"/>
              <a:defRPr b="0" i="0" sz="15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1" name="Google Shape;131;p14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140"/>
          <p:cNvSpPr txBox="1"/>
          <p:nvPr>
            <p:ph idx="11" type="ftr"/>
          </p:nvPr>
        </p:nvSpPr>
        <p:spPr>
          <a:xfrm>
            <a:off x="2667000" y="4767263"/>
            <a:ext cx="335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14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14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14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1_One column 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/>
        </p:nvSpPr>
        <p:spPr>
          <a:xfrm flipH="1" rot="10800000">
            <a:off x="2830256" y="19"/>
            <a:ext cx="63138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8575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●"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85750" lvl="1" marL="914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○"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85750" lvl="2" marL="1371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■"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85750" lvl="3" marL="18288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●"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85750" lvl="4" marL="22860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○"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85750" lvl="5" marL="27432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■"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85750" lvl="6" marL="3200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●"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85750" lvl="7" marL="3657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○"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85750" lvl="8" marL="4114800" marR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900"/>
              <a:buFont typeface="Roboto"/>
              <a:buChar char="■"/>
              <a:defRPr b="0" i="0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1"/>
          <p:cNvSpPr txBox="1"/>
          <p:nvPr/>
        </p:nvSpPr>
        <p:spPr>
          <a:xfrm flipH="1" rot="10800000">
            <a:off x="2789475" y="25"/>
            <a:ext cx="63543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2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" name="Google Shape;29;p1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22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Google Shape;36;p1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9" name="Google Shape;39;p1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2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" name="Google Shape;44;p124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" name="Google Shape;45;p124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" name="Google Shape;46;p1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5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9" name="Google Shape;49;p1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0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0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" name="Google Shape;68;p10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0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Roboto"/>
              <a:buNone/>
              <a:defRPr b="0" i="0" sz="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2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jpg"/><Relationship Id="rId4" Type="http://schemas.openxmlformats.org/officeDocument/2006/relationships/image" Target="../media/image21.png"/><Relationship Id="rId5" Type="http://schemas.openxmlformats.org/officeDocument/2006/relationships/image" Target="../media/image27.png"/><Relationship Id="rId6" Type="http://schemas.openxmlformats.org/officeDocument/2006/relationships/image" Target="../media/image25.png"/><Relationship Id="rId7" Type="http://schemas.openxmlformats.org/officeDocument/2006/relationships/image" Target="../media/image28.png"/><Relationship Id="rId8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Relationship Id="rId5" Type="http://schemas.openxmlformats.org/officeDocument/2006/relationships/image" Target="../media/image4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jp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5" Type="http://schemas.openxmlformats.org/officeDocument/2006/relationships/image" Target="../media/image38.png"/><Relationship Id="rId6" Type="http://schemas.openxmlformats.org/officeDocument/2006/relationships/image" Target="../media/image34.jpg"/><Relationship Id="rId7" Type="http://schemas.openxmlformats.org/officeDocument/2006/relationships/image" Target="../media/image40.png"/><Relationship Id="rId8" Type="http://schemas.openxmlformats.org/officeDocument/2006/relationships/image" Target="../media/image4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Relationship Id="rId9" Type="http://schemas.openxmlformats.org/officeDocument/2006/relationships/image" Target="../media/image47.jpg"/><Relationship Id="rId5" Type="http://schemas.openxmlformats.org/officeDocument/2006/relationships/image" Target="../media/image46.jpg"/><Relationship Id="rId6" Type="http://schemas.openxmlformats.org/officeDocument/2006/relationships/image" Target="../media/image43.png"/><Relationship Id="rId7" Type="http://schemas.openxmlformats.org/officeDocument/2006/relationships/image" Target="../media/image37.jpg"/><Relationship Id="rId8" Type="http://schemas.openxmlformats.org/officeDocument/2006/relationships/image" Target="../media/image4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8.png"/><Relationship Id="rId4" Type="http://schemas.openxmlformats.org/officeDocument/2006/relationships/image" Target="../media/image39.png"/><Relationship Id="rId5" Type="http://schemas.openxmlformats.org/officeDocument/2006/relationships/image" Target="../media/image52.png"/><Relationship Id="rId6" Type="http://schemas.openxmlformats.org/officeDocument/2006/relationships/image" Target="../media/image49.jpg"/><Relationship Id="rId7" Type="http://schemas.openxmlformats.org/officeDocument/2006/relationships/image" Target="../media/image50.jpg"/><Relationship Id="rId8" Type="http://schemas.openxmlformats.org/officeDocument/2006/relationships/image" Target="../media/image5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13.png"/><Relationship Id="rId13" Type="http://schemas.openxmlformats.org/officeDocument/2006/relationships/image" Target="../media/image14.jp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15.jpg"/><Relationship Id="rId7" Type="http://schemas.openxmlformats.org/officeDocument/2006/relationships/image" Target="../media/image4.jpg"/><Relationship Id="rId8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jp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17.jpg"/><Relationship Id="rId7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3.jpg"/><Relationship Id="rId5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/>
          <p:nvPr>
            <p:ph type="ctrTitle"/>
          </p:nvPr>
        </p:nvSpPr>
        <p:spPr>
          <a:xfrm>
            <a:off x="3346945" y="2571750"/>
            <a:ext cx="2450100" cy="18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</a:pPr>
            <a:r>
              <a:rPr lang="en" sz="4000">
                <a:latin typeface="PT Sans Caption"/>
                <a:ea typeface="PT Sans Caption"/>
                <a:cs typeface="PT Sans Caption"/>
                <a:sym typeface="PT Sans Caption"/>
              </a:rPr>
              <a:t>     </a:t>
            </a:r>
            <a:r>
              <a:rPr lang="en" sz="4000">
                <a:latin typeface="PT Sans Caption"/>
                <a:ea typeface="PT Sans Caption"/>
                <a:cs typeface="PT Sans Caption"/>
                <a:sym typeface="PT Sans Caption"/>
              </a:rPr>
              <a:t>GIT </a:t>
            </a:r>
            <a:endParaRPr sz="40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</a:pPr>
            <a:r>
              <a:rPr lang="en" sz="4000">
                <a:latin typeface="PT Sans Caption"/>
                <a:ea typeface="PT Sans Caption"/>
                <a:cs typeface="PT Sans Caption"/>
                <a:sym typeface="PT Sans Caption"/>
              </a:rPr>
              <a:t>      &amp; </a:t>
            </a:r>
            <a:endParaRPr sz="40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</a:pPr>
            <a:r>
              <a:rPr lang="en" sz="4000">
                <a:latin typeface="PT Sans Caption"/>
                <a:ea typeface="PT Sans Caption"/>
                <a:cs typeface="PT Sans Caption"/>
                <a:sym typeface="PT Sans Caption"/>
              </a:rPr>
              <a:t>  GITHUB</a:t>
            </a:r>
            <a:endParaRPr b="0" i="0" sz="4000" u="none" cap="none" strike="noStrike">
              <a:solidFill>
                <a:schemeClr val="lt1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pic>
        <p:nvPicPr>
          <p:cNvPr id="143" name="Google Shape;14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949" y="765675"/>
            <a:ext cx="4028125" cy="127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1e2a83386_0_1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GIT</a:t>
            </a:r>
            <a:endParaRPr/>
          </a:p>
        </p:txBody>
      </p:sp>
      <p:sp>
        <p:nvSpPr>
          <p:cNvPr id="289" name="Google Shape;289;gf1e2a83386_0_12"/>
          <p:cNvSpPr txBox="1"/>
          <p:nvPr/>
        </p:nvSpPr>
        <p:spPr>
          <a:xfrm>
            <a:off x="3034075" y="672675"/>
            <a:ext cx="5997900" cy="20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T Sans Caption"/>
              <a:buChar char="●"/>
            </a:pPr>
            <a:r>
              <a:rPr lang="en">
                <a:latin typeface="PT Sans Caption"/>
                <a:ea typeface="PT Sans Caption"/>
                <a:cs typeface="PT Sans Caption"/>
                <a:sym typeface="PT Sans Caption"/>
              </a:rPr>
              <a:t>We </a:t>
            </a:r>
            <a:r>
              <a:rPr lang="en">
                <a:latin typeface="PT Sans Caption"/>
                <a:ea typeface="PT Sans Caption"/>
                <a:cs typeface="PT Sans Caption"/>
                <a:sym typeface="PT Sans Caption"/>
              </a:rPr>
              <a:t>don't</a:t>
            </a:r>
            <a:r>
              <a:rPr lang="en">
                <a:latin typeface="PT Sans Caption"/>
                <a:ea typeface="PT Sans Caption"/>
                <a:cs typeface="PT Sans Caption"/>
                <a:sym typeface="PT Sans Caption"/>
              </a:rPr>
              <a:t> have to manage versions , git take cares of it </a:t>
            </a:r>
            <a:r>
              <a:rPr lang="en">
                <a:latin typeface="PT Sans Caption"/>
                <a:ea typeface="PT Sans Caption"/>
                <a:cs typeface="PT Sans Caption"/>
                <a:sym typeface="PT Sans Caption"/>
              </a:rPr>
              <a:t>automatically</a:t>
            </a:r>
            <a:endParaRPr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T Sans Caption"/>
              <a:buChar char="●"/>
            </a:pPr>
            <a:r>
              <a:rPr lang="en">
                <a:latin typeface="PT Sans Caption"/>
                <a:ea typeface="PT Sans Caption"/>
                <a:cs typeface="PT Sans Caption"/>
                <a:sym typeface="PT Sans Caption"/>
              </a:rPr>
              <a:t>The storage technique used is very optimized hence it takes very less memory to save all the different version</a:t>
            </a:r>
            <a:endParaRPr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f1e2a83386_0_18"/>
          <p:cNvSpPr txBox="1"/>
          <p:nvPr>
            <p:ph type="title"/>
          </p:nvPr>
        </p:nvSpPr>
        <p:spPr>
          <a:xfrm>
            <a:off x="2342275" y="6977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GITHUB </a:t>
            </a:r>
            <a:endParaRPr/>
          </a:p>
        </p:txBody>
      </p:sp>
      <p:pic>
        <p:nvPicPr>
          <p:cNvPr id="295" name="Google Shape;295;gf1e2a83386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5024" y="2478075"/>
            <a:ext cx="2400651" cy="1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f1e2a83386_0_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your laptop fails?</a:t>
            </a:r>
            <a:endParaRPr/>
          </a:p>
        </p:txBody>
      </p:sp>
      <p:sp>
        <p:nvSpPr>
          <p:cNvPr id="301" name="Google Shape;301;gf1e2a83386_0_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chemeClr val="lt1"/>
                </a:highlight>
                <a:latin typeface="PT Sans Caption"/>
                <a:ea typeface="PT Sans Caption"/>
                <a:cs typeface="PT Sans Caption"/>
                <a:sym typeface="PT Sans Caption"/>
              </a:rPr>
              <a:t>No Problem!</a:t>
            </a:r>
            <a:br>
              <a:rPr lang="en">
                <a:solidFill>
                  <a:srgbClr val="222222"/>
                </a:solidFill>
                <a:highlight>
                  <a:schemeClr val="lt1"/>
                </a:highlight>
                <a:latin typeface="PT Sans Caption"/>
                <a:ea typeface="PT Sans Caption"/>
                <a:cs typeface="PT Sans Caption"/>
                <a:sym typeface="PT Sans Caption"/>
              </a:rPr>
            </a:br>
            <a:r>
              <a:rPr lang="en">
                <a:solidFill>
                  <a:srgbClr val="222222"/>
                </a:solidFill>
                <a:highlight>
                  <a:schemeClr val="lt1"/>
                </a:highlight>
                <a:latin typeface="PT Sans Caption"/>
                <a:ea typeface="PT Sans Caption"/>
                <a:cs typeface="PT Sans Caption"/>
                <a:sym typeface="PT Sans Caption"/>
              </a:rPr>
              <a:t>We got our backup on GITHUB!!!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719ef36a2_0_255"/>
          <p:cNvSpPr txBox="1"/>
          <p:nvPr>
            <p:ph type="title"/>
          </p:nvPr>
        </p:nvSpPr>
        <p:spPr>
          <a:xfrm>
            <a:off x="684450" y="0"/>
            <a:ext cx="2808000" cy="7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3000">
                <a:latin typeface="PT Sans Caption"/>
                <a:ea typeface="PT Sans Caption"/>
                <a:cs typeface="PT Sans Caption"/>
                <a:sym typeface="PT Sans Caption"/>
              </a:rPr>
              <a:t>Github</a:t>
            </a:r>
            <a:endParaRPr b="1" sz="3000"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pic>
        <p:nvPicPr>
          <p:cNvPr id="307" name="Google Shape;307;ga719ef36a2_0_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7585" y="1858379"/>
            <a:ext cx="511227" cy="527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a719ef36a2_0_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7585" y="982188"/>
            <a:ext cx="511227" cy="527507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a719ef36a2_0_255"/>
          <p:cNvSpPr txBox="1"/>
          <p:nvPr/>
        </p:nvSpPr>
        <p:spPr>
          <a:xfrm>
            <a:off x="3069348" y="1572252"/>
            <a:ext cx="9924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Version 1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ga719ef36a2_0_255"/>
          <p:cNvSpPr txBox="1"/>
          <p:nvPr/>
        </p:nvSpPr>
        <p:spPr>
          <a:xfrm>
            <a:off x="3069348" y="2417169"/>
            <a:ext cx="1289100" cy="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Version 2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ga719ef36a2_0_255"/>
          <p:cNvSpPr/>
          <p:nvPr/>
        </p:nvSpPr>
        <p:spPr>
          <a:xfrm>
            <a:off x="2921026" y="456161"/>
            <a:ext cx="1289100" cy="29100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a719ef36a2_0_255"/>
          <p:cNvSpPr txBox="1"/>
          <p:nvPr/>
        </p:nvSpPr>
        <p:spPr>
          <a:xfrm>
            <a:off x="4259475" y="845920"/>
            <a:ext cx="9465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This code is for +, -</a:t>
            </a:r>
            <a:endParaRPr b="0" i="0" sz="1800" u="none" cap="none" strike="noStrike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sp>
        <p:nvSpPr>
          <p:cNvPr id="313" name="Google Shape;313;ga719ef36a2_0_255"/>
          <p:cNvSpPr txBox="1"/>
          <p:nvPr/>
        </p:nvSpPr>
        <p:spPr>
          <a:xfrm>
            <a:off x="4259475" y="2117550"/>
            <a:ext cx="946500" cy="12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This code is for +, -,*,/</a:t>
            </a:r>
            <a:endParaRPr b="0" i="0" sz="1800" u="none" cap="none" strike="noStrike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sp>
        <p:nvSpPr>
          <p:cNvPr id="314" name="Google Shape;314;ga719ef36a2_0_255"/>
          <p:cNvSpPr txBox="1"/>
          <p:nvPr/>
        </p:nvSpPr>
        <p:spPr>
          <a:xfrm>
            <a:off x="3253195" y="446601"/>
            <a:ext cx="11052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5" name="Google Shape;315;ga719ef36a2_0_2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7113" y="0"/>
            <a:ext cx="1248650" cy="1248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a719ef36a2_0_255"/>
          <p:cNvSpPr/>
          <p:nvPr/>
        </p:nvSpPr>
        <p:spPr>
          <a:xfrm>
            <a:off x="4922500" y="1145475"/>
            <a:ext cx="2033100" cy="3642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7" name="Google Shape;317;ga719ef36a2_0_255"/>
          <p:cNvGrpSpPr/>
          <p:nvPr/>
        </p:nvGrpSpPr>
        <p:grpSpPr>
          <a:xfrm>
            <a:off x="6955489" y="594225"/>
            <a:ext cx="2242911" cy="2929136"/>
            <a:chOff x="6955489" y="1428025"/>
            <a:chExt cx="2242911" cy="2929136"/>
          </a:xfrm>
        </p:grpSpPr>
        <p:sp>
          <p:nvSpPr>
            <p:cNvPr id="318" name="Google Shape;318;ga719ef36a2_0_255"/>
            <p:cNvSpPr txBox="1"/>
            <p:nvPr/>
          </p:nvSpPr>
          <p:spPr>
            <a:xfrm>
              <a:off x="7043825" y="1428025"/>
              <a:ext cx="14061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GITHUB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9" name="Google Shape;319;ga719ef36a2_0_2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19985" y="2957454"/>
              <a:ext cx="511227" cy="5275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ga719ef36a2_0_25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19985" y="2081263"/>
              <a:ext cx="511227" cy="5275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" name="Google Shape;321;ga719ef36a2_0_255"/>
            <p:cNvSpPr txBox="1"/>
            <p:nvPr/>
          </p:nvSpPr>
          <p:spPr>
            <a:xfrm>
              <a:off x="7351748" y="2671327"/>
              <a:ext cx="992400" cy="1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Version 1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2" name="Google Shape;322;ga719ef36a2_0_255"/>
            <p:cNvSpPr txBox="1"/>
            <p:nvPr/>
          </p:nvSpPr>
          <p:spPr>
            <a:xfrm>
              <a:off x="7351748" y="3516244"/>
              <a:ext cx="1289100" cy="20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Version 2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3" name="Google Shape;323;ga719ef36a2_0_255"/>
            <p:cNvSpPr/>
            <p:nvPr/>
          </p:nvSpPr>
          <p:spPr>
            <a:xfrm>
              <a:off x="6955489" y="1447161"/>
              <a:ext cx="1289100" cy="2910000"/>
            </a:xfrm>
            <a:prstGeom prst="can">
              <a:avLst>
                <a:gd fmla="val 25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ga719ef36a2_0_255"/>
            <p:cNvSpPr txBox="1"/>
            <p:nvPr/>
          </p:nvSpPr>
          <p:spPr>
            <a:xfrm>
              <a:off x="8224375" y="1815995"/>
              <a:ext cx="946500" cy="115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PT Sans Caption"/>
                  <a:ea typeface="PT Sans Caption"/>
                  <a:cs typeface="PT Sans Caption"/>
                  <a:sym typeface="PT Sans Caption"/>
                </a:rPr>
                <a:t>This code is for +, -</a:t>
              </a:r>
              <a:endParaRPr b="0" i="0" sz="18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endParaRPr>
            </a:p>
          </p:txBody>
        </p:sp>
        <p:sp>
          <p:nvSpPr>
            <p:cNvPr id="325" name="Google Shape;325;ga719ef36a2_0_255"/>
            <p:cNvSpPr txBox="1"/>
            <p:nvPr/>
          </p:nvSpPr>
          <p:spPr>
            <a:xfrm>
              <a:off x="8251900" y="3005347"/>
              <a:ext cx="946500" cy="8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PT Sans Caption"/>
                  <a:ea typeface="PT Sans Caption"/>
                  <a:cs typeface="PT Sans Caption"/>
                  <a:sym typeface="PT Sans Caption"/>
                </a:rPr>
                <a:t>This code is for +, -,*,/</a:t>
              </a:r>
              <a:endParaRPr b="0" i="0" sz="18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26" name="Google Shape;326;ga719ef36a2_0_2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61888" y="2856675"/>
            <a:ext cx="544268" cy="40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a719ef36a2_0_2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75736" y="3018450"/>
            <a:ext cx="1248650" cy="504897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a719ef36a2_0_255"/>
          <p:cNvSpPr txBox="1"/>
          <p:nvPr/>
        </p:nvSpPr>
        <p:spPr>
          <a:xfrm>
            <a:off x="2879650" y="3497450"/>
            <a:ext cx="59628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PT Sans Caption"/>
              <a:buChar char="●"/>
            </a:pPr>
            <a:r>
              <a:rPr b="0" i="0" lang="en" sz="18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PT Sans Caption"/>
                <a:ea typeface="PT Sans Caption"/>
                <a:cs typeface="PT Sans Caption"/>
                <a:sym typeface="PT Sans Caption"/>
              </a:rPr>
              <a:t>Remote Repository</a:t>
            </a:r>
            <a:endParaRPr b="0" i="0" sz="1800" u="none" cap="none" strike="noStrike">
              <a:solidFill>
                <a:srgbClr val="222222"/>
              </a:solidFill>
              <a:highlight>
                <a:schemeClr val="lt1"/>
              </a:highlight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PT Sans Caption"/>
              <a:buChar char="●"/>
            </a:pPr>
            <a:r>
              <a:rPr b="0" i="0" lang="en" sz="1800" u="none" cap="none" strike="noStrike">
                <a:solidFill>
                  <a:srgbClr val="222222"/>
                </a:solidFill>
                <a:highlight>
                  <a:schemeClr val="lt1"/>
                </a:highlight>
                <a:latin typeface="PT Sans Caption"/>
                <a:ea typeface="PT Sans Caption"/>
                <a:cs typeface="PT Sans Caption"/>
                <a:sym typeface="PT Sans Caption"/>
              </a:rPr>
              <a:t>Remote Repository is a central location in which data is stored and managed on the internet</a:t>
            </a:r>
            <a:endParaRPr b="0" i="0" sz="1800" u="none" cap="none" strike="noStrike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719ef36a2_0_630"/>
          <p:cNvSpPr/>
          <p:nvPr/>
        </p:nvSpPr>
        <p:spPr>
          <a:xfrm>
            <a:off x="4143675" y="1799675"/>
            <a:ext cx="1221900" cy="1255200"/>
          </a:xfrm>
          <a:prstGeom prst="cube">
            <a:avLst>
              <a:gd fmla="val 25000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a719ef36a2_0_630"/>
          <p:cNvSpPr txBox="1"/>
          <p:nvPr/>
        </p:nvSpPr>
        <p:spPr>
          <a:xfrm>
            <a:off x="4143675" y="2271725"/>
            <a:ext cx="10998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Big User Story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ga719ef36a2_0_630"/>
          <p:cNvSpPr/>
          <p:nvPr/>
        </p:nvSpPr>
        <p:spPr>
          <a:xfrm>
            <a:off x="5543375" y="2010725"/>
            <a:ext cx="705900" cy="644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6" name="Google Shape;336;ga719ef36a2_0_630"/>
          <p:cNvGrpSpPr/>
          <p:nvPr/>
        </p:nvGrpSpPr>
        <p:grpSpPr>
          <a:xfrm>
            <a:off x="6249275" y="1344738"/>
            <a:ext cx="2153776" cy="2165087"/>
            <a:chOff x="6265500" y="798500"/>
            <a:chExt cx="2153776" cy="2165087"/>
          </a:xfrm>
        </p:grpSpPr>
        <p:pic>
          <p:nvPicPr>
            <p:cNvPr id="337" name="Google Shape;337;ga719ef36a2_0_6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402275" y="867438"/>
              <a:ext cx="436400" cy="370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ga719ef36a2_0_6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402275" y="1612063"/>
              <a:ext cx="436400" cy="370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ga719ef36a2_0_6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402275" y="2356676"/>
              <a:ext cx="436400" cy="370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0" name="Google Shape;340;ga719ef36a2_0_630"/>
            <p:cNvSpPr txBox="1"/>
            <p:nvPr/>
          </p:nvSpPr>
          <p:spPr>
            <a:xfrm>
              <a:off x="6265500" y="1153363"/>
              <a:ext cx="822000" cy="14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Task 1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1" name="Google Shape;341;ga719ef36a2_0_630"/>
            <p:cNvSpPr txBox="1"/>
            <p:nvPr/>
          </p:nvSpPr>
          <p:spPr>
            <a:xfrm>
              <a:off x="6265500" y="1952713"/>
              <a:ext cx="822000" cy="14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Task 2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2" name="Google Shape;342;ga719ef36a2_0_630"/>
            <p:cNvSpPr txBox="1"/>
            <p:nvPr/>
          </p:nvSpPr>
          <p:spPr>
            <a:xfrm>
              <a:off x="6271763" y="2642563"/>
              <a:ext cx="988800" cy="14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Task 3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43" name="Google Shape;343;ga719ef36a2_0_6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769300" y="798500"/>
              <a:ext cx="551401" cy="5636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ga719ef36a2_0_6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18575" y="1599225"/>
              <a:ext cx="551401" cy="5636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" name="Google Shape;345;ga719ef36a2_0_6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67875" y="2399938"/>
              <a:ext cx="551401" cy="5636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ga719ef36a2_0_630"/>
            <p:cNvSpPr/>
            <p:nvPr/>
          </p:nvSpPr>
          <p:spPr>
            <a:xfrm>
              <a:off x="6920900" y="924775"/>
              <a:ext cx="705900" cy="311100"/>
            </a:xfrm>
            <a:prstGeom prst="rightArrow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ga719ef36a2_0_630"/>
            <p:cNvSpPr/>
            <p:nvPr/>
          </p:nvSpPr>
          <p:spPr>
            <a:xfrm>
              <a:off x="7063400" y="1712413"/>
              <a:ext cx="705900" cy="311100"/>
            </a:xfrm>
            <a:prstGeom prst="rightArrow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ga719ef36a2_0_630"/>
            <p:cNvSpPr/>
            <p:nvPr/>
          </p:nvSpPr>
          <p:spPr>
            <a:xfrm>
              <a:off x="7063400" y="2500050"/>
              <a:ext cx="705900" cy="311100"/>
            </a:xfrm>
            <a:prstGeom prst="rightArrow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9" name="Google Shape;349;ga719ef36a2_0_630"/>
          <p:cNvSpPr txBox="1"/>
          <p:nvPr/>
        </p:nvSpPr>
        <p:spPr>
          <a:xfrm>
            <a:off x="664200" y="60975"/>
            <a:ext cx="2188500" cy="1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Case Study 4</a:t>
            </a:r>
            <a:endParaRPr b="1" i="0" sz="3000" u="none" cap="none" strike="noStrike">
              <a:solidFill>
                <a:schemeClr val="lt1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sp>
        <p:nvSpPr>
          <p:cNvPr id="350" name="Google Shape;350;ga719ef36a2_0_630"/>
          <p:cNvSpPr txBox="1"/>
          <p:nvPr>
            <p:ph idx="1" type="body"/>
          </p:nvPr>
        </p:nvSpPr>
        <p:spPr>
          <a:xfrm>
            <a:off x="3589175" y="393900"/>
            <a:ext cx="8222100" cy="27102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22222"/>
                </a:solidFill>
                <a:highlight>
                  <a:schemeClr val="lt1"/>
                </a:highlight>
                <a:latin typeface="PT Sans Caption"/>
                <a:ea typeface="PT Sans Caption"/>
                <a:cs typeface="PT Sans Caption"/>
                <a:sym typeface="PT Sans Caption"/>
              </a:rPr>
              <a:t>GITHUB makes it easy to collaborate and work on the same project</a:t>
            </a:r>
            <a:endParaRPr b="1"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ga719ef36a2_0_702"/>
          <p:cNvGrpSpPr/>
          <p:nvPr/>
        </p:nvGrpSpPr>
        <p:grpSpPr>
          <a:xfrm>
            <a:off x="2976563" y="1429950"/>
            <a:ext cx="1033816" cy="501134"/>
            <a:chOff x="3087638" y="474575"/>
            <a:chExt cx="1033816" cy="501134"/>
          </a:xfrm>
        </p:grpSpPr>
        <p:pic>
          <p:nvPicPr>
            <p:cNvPr id="356" name="Google Shape;356;ga719ef36a2_0_70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3686378" y="474575"/>
              <a:ext cx="435076" cy="44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7" name="Google Shape;357;ga719ef36a2_0_702"/>
            <p:cNvSpPr/>
            <p:nvPr/>
          </p:nvSpPr>
          <p:spPr>
            <a:xfrm>
              <a:off x="3087638" y="530809"/>
              <a:ext cx="435000" cy="444900"/>
            </a:xfrm>
            <a:prstGeom prst="can">
              <a:avLst>
                <a:gd fmla="val 25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8" name="Google Shape;358;ga719ef36a2_0_70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55625" y="641275"/>
              <a:ext cx="299025" cy="223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9" name="Google Shape;359;ga719ef36a2_0_702"/>
          <p:cNvGrpSpPr/>
          <p:nvPr/>
        </p:nvGrpSpPr>
        <p:grpSpPr>
          <a:xfrm>
            <a:off x="3034063" y="2226225"/>
            <a:ext cx="1033816" cy="501134"/>
            <a:chOff x="3087638" y="474575"/>
            <a:chExt cx="1033816" cy="501134"/>
          </a:xfrm>
        </p:grpSpPr>
        <p:pic>
          <p:nvPicPr>
            <p:cNvPr id="360" name="Google Shape;360;ga719ef36a2_0_70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3686378" y="474575"/>
              <a:ext cx="435076" cy="44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" name="Google Shape;361;ga719ef36a2_0_702"/>
            <p:cNvSpPr/>
            <p:nvPr/>
          </p:nvSpPr>
          <p:spPr>
            <a:xfrm>
              <a:off x="3087638" y="530809"/>
              <a:ext cx="435000" cy="444900"/>
            </a:xfrm>
            <a:prstGeom prst="can">
              <a:avLst>
                <a:gd fmla="val 25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2" name="Google Shape;362;ga719ef36a2_0_70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155625" y="641275"/>
              <a:ext cx="299025" cy="223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3" name="Google Shape;363;ga719ef36a2_0_702"/>
          <p:cNvSpPr/>
          <p:nvPr/>
        </p:nvSpPr>
        <p:spPr>
          <a:xfrm>
            <a:off x="5576250" y="1245650"/>
            <a:ext cx="1062600" cy="24879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4" name="Google Shape;364;ga719ef36a2_0_702"/>
          <p:cNvGrpSpPr/>
          <p:nvPr/>
        </p:nvGrpSpPr>
        <p:grpSpPr>
          <a:xfrm>
            <a:off x="3034063" y="2878975"/>
            <a:ext cx="1033816" cy="501134"/>
            <a:chOff x="3087638" y="474575"/>
            <a:chExt cx="1033816" cy="501134"/>
          </a:xfrm>
        </p:grpSpPr>
        <p:pic>
          <p:nvPicPr>
            <p:cNvPr id="365" name="Google Shape;365;ga719ef36a2_0_70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3686378" y="474575"/>
              <a:ext cx="435076" cy="44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6" name="Google Shape;366;ga719ef36a2_0_702"/>
            <p:cNvSpPr/>
            <p:nvPr/>
          </p:nvSpPr>
          <p:spPr>
            <a:xfrm>
              <a:off x="3087638" y="530809"/>
              <a:ext cx="435000" cy="444900"/>
            </a:xfrm>
            <a:prstGeom prst="can">
              <a:avLst>
                <a:gd fmla="val 25000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7" name="Google Shape;367;ga719ef36a2_0_70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155625" y="641275"/>
              <a:ext cx="299025" cy="223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68" name="Google Shape;368;ga719ef36a2_0_70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76250" y="1428075"/>
            <a:ext cx="1033801" cy="5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ga719ef36a2_0_702"/>
          <p:cNvSpPr/>
          <p:nvPr/>
        </p:nvSpPr>
        <p:spPr>
          <a:xfrm>
            <a:off x="4944188" y="1570788"/>
            <a:ext cx="532800" cy="20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a719ef36a2_0_702"/>
          <p:cNvSpPr/>
          <p:nvPr/>
        </p:nvSpPr>
        <p:spPr>
          <a:xfrm>
            <a:off x="4969000" y="3059988"/>
            <a:ext cx="532800" cy="20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a719ef36a2_0_702"/>
          <p:cNvSpPr/>
          <p:nvPr/>
        </p:nvSpPr>
        <p:spPr>
          <a:xfrm>
            <a:off x="4969000" y="2315400"/>
            <a:ext cx="532800" cy="20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Google Shape;372;ga719ef36a2_0_70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58175" y="1486475"/>
            <a:ext cx="436400" cy="37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ga719ef36a2_0_70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58175" y="2231100"/>
            <a:ext cx="436400" cy="37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ga719ef36a2_0_70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58175" y="2975713"/>
            <a:ext cx="436400" cy="37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a719ef36a2_0_702"/>
          <p:cNvSpPr txBox="1"/>
          <p:nvPr/>
        </p:nvSpPr>
        <p:spPr>
          <a:xfrm>
            <a:off x="4321400" y="1772400"/>
            <a:ext cx="8220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Task 1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ga719ef36a2_0_702"/>
          <p:cNvSpPr txBox="1"/>
          <p:nvPr/>
        </p:nvSpPr>
        <p:spPr>
          <a:xfrm>
            <a:off x="4321400" y="2571750"/>
            <a:ext cx="8220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Task 2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ga719ef36a2_0_702"/>
          <p:cNvSpPr txBox="1"/>
          <p:nvPr/>
        </p:nvSpPr>
        <p:spPr>
          <a:xfrm>
            <a:off x="4327663" y="3261600"/>
            <a:ext cx="9888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Task 3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8" name="Google Shape;378;ga719ef36a2_0_70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88162" y="1943057"/>
            <a:ext cx="436400" cy="274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ga719ef36a2_0_70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88162" y="2495345"/>
            <a:ext cx="436400" cy="274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ga719ef36a2_0_70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88162" y="3047625"/>
            <a:ext cx="436400" cy="274596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ga719ef36a2_0_702"/>
          <p:cNvSpPr txBox="1"/>
          <p:nvPr/>
        </p:nvSpPr>
        <p:spPr>
          <a:xfrm>
            <a:off x="5751387" y="2155128"/>
            <a:ext cx="822000" cy="1070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Task 1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ga719ef36a2_0_702"/>
          <p:cNvSpPr txBox="1"/>
          <p:nvPr/>
        </p:nvSpPr>
        <p:spPr>
          <a:xfrm>
            <a:off x="5751387" y="2748005"/>
            <a:ext cx="822000" cy="1070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Task 2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ga719ef36a2_0_702"/>
          <p:cNvSpPr txBox="1"/>
          <p:nvPr/>
        </p:nvSpPr>
        <p:spPr>
          <a:xfrm>
            <a:off x="5757650" y="3259667"/>
            <a:ext cx="988800" cy="1070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Task 3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ga719ef36a2_0_702"/>
          <p:cNvSpPr txBox="1"/>
          <p:nvPr/>
        </p:nvSpPr>
        <p:spPr>
          <a:xfrm>
            <a:off x="605575" y="131375"/>
            <a:ext cx="2133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Case Study 4</a:t>
            </a:r>
            <a:endParaRPr b="1" i="0" sz="3000" u="none" cap="none" strike="noStrike">
              <a:solidFill>
                <a:schemeClr val="lt1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ga719ef36a2_0_702"/>
          <p:cNvSpPr txBox="1"/>
          <p:nvPr/>
        </p:nvSpPr>
        <p:spPr>
          <a:xfrm>
            <a:off x="6446150" y="2001000"/>
            <a:ext cx="2363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ga719ef36a2_0_702"/>
          <p:cNvSpPr txBox="1"/>
          <p:nvPr/>
        </p:nvSpPr>
        <p:spPr>
          <a:xfrm>
            <a:off x="6638850" y="1772400"/>
            <a:ext cx="17190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Task 1 is complete </a:t>
            </a:r>
            <a:endParaRPr b="0" i="0" sz="1800" u="none" cap="none" strike="noStrike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sp>
        <p:nvSpPr>
          <p:cNvPr id="387" name="Google Shape;387;ga719ef36a2_0_702"/>
          <p:cNvSpPr txBox="1"/>
          <p:nvPr/>
        </p:nvSpPr>
        <p:spPr>
          <a:xfrm>
            <a:off x="6610050" y="2373088"/>
            <a:ext cx="2697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Few remaining issues are being resolved</a:t>
            </a:r>
            <a:endParaRPr b="0" i="0" sz="1800" u="none" cap="none" strike="noStrike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sp>
        <p:nvSpPr>
          <p:cNvPr id="388" name="Google Shape;388;ga719ef36a2_0_702"/>
          <p:cNvSpPr txBox="1"/>
          <p:nvPr/>
        </p:nvSpPr>
        <p:spPr>
          <a:xfrm>
            <a:off x="6610050" y="3047625"/>
            <a:ext cx="19203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Task 3 is completed</a:t>
            </a:r>
            <a:endParaRPr b="0" i="0" sz="1800" u="none" cap="none" strike="noStrike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a719ef36a2_0_372"/>
          <p:cNvSpPr txBox="1"/>
          <p:nvPr>
            <p:ph type="title"/>
          </p:nvPr>
        </p:nvSpPr>
        <p:spPr>
          <a:xfrm>
            <a:off x="161453" y="-285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3000">
                <a:latin typeface="PT Sans Caption"/>
                <a:ea typeface="PT Sans Caption"/>
                <a:cs typeface="PT Sans Caption"/>
                <a:sym typeface="PT Sans Caption"/>
              </a:rPr>
              <a:t>Git &amp; Github</a:t>
            </a:r>
            <a:endParaRPr b="1" sz="3000"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sp>
        <p:nvSpPr>
          <p:cNvPr id="394" name="Google Shape;394;ga719ef36a2_0_372"/>
          <p:cNvSpPr/>
          <p:nvPr/>
        </p:nvSpPr>
        <p:spPr>
          <a:xfrm>
            <a:off x="2969451" y="1379986"/>
            <a:ext cx="1289100" cy="29100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ga719ef36a2_0_372"/>
          <p:cNvSpPr txBox="1"/>
          <p:nvPr/>
        </p:nvSpPr>
        <p:spPr>
          <a:xfrm>
            <a:off x="3308695" y="1379976"/>
            <a:ext cx="1105200" cy="1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6" name="Google Shape;396;ga719ef36a2_0_3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5575" y="179375"/>
            <a:ext cx="1248650" cy="124865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ga719ef36a2_0_372"/>
          <p:cNvSpPr/>
          <p:nvPr/>
        </p:nvSpPr>
        <p:spPr>
          <a:xfrm>
            <a:off x="4350500" y="2002490"/>
            <a:ext cx="2597100" cy="407585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a719ef36a2_0_372"/>
          <p:cNvSpPr txBox="1"/>
          <p:nvPr/>
        </p:nvSpPr>
        <p:spPr>
          <a:xfrm>
            <a:off x="7243775" y="1379975"/>
            <a:ext cx="1406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ga719ef36a2_0_372"/>
          <p:cNvSpPr/>
          <p:nvPr/>
        </p:nvSpPr>
        <p:spPr>
          <a:xfrm>
            <a:off x="7055351" y="1428036"/>
            <a:ext cx="1289100" cy="29100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a719ef36a2_0_372"/>
          <p:cNvSpPr txBox="1"/>
          <p:nvPr/>
        </p:nvSpPr>
        <p:spPr>
          <a:xfrm>
            <a:off x="3061400" y="1855200"/>
            <a:ext cx="1289100" cy="15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Local</a:t>
            </a:r>
            <a:endParaRPr b="0" i="0" sz="1800" u="none" cap="none" strike="noStrike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Storage</a:t>
            </a:r>
            <a:endParaRPr b="0" i="0" sz="1800" u="none" cap="none" strike="noStrike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On computer</a:t>
            </a:r>
            <a:endParaRPr b="0" i="0" sz="1800" u="none" cap="none" strike="noStrike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sp>
        <p:nvSpPr>
          <p:cNvPr id="401" name="Google Shape;401;ga719ef36a2_0_372"/>
          <p:cNvSpPr txBox="1"/>
          <p:nvPr/>
        </p:nvSpPr>
        <p:spPr>
          <a:xfrm>
            <a:off x="7181500" y="1810775"/>
            <a:ext cx="1206900" cy="18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Remote storage</a:t>
            </a:r>
            <a:endParaRPr b="0" i="0" sz="1800" u="none" cap="none" strike="noStrike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On the</a:t>
            </a:r>
            <a:endParaRPr b="0" i="0" sz="1800" u="none" cap="none" strike="noStrike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Internet</a:t>
            </a:r>
            <a:endParaRPr b="0" i="0" sz="1800" u="none" cap="none" strike="noStrike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pic>
        <p:nvPicPr>
          <p:cNvPr id="402" name="Google Shape;402;ga719ef36a2_0_3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23625" y="3419475"/>
            <a:ext cx="780750" cy="5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ga719ef36a2_0_3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75573" y="3499375"/>
            <a:ext cx="1248650" cy="5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f1e2a83386_0_42"/>
          <p:cNvSpPr txBox="1"/>
          <p:nvPr>
            <p:ph type="title"/>
          </p:nvPr>
        </p:nvSpPr>
        <p:spPr>
          <a:xfrm>
            <a:off x="1464525" y="5910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need to use GIT</a:t>
            </a:r>
            <a:endParaRPr/>
          </a:p>
        </p:txBody>
      </p:sp>
      <p:sp>
        <p:nvSpPr>
          <p:cNvPr id="409" name="Google Shape;409;gf1e2a83386_0_42"/>
          <p:cNvSpPr txBox="1"/>
          <p:nvPr/>
        </p:nvSpPr>
        <p:spPr>
          <a:xfrm>
            <a:off x="1181275" y="1855200"/>
            <a:ext cx="62592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T Sans Caption"/>
              <a:buChar char="●"/>
            </a:pPr>
            <a:r>
              <a:rPr lang="en" sz="1800">
                <a:latin typeface="PT Sans Caption"/>
                <a:ea typeface="PT Sans Caption"/>
                <a:cs typeface="PT Sans Caption"/>
                <a:sym typeface="PT Sans Caption"/>
              </a:rPr>
              <a:t>GIT software is designed to understand UNIX styles commands</a:t>
            </a:r>
            <a:endParaRPr sz="18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T Sans Caption"/>
              <a:buChar char="●"/>
            </a:pPr>
            <a:r>
              <a:rPr lang="en" sz="1800">
                <a:latin typeface="PT Sans Caption"/>
                <a:ea typeface="PT Sans Caption"/>
                <a:cs typeface="PT Sans Caption"/>
                <a:sym typeface="PT Sans Caption"/>
              </a:rPr>
              <a:t>UNIX is an operating system just like WINDOWS and MAC-OS</a:t>
            </a:r>
            <a:endParaRPr sz="18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8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>
                <a:latin typeface="PT Sans Caption"/>
                <a:ea typeface="PT Sans Caption"/>
                <a:cs typeface="PT Sans Caption"/>
                <a:sym typeface="PT Sans Caption"/>
              </a:rPr>
              <a:t>In order to use these commands we need</a:t>
            </a:r>
            <a:endParaRPr sz="18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8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>
                <a:latin typeface="PT Sans Caption"/>
                <a:ea typeface="PT Sans Caption"/>
                <a:cs typeface="PT Sans Caption"/>
                <a:sym typeface="PT Sans Caption"/>
              </a:rPr>
              <a:t>Windows→ GITBASH</a:t>
            </a:r>
            <a:endParaRPr sz="18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>
                <a:latin typeface="PT Sans Caption"/>
                <a:ea typeface="PT Sans Caption"/>
                <a:cs typeface="PT Sans Caption"/>
                <a:sym typeface="PT Sans Caption"/>
              </a:rPr>
              <a:t>MAC→Terminal</a:t>
            </a:r>
            <a:endParaRPr sz="1800"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f1e2a83386_0_48"/>
          <p:cNvSpPr txBox="1"/>
          <p:nvPr>
            <p:ph type="title"/>
          </p:nvPr>
        </p:nvSpPr>
        <p:spPr>
          <a:xfrm>
            <a:off x="652375" y="5008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Basic Unix Commands</a:t>
            </a:r>
            <a:endParaRPr/>
          </a:p>
        </p:txBody>
      </p:sp>
      <p:sp>
        <p:nvSpPr>
          <p:cNvPr id="415" name="Google Shape;415;gf1e2a83386_0_48"/>
          <p:cNvSpPr txBox="1"/>
          <p:nvPr/>
        </p:nvSpPr>
        <p:spPr>
          <a:xfrm>
            <a:off x="484000" y="1912625"/>
            <a:ext cx="76947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T Sans Caption"/>
                <a:ea typeface="PT Sans Caption"/>
                <a:cs typeface="PT Sans Caption"/>
                <a:sym typeface="PT Sans Caption"/>
              </a:rPr>
              <a:t>These commands help us to navigate to the correct folder where we want to create our GIT repository </a:t>
            </a:r>
            <a:endParaRPr sz="1800"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f1e2a83386_0_53"/>
          <p:cNvSpPr txBox="1"/>
          <p:nvPr>
            <p:ph type="title"/>
          </p:nvPr>
        </p:nvSpPr>
        <p:spPr>
          <a:xfrm>
            <a:off x="2079750" y="3777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UNIX Commands</a:t>
            </a:r>
            <a:endParaRPr/>
          </a:p>
        </p:txBody>
      </p:sp>
      <p:sp>
        <p:nvSpPr>
          <p:cNvPr id="421" name="Google Shape;421;gf1e2a83386_0_5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pwd→ Print working Directory</a:t>
            </a:r>
            <a:endParaRPr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ls→ list all the contents of the </a:t>
            </a:r>
            <a:r>
              <a:rPr lang="en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directory</a:t>
            </a:r>
            <a:endParaRPr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cd→ change directory</a:t>
            </a:r>
            <a:endParaRPr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cd.. → move one step back</a:t>
            </a:r>
            <a:endParaRPr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Cd~ → move to the home directory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Agenda</a:t>
            </a:r>
            <a:endParaRPr b="0" i="0" sz="3000" u="none" cap="none" strike="noStrike">
              <a:solidFill>
                <a:schemeClr val="lt1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sp>
        <p:nvSpPr>
          <p:cNvPr id="149" name="Google Shape;149;p2"/>
          <p:cNvSpPr txBox="1"/>
          <p:nvPr>
            <p:ph idx="1" type="body"/>
          </p:nvPr>
        </p:nvSpPr>
        <p:spPr>
          <a:xfrm>
            <a:off x="308475" y="2771269"/>
            <a:ext cx="7476600" cy="13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T Sans Caption"/>
              <a:buChar char="●"/>
            </a:pPr>
            <a:r>
              <a:rPr lang="en" sz="1400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Why do we need GIT &amp; GITHUB</a:t>
            </a:r>
            <a:endParaRPr sz="1400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T Sans Caption"/>
              <a:buChar char="●"/>
            </a:pPr>
            <a:r>
              <a:rPr lang="en" sz="1400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What is GIT &amp; GITHUB</a:t>
            </a:r>
            <a:endParaRPr sz="1400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T Sans Caption"/>
              <a:buChar char="●"/>
            </a:pPr>
            <a:r>
              <a:rPr lang="en" sz="1400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Introduction to Basic Unix Commands</a:t>
            </a:r>
            <a:endParaRPr sz="1400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T Sans Caption"/>
              <a:buChar char="●"/>
            </a:pPr>
            <a:r>
              <a:rPr lang="en" sz="1400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Tracking our first Project using GIT</a:t>
            </a:r>
            <a:endParaRPr sz="1400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T Sans Caption"/>
              <a:buChar char="●"/>
            </a:pPr>
            <a:r>
              <a:rPr lang="en" sz="1400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Git Workflow</a:t>
            </a:r>
            <a:endParaRPr sz="1400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T Sans Caption"/>
              <a:buChar char="●"/>
            </a:pPr>
            <a:r>
              <a:rPr lang="en" sz="1400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Connecting Git to Github</a:t>
            </a:r>
            <a:endParaRPr sz="1400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sz="1400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2730025" y="1904246"/>
            <a:ext cx="41424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1" lang="en" sz="2300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Introduction to GIT</a:t>
            </a:r>
            <a:endParaRPr b="1" sz="2300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Commands</a:t>
            </a:r>
            <a:endParaRPr/>
          </a:p>
        </p:txBody>
      </p:sp>
      <p:pic>
        <p:nvPicPr>
          <p:cNvPr id="427" name="Google Shape;4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1801" y="1268238"/>
            <a:ext cx="1818425" cy="139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4075" y="1491200"/>
            <a:ext cx="1042375" cy="32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25125" y="1491200"/>
            <a:ext cx="953400" cy="9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"/>
          <p:cNvSpPr/>
          <p:nvPr/>
        </p:nvSpPr>
        <p:spPr>
          <a:xfrm>
            <a:off x="4227250" y="1937150"/>
            <a:ext cx="646800" cy="6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6298175" y="1937150"/>
            <a:ext cx="646800" cy="6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 txBox="1"/>
          <p:nvPr/>
        </p:nvSpPr>
        <p:spPr>
          <a:xfrm>
            <a:off x="4219525" y="400400"/>
            <a:ext cx="3680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Human to Computer interaction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3" name="Google Shape;433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61973" y="2987550"/>
            <a:ext cx="953400" cy="668798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7"/>
          <p:cNvSpPr txBox="1"/>
          <p:nvPr/>
        </p:nvSpPr>
        <p:spPr>
          <a:xfrm>
            <a:off x="7729225" y="3656350"/>
            <a:ext cx="11817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Windows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7"/>
          <p:cNvSpPr txBox="1"/>
          <p:nvPr/>
        </p:nvSpPr>
        <p:spPr>
          <a:xfrm>
            <a:off x="7899925" y="4767600"/>
            <a:ext cx="1351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MAC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6" name="Google Shape;436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25125" y="2845250"/>
            <a:ext cx="953400" cy="9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7"/>
          <p:cNvSpPr/>
          <p:nvPr/>
        </p:nvSpPr>
        <p:spPr>
          <a:xfrm>
            <a:off x="4277388" y="3193663"/>
            <a:ext cx="646800" cy="6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7"/>
          <p:cNvSpPr/>
          <p:nvPr/>
        </p:nvSpPr>
        <p:spPr>
          <a:xfrm>
            <a:off x="4248600" y="4450188"/>
            <a:ext cx="646800" cy="6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7"/>
          <p:cNvSpPr/>
          <p:nvPr/>
        </p:nvSpPr>
        <p:spPr>
          <a:xfrm>
            <a:off x="6298163" y="4388700"/>
            <a:ext cx="646800" cy="6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7"/>
          <p:cNvSpPr/>
          <p:nvPr/>
        </p:nvSpPr>
        <p:spPr>
          <a:xfrm>
            <a:off x="6298175" y="3252475"/>
            <a:ext cx="646800" cy="6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7"/>
          <p:cNvSpPr txBox="1"/>
          <p:nvPr/>
        </p:nvSpPr>
        <p:spPr>
          <a:xfrm>
            <a:off x="4874050" y="2437500"/>
            <a:ext cx="18183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Command Prompt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7"/>
          <p:cNvSpPr txBox="1"/>
          <p:nvPr/>
        </p:nvSpPr>
        <p:spPr>
          <a:xfrm>
            <a:off x="5171125" y="4745775"/>
            <a:ext cx="1777200" cy="1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MAC Terminal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3" name="Google Shape;443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25125" y="3913825"/>
            <a:ext cx="953400" cy="9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761172" y="3976350"/>
            <a:ext cx="854200" cy="8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GIT BASH</a:t>
            </a:r>
            <a:endParaRPr/>
          </a:p>
        </p:txBody>
      </p:sp>
      <p:pic>
        <p:nvPicPr>
          <p:cNvPr id="450" name="Google Shape;45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2401" y="760550"/>
            <a:ext cx="953400" cy="9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3875" y="1107848"/>
            <a:ext cx="887100" cy="2010426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8"/>
          <p:cNvSpPr/>
          <p:nvPr/>
        </p:nvSpPr>
        <p:spPr>
          <a:xfrm>
            <a:off x="4240950" y="1175600"/>
            <a:ext cx="662100" cy="12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8"/>
          <p:cNvSpPr/>
          <p:nvPr/>
        </p:nvSpPr>
        <p:spPr>
          <a:xfrm>
            <a:off x="6155150" y="1175600"/>
            <a:ext cx="662100" cy="12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66588" y="357788"/>
            <a:ext cx="1818425" cy="139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98437" y="610775"/>
            <a:ext cx="597375" cy="447461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8"/>
          <p:cNvSpPr txBox="1"/>
          <p:nvPr/>
        </p:nvSpPr>
        <p:spPr>
          <a:xfrm>
            <a:off x="7319363" y="1757100"/>
            <a:ext cx="1555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Windows OS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8"/>
          <p:cNvSpPr txBox="1"/>
          <p:nvPr/>
        </p:nvSpPr>
        <p:spPr>
          <a:xfrm>
            <a:off x="3034075" y="3845525"/>
            <a:ext cx="55896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Git</a:t>
            </a:r>
            <a:r>
              <a:rPr b="0" i="0" lang="en" sz="15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 set of command line utility programs that are designed to execute on a Linux style command-line environment</a:t>
            </a:r>
            <a:endParaRPr b="0" i="0" sz="150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rial"/>
              <a:buChar char="●"/>
            </a:pPr>
            <a:r>
              <a:rPr b="1" i="0" lang="en" sz="15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Git</a:t>
            </a:r>
            <a:r>
              <a:rPr b="0" i="0" lang="en" sz="15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Bash allows us to use Linux style commands in windows</a:t>
            </a:r>
            <a:endParaRPr b="0" i="0" sz="1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8"/>
          <p:cNvSpPr/>
          <p:nvPr/>
        </p:nvSpPr>
        <p:spPr>
          <a:xfrm>
            <a:off x="4390300" y="2758425"/>
            <a:ext cx="662100" cy="12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8"/>
          <p:cNvSpPr/>
          <p:nvPr/>
        </p:nvSpPr>
        <p:spPr>
          <a:xfrm>
            <a:off x="6155150" y="2758425"/>
            <a:ext cx="662100" cy="12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0" name="Google Shape;460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66588" y="2159588"/>
            <a:ext cx="1818425" cy="139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798437" y="2434263"/>
            <a:ext cx="597375" cy="447461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8"/>
          <p:cNvSpPr txBox="1"/>
          <p:nvPr/>
        </p:nvSpPr>
        <p:spPr>
          <a:xfrm>
            <a:off x="7404125" y="3558900"/>
            <a:ext cx="15555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MAC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3" name="Google Shape;463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27075" y="2303035"/>
            <a:ext cx="953400" cy="9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8"/>
          <p:cNvSpPr txBox="1"/>
          <p:nvPr/>
        </p:nvSpPr>
        <p:spPr>
          <a:xfrm>
            <a:off x="5062950" y="1791150"/>
            <a:ext cx="13476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GIT BASH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8"/>
          <p:cNvSpPr txBox="1"/>
          <p:nvPr/>
        </p:nvSpPr>
        <p:spPr>
          <a:xfrm>
            <a:off x="4903050" y="3411100"/>
            <a:ext cx="14538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MAC Terminal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ga719ef36a2_0_412"/>
          <p:cNvGrpSpPr/>
          <p:nvPr/>
        </p:nvGrpSpPr>
        <p:grpSpPr>
          <a:xfrm>
            <a:off x="3174049" y="1466919"/>
            <a:ext cx="5596108" cy="2209655"/>
            <a:chOff x="2831872" y="1768547"/>
            <a:chExt cx="6929307" cy="2667699"/>
          </a:xfrm>
        </p:grpSpPr>
        <p:sp>
          <p:nvSpPr>
            <p:cNvPr id="471" name="Google Shape;471;ga719ef36a2_0_412"/>
            <p:cNvSpPr/>
            <p:nvPr/>
          </p:nvSpPr>
          <p:spPr>
            <a:xfrm>
              <a:off x="8737722" y="2733282"/>
              <a:ext cx="1023457" cy="1275127"/>
            </a:xfrm>
            <a:prstGeom prst="can">
              <a:avLst>
                <a:gd fmla="val 25000" name="adj"/>
              </a:avLst>
            </a:prstGeom>
            <a:solidFill>
              <a:srgbClr val="FFE394"/>
            </a:solidFill>
            <a:ln cap="flat" cmpd="sng" w="25400">
              <a:solidFill>
                <a:srgbClr val="0156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Repo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ga719ef36a2_0_412"/>
            <p:cNvSpPr/>
            <p:nvPr/>
          </p:nvSpPr>
          <p:spPr>
            <a:xfrm>
              <a:off x="2831872" y="2733282"/>
              <a:ext cx="1300293" cy="1149292"/>
            </a:xfrm>
            <a:prstGeom prst="snipRoundRect">
              <a:avLst>
                <a:gd fmla="val 16667" name="adj1"/>
                <a:gd fmla="val 16667" name="adj2"/>
              </a:avLst>
            </a:prstGeom>
            <a:solidFill>
              <a:schemeClr val="accent4"/>
            </a:solidFill>
            <a:ln cap="flat" cmpd="sng" w="25400">
              <a:solidFill>
                <a:srgbClr val="0156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Working Directory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ga719ef36a2_0_412"/>
            <p:cNvSpPr/>
            <p:nvPr/>
          </p:nvSpPr>
          <p:spPr>
            <a:xfrm>
              <a:off x="5906436" y="2305443"/>
              <a:ext cx="1248563" cy="2130803"/>
            </a:xfrm>
            <a:prstGeom prst="ellipse">
              <a:avLst/>
            </a:prstGeom>
            <a:solidFill>
              <a:srgbClr val="FCFCFC"/>
            </a:solidFill>
            <a:ln cap="flat" cmpd="sng" w="25400">
              <a:solidFill>
                <a:srgbClr val="0156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Staging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ga719ef36a2_0_412"/>
            <p:cNvSpPr/>
            <p:nvPr/>
          </p:nvSpPr>
          <p:spPr>
            <a:xfrm>
              <a:off x="4606142" y="1768547"/>
              <a:ext cx="826318" cy="536896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ABABAB"/>
            </a:solidFill>
            <a:ln cap="flat" cmpd="sng" w="25400">
              <a:solidFill>
                <a:srgbClr val="083C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5" name="Google Shape;475;ga719ef36a2_0_412"/>
            <p:cNvCxnSpPr/>
            <p:nvPr/>
          </p:nvCxnSpPr>
          <p:spPr>
            <a:xfrm>
              <a:off x="4560004" y="3307928"/>
              <a:ext cx="989901" cy="0"/>
            </a:xfrm>
            <a:prstGeom prst="straightConnector1">
              <a:avLst/>
            </a:prstGeom>
            <a:noFill/>
            <a:ln cap="flat" cmpd="sng" w="9525">
              <a:solidFill>
                <a:srgbClr val="3B7FF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76" name="Google Shape;476;ga719ef36a2_0_412"/>
            <p:cNvCxnSpPr/>
            <p:nvPr/>
          </p:nvCxnSpPr>
          <p:spPr>
            <a:xfrm>
              <a:off x="7497549" y="3355464"/>
              <a:ext cx="989901" cy="0"/>
            </a:xfrm>
            <a:prstGeom prst="straightConnector1">
              <a:avLst/>
            </a:prstGeom>
            <a:noFill/>
            <a:ln cap="flat" cmpd="sng" w="9525">
              <a:solidFill>
                <a:srgbClr val="3B7FF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77" name="Google Shape;477;ga719ef36a2_0_412"/>
            <p:cNvSpPr txBox="1"/>
            <p:nvPr/>
          </p:nvSpPr>
          <p:spPr>
            <a:xfrm>
              <a:off x="4455141" y="2733282"/>
              <a:ext cx="1166069" cy="338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Git add 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ga719ef36a2_0_412"/>
            <p:cNvSpPr txBox="1"/>
            <p:nvPr/>
          </p:nvSpPr>
          <p:spPr>
            <a:xfrm>
              <a:off x="7343751" y="2733282"/>
              <a:ext cx="1342239" cy="3385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Git commit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ga719ef36a2_0_412"/>
            <p:cNvSpPr/>
            <p:nvPr/>
          </p:nvSpPr>
          <p:spPr>
            <a:xfrm>
              <a:off x="7455604" y="1768547"/>
              <a:ext cx="826318" cy="536896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A5A5A5"/>
            </a:solidFill>
            <a:ln cap="flat" cmpd="sng" w="25400">
              <a:solidFill>
                <a:srgbClr val="0C5AD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0" name="Google Shape;480;ga719ef36a2_0_412"/>
            <p:cNvCxnSpPr>
              <a:stCxn id="472" idx="3"/>
            </p:cNvCxnSpPr>
            <p:nvPr/>
          </p:nvCxnSpPr>
          <p:spPr>
            <a:xfrm rot="-5400000">
              <a:off x="3672969" y="1846332"/>
              <a:ext cx="696000" cy="1077900"/>
            </a:xfrm>
            <a:prstGeom prst="curvedConnector2">
              <a:avLst/>
            </a:prstGeom>
            <a:noFill/>
            <a:ln cap="flat" cmpd="sng" w="9525">
              <a:solidFill>
                <a:srgbClr val="3B7FF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81" name="Google Shape;481;ga719ef36a2_0_412"/>
            <p:cNvCxnSpPr>
              <a:stCxn id="474" idx="0"/>
              <a:endCxn id="473" idx="1"/>
            </p:cNvCxnSpPr>
            <p:nvPr/>
          </p:nvCxnSpPr>
          <p:spPr>
            <a:xfrm>
              <a:off x="5432460" y="2036995"/>
              <a:ext cx="656700" cy="580500"/>
            </a:xfrm>
            <a:prstGeom prst="curvedConnector2">
              <a:avLst/>
            </a:prstGeom>
            <a:noFill/>
            <a:ln cap="flat" cmpd="sng" w="9525">
              <a:solidFill>
                <a:srgbClr val="3B7FF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82" name="Google Shape;482;ga719ef36a2_0_412"/>
            <p:cNvCxnSpPr>
              <a:stCxn id="473" idx="0"/>
              <a:endCxn id="479" idx="2"/>
            </p:cNvCxnSpPr>
            <p:nvPr/>
          </p:nvCxnSpPr>
          <p:spPr>
            <a:xfrm rot="-5400000">
              <a:off x="6858917" y="1708743"/>
              <a:ext cx="268500" cy="924900"/>
            </a:xfrm>
            <a:prstGeom prst="curvedConnector2">
              <a:avLst/>
            </a:prstGeom>
            <a:noFill/>
            <a:ln cap="flat" cmpd="sng" w="9525">
              <a:solidFill>
                <a:srgbClr val="3B7FF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83" name="Google Shape;483;ga719ef36a2_0_412"/>
            <p:cNvCxnSpPr>
              <a:stCxn id="479" idx="0"/>
              <a:endCxn id="471" idx="1"/>
            </p:cNvCxnSpPr>
            <p:nvPr/>
          </p:nvCxnSpPr>
          <p:spPr>
            <a:xfrm>
              <a:off x="8281922" y="2036995"/>
              <a:ext cx="967500" cy="696300"/>
            </a:xfrm>
            <a:prstGeom prst="curvedConnector2">
              <a:avLst/>
            </a:prstGeom>
            <a:noFill/>
            <a:ln cap="flat" cmpd="sng" w="9525">
              <a:solidFill>
                <a:srgbClr val="3B7FF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484" name="Google Shape;484;ga719ef36a2_0_412"/>
          <p:cNvSpPr txBox="1"/>
          <p:nvPr/>
        </p:nvSpPr>
        <p:spPr>
          <a:xfrm>
            <a:off x="193229" y="140272"/>
            <a:ext cx="42783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Three Stage Architecture</a:t>
            </a:r>
            <a:endParaRPr b="0" i="0" sz="3000" u="none" cap="none" strike="noStrike">
              <a:solidFill>
                <a:srgbClr val="FFFFFF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a0ef046eda_0_444"/>
          <p:cNvSpPr txBox="1"/>
          <p:nvPr/>
        </p:nvSpPr>
        <p:spPr>
          <a:xfrm>
            <a:off x="223091" y="171625"/>
            <a:ext cx="37407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Three Stage Architecture</a:t>
            </a:r>
            <a:endParaRPr b="0" i="0" sz="3000" u="none" cap="none" strike="noStrike">
              <a:solidFill>
                <a:srgbClr val="FFFFFF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sp>
        <p:nvSpPr>
          <p:cNvPr id="490" name="Google Shape;490;ga0ef046eda_0_444"/>
          <p:cNvSpPr/>
          <p:nvPr/>
        </p:nvSpPr>
        <p:spPr>
          <a:xfrm>
            <a:off x="7935600" y="870425"/>
            <a:ext cx="811500" cy="1077300"/>
          </a:xfrm>
          <a:prstGeom prst="can">
            <a:avLst>
              <a:gd fmla="val 25000" name="adj"/>
            </a:avLst>
          </a:prstGeom>
          <a:solidFill>
            <a:srgbClr val="FFE394"/>
          </a:solidFill>
          <a:ln cap="flat" cmpd="sng" w="25400">
            <a:solidFill>
              <a:srgbClr val="015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</a:t>
            </a:r>
            <a:endParaRPr b="0" i="0" sz="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a0ef046eda_0_444"/>
          <p:cNvSpPr/>
          <p:nvPr/>
        </p:nvSpPr>
        <p:spPr>
          <a:xfrm>
            <a:off x="5843602" y="1630741"/>
            <a:ext cx="811500" cy="384000"/>
          </a:xfrm>
          <a:prstGeom prst="ellipse">
            <a:avLst/>
          </a:prstGeom>
          <a:solidFill>
            <a:srgbClr val="FCFCFC"/>
          </a:solidFill>
          <a:ln cap="flat" cmpd="sng" w="25400">
            <a:solidFill>
              <a:srgbClr val="015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2" name="Google Shape;492;ga0ef046eda_0_444"/>
          <p:cNvCxnSpPr/>
          <p:nvPr/>
        </p:nvCxnSpPr>
        <p:spPr>
          <a:xfrm>
            <a:off x="4942907" y="1818316"/>
            <a:ext cx="624900" cy="0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3" name="Google Shape;493;ga0ef046eda_0_444"/>
          <p:cNvCxnSpPr/>
          <p:nvPr/>
        </p:nvCxnSpPr>
        <p:spPr>
          <a:xfrm>
            <a:off x="6829489" y="1744523"/>
            <a:ext cx="624900" cy="0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94" name="Google Shape;494;ga0ef046eda_0_444"/>
          <p:cNvSpPr txBox="1"/>
          <p:nvPr/>
        </p:nvSpPr>
        <p:spPr>
          <a:xfrm>
            <a:off x="4957197" y="1836185"/>
            <a:ext cx="7365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add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a0ef046eda_0_444"/>
          <p:cNvSpPr txBox="1"/>
          <p:nvPr/>
        </p:nvSpPr>
        <p:spPr>
          <a:xfrm>
            <a:off x="6804913" y="1764825"/>
            <a:ext cx="8475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6" name="Google Shape;496;ga0ef046eda_0_444"/>
          <p:cNvCxnSpPr/>
          <p:nvPr/>
        </p:nvCxnSpPr>
        <p:spPr>
          <a:xfrm flipH="1" rot="10800000">
            <a:off x="4602102" y="1352720"/>
            <a:ext cx="344400" cy="281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7" name="Google Shape;497;ga0ef046eda_0_444"/>
          <p:cNvCxnSpPr/>
          <p:nvPr/>
        </p:nvCxnSpPr>
        <p:spPr>
          <a:xfrm>
            <a:off x="5568006" y="1352919"/>
            <a:ext cx="326400" cy="236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8" name="Google Shape;498;ga0ef046eda_0_444"/>
          <p:cNvCxnSpPr/>
          <p:nvPr/>
        </p:nvCxnSpPr>
        <p:spPr>
          <a:xfrm flipH="1" rot="10800000">
            <a:off x="6415386" y="1352663"/>
            <a:ext cx="247500" cy="236100"/>
          </a:xfrm>
          <a:prstGeom prst="curvedConnector3">
            <a:avLst>
              <a:gd fmla="val 49977" name="adj1"/>
            </a:avLst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9" name="Google Shape;499;ga0ef046eda_0_444"/>
          <p:cNvCxnSpPr/>
          <p:nvPr/>
        </p:nvCxnSpPr>
        <p:spPr>
          <a:xfrm flipH="1" rot="10800000">
            <a:off x="7353550" y="1249800"/>
            <a:ext cx="388500" cy="157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500" name="Google Shape;500;ga0ef046eda_0_444"/>
          <p:cNvGrpSpPr/>
          <p:nvPr/>
        </p:nvGrpSpPr>
        <p:grpSpPr>
          <a:xfrm>
            <a:off x="3016864" y="984710"/>
            <a:ext cx="1323423" cy="1030465"/>
            <a:chOff x="1501630" y="1837189"/>
            <a:chExt cx="2630536" cy="2045385"/>
          </a:xfrm>
        </p:grpSpPr>
        <p:sp>
          <p:nvSpPr>
            <p:cNvPr id="501" name="Google Shape;501;ga0ef046eda_0_444"/>
            <p:cNvSpPr/>
            <p:nvPr/>
          </p:nvSpPr>
          <p:spPr>
            <a:xfrm>
              <a:off x="1501630" y="1837189"/>
              <a:ext cx="2630536" cy="2045385"/>
            </a:xfrm>
            <a:prstGeom prst="snipRoundRect">
              <a:avLst>
                <a:gd fmla="val 16667" name="adj1"/>
                <a:gd fmla="val 16667" name="adj2"/>
              </a:avLst>
            </a:prstGeom>
            <a:solidFill>
              <a:schemeClr val="accent4"/>
            </a:solidFill>
            <a:ln cap="flat" cmpd="sng" w="25400">
              <a:solidFill>
                <a:srgbClr val="0156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Working Directory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ga0ef046eda_0_444"/>
            <p:cNvSpPr/>
            <p:nvPr/>
          </p:nvSpPr>
          <p:spPr>
            <a:xfrm>
              <a:off x="1605676" y="2140459"/>
              <a:ext cx="826318" cy="536896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313131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ga0ef046eda_0_444"/>
            <p:cNvSpPr/>
            <p:nvPr/>
          </p:nvSpPr>
          <p:spPr>
            <a:xfrm>
              <a:off x="2952108" y="3270065"/>
              <a:ext cx="826318" cy="536896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94DAFA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ga0ef046eda_0_444"/>
            <p:cNvSpPr/>
            <p:nvPr/>
          </p:nvSpPr>
          <p:spPr>
            <a:xfrm>
              <a:off x="1605676" y="3270065"/>
              <a:ext cx="826318" cy="536896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80F4BD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5" name="Google Shape;505;ga0ef046eda_0_444"/>
          <p:cNvGrpSpPr/>
          <p:nvPr/>
        </p:nvGrpSpPr>
        <p:grpSpPr>
          <a:xfrm>
            <a:off x="5053047" y="1085977"/>
            <a:ext cx="266449" cy="646202"/>
            <a:chOff x="4728662" y="1616136"/>
            <a:chExt cx="421930" cy="1019085"/>
          </a:xfrm>
        </p:grpSpPr>
        <p:sp>
          <p:nvSpPr>
            <p:cNvPr id="506" name="Google Shape;506;ga0ef046eda_0_444"/>
            <p:cNvSpPr/>
            <p:nvPr/>
          </p:nvSpPr>
          <p:spPr>
            <a:xfrm>
              <a:off x="4728662" y="1616136"/>
              <a:ext cx="392371" cy="26201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313131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ga0ef046eda_0_444"/>
            <p:cNvSpPr/>
            <p:nvPr/>
          </p:nvSpPr>
          <p:spPr>
            <a:xfrm>
              <a:off x="4750299" y="2002825"/>
              <a:ext cx="400293" cy="263133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80F4BD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ga0ef046eda_0_444"/>
            <p:cNvSpPr/>
            <p:nvPr/>
          </p:nvSpPr>
          <p:spPr>
            <a:xfrm>
              <a:off x="4762036" y="2314989"/>
              <a:ext cx="360140" cy="320232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94DAFA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9" name="Google Shape;509;ga0ef046eda_0_444"/>
          <p:cNvGrpSpPr/>
          <p:nvPr/>
        </p:nvGrpSpPr>
        <p:grpSpPr>
          <a:xfrm>
            <a:off x="6941960" y="984442"/>
            <a:ext cx="266449" cy="646202"/>
            <a:chOff x="4728662" y="1616136"/>
            <a:chExt cx="421930" cy="1019085"/>
          </a:xfrm>
        </p:grpSpPr>
        <p:sp>
          <p:nvSpPr>
            <p:cNvPr id="510" name="Google Shape;510;ga0ef046eda_0_444"/>
            <p:cNvSpPr/>
            <p:nvPr/>
          </p:nvSpPr>
          <p:spPr>
            <a:xfrm>
              <a:off x="4728662" y="1616136"/>
              <a:ext cx="392371" cy="26201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313131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ga0ef046eda_0_444"/>
            <p:cNvSpPr/>
            <p:nvPr/>
          </p:nvSpPr>
          <p:spPr>
            <a:xfrm>
              <a:off x="4750299" y="2002825"/>
              <a:ext cx="400293" cy="263133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80F4BD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ga0ef046eda_0_444"/>
            <p:cNvSpPr/>
            <p:nvPr/>
          </p:nvSpPr>
          <p:spPr>
            <a:xfrm>
              <a:off x="4762036" y="2314989"/>
              <a:ext cx="360140" cy="320232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94DAFA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3" name="Google Shape;513;ga0ef046eda_0_444"/>
          <p:cNvSpPr/>
          <p:nvPr/>
        </p:nvSpPr>
        <p:spPr>
          <a:xfrm>
            <a:off x="8123802" y="2939873"/>
            <a:ext cx="646200" cy="808800"/>
          </a:xfrm>
          <a:prstGeom prst="can">
            <a:avLst>
              <a:gd fmla="val 25000" name="adj"/>
            </a:avLst>
          </a:prstGeom>
          <a:solidFill>
            <a:srgbClr val="FFE394"/>
          </a:solidFill>
          <a:ln cap="flat" cmpd="sng" w="25400">
            <a:solidFill>
              <a:srgbClr val="015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9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Repo</a:t>
            </a:r>
            <a:endParaRPr b="0" i="0" sz="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ga0ef046eda_0_444"/>
          <p:cNvSpPr/>
          <p:nvPr/>
        </p:nvSpPr>
        <p:spPr>
          <a:xfrm>
            <a:off x="5843600" y="3503025"/>
            <a:ext cx="847500" cy="384000"/>
          </a:xfrm>
          <a:prstGeom prst="ellipse">
            <a:avLst/>
          </a:prstGeom>
          <a:solidFill>
            <a:srgbClr val="FCFCFC"/>
          </a:solidFill>
          <a:ln cap="flat" cmpd="sng" w="25400">
            <a:solidFill>
              <a:srgbClr val="015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Staging</a:t>
            </a:r>
            <a:endParaRPr b="0" i="0" sz="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5" name="Google Shape;515;ga0ef046eda_0_444"/>
          <p:cNvCxnSpPr/>
          <p:nvPr/>
        </p:nvCxnSpPr>
        <p:spPr>
          <a:xfrm>
            <a:off x="4942907" y="3690613"/>
            <a:ext cx="624900" cy="0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6" name="Google Shape;516;ga0ef046eda_0_444"/>
          <p:cNvCxnSpPr/>
          <p:nvPr/>
        </p:nvCxnSpPr>
        <p:spPr>
          <a:xfrm>
            <a:off x="6829489" y="3616819"/>
            <a:ext cx="624900" cy="0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7" name="Google Shape;517;ga0ef046eda_0_444"/>
          <p:cNvSpPr txBox="1"/>
          <p:nvPr/>
        </p:nvSpPr>
        <p:spPr>
          <a:xfrm>
            <a:off x="4957197" y="3708482"/>
            <a:ext cx="7365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add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ga0ef046eda_0_444"/>
          <p:cNvSpPr txBox="1"/>
          <p:nvPr/>
        </p:nvSpPr>
        <p:spPr>
          <a:xfrm>
            <a:off x="6804913" y="3637121"/>
            <a:ext cx="8475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9" name="Google Shape;519;ga0ef046eda_0_444"/>
          <p:cNvCxnSpPr/>
          <p:nvPr/>
        </p:nvCxnSpPr>
        <p:spPr>
          <a:xfrm flipH="1" rot="10800000">
            <a:off x="4602102" y="3225016"/>
            <a:ext cx="344400" cy="281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0" name="Google Shape;520;ga0ef046eda_0_444"/>
          <p:cNvCxnSpPr/>
          <p:nvPr/>
        </p:nvCxnSpPr>
        <p:spPr>
          <a:xfrm>
            <a:off x="5568006" y="3225216"/>
            <a:ext cx="326400" cy="236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1" name="Google Shape;521;ga0ef046eda_0_444"/>
          <p:cNvCxnSpPr/>
          <p:nvPr/>
        </p:nvCxnSpPr>
        <p:spPr>
          <a:xfrm flipH="1" rot="10800000">
            <a:off x="6415386" y="3224959"/>
            <a:ext cx="247500" cy="236100"/>
          </a:xfrm>
          <a:prstGeom prst="curvedConnector3">
            <a:avLst>
              <a:gd fmla="val 49977" name="adj1"/>
            </a:avLst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2" name="Google Shape;522;ga0ef046eda_0_444"/>
          <p:cNvCxnSpPr/>
          <p:nvPr/>
        </p:nvCxnSpPr>
        <p:spPr>
          <a:xfrm>
            <a:off x="7405210" y="3191357"/>
            <a:ext cx="530400" cy="33600"/>
          </a:xfrm>
          <a:prstGeom prst="curvedConnector3">
            <a:avLst>
              <a:gd fmla="val 57827" name="adj1"/>
            </a:avLst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3" name="Google Shape;523;ga0ef046eda_0_444"/>
          <p:cNvSpPr/>
          <p:nvPr/>
        </p:nvSpPr>
        <p:spPr>
          <a:xfrm>
            <a:off x="3016876" y="2856798"/>
            <a:ext cx="1323300" cy="1029900"/>
          </a:xfrm>
          <a:prstGeom prst="snipRoundRect">
            <a:avLst>
              <a:gd fmla="val 16667" name="adj1"/>
              <a:gd fmla="val 16667" name="adj2"/>
            </a:avLst>
          </a:prstGeom>
          <a:solidFill>
            <a:schemeClr val="accent4"/>
          </a:solidFill>
          <a:ln cap="flat" cmpd="sng" w="25400">
            <a:solidFill>
              <a:srgbClr val="015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Directory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ga0ef046eda_0_444"/>
          <p:cNvSpPr/>
          <p:nvPr/>
        </p:nvSpPr>
        <p:spPr>
          <a:xfrm>
            <a:off x="3069222" y="3009552"/>
            <a:ext cx="415800" cy="2703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FFF00"/>
          </a:solidFill>
          <a:ln cap="flat" cmpd="sng" w="25400">
            <a:solidFill>
              <a:srgbClr val="B28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ga0ef046eda_0_444"/>
          <p:cNvSpPr/>
          <p:nvPr/>
        </p:nvSpPr>
        <p:spPr>
          <a:xfrm>
            <a:off x="3746623" y="3578519"/>
            <a:ext cx="415800" cy="2703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F0000"/>
          </a:solidFill>
          <a:ln cap="flat" cmpd="sng" w="25400">
            <a:solidFill>
              <a:srgbClr val="B28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ga0ef046eda_0_444"/>
          <p:cNvSpPr/>
          <p:nvPr/>
        </p:nvSpPr>
        <p:spPr>
          <a:xfrm>
            <a:off x="3069222" y="3578519"/>
            <a:ext cx="415800" cy="2703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FFF00"/>
          </a:solidFill>
          <a:ln cap="flat" cmpd="sng" w="25400">
            <a:solidFill>
              <a:srgbClr val="B28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ga0ef046eda_0_444"/>
          <p:cNvSpPr/>
          <p:nvPr/>
        </p:nvSpPr>
        <p:spPr>
          <a:xfrm>
            <a:off x="5843600" y="1630750"/>
            <a:ext cx="906000" cy="384000"/>
          </a:xfrm>
          <a:prstGeom prst="ellipse">
            <a:avLst/>
          </a:prstGeom>
          <a:solidFill>
            <a:srgbClr val="FCFCFC"/>
          </a:solidFill>
          <a:ln cap="flat" cmpd="sng" w="25400">
            <a:solidFill>
              <a:srgbClr val="015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9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Staging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8" name="Google Shape;528;ga0ef046eda_0_444"/>
          <p:cNvCxnSpPr/>
          <p:nvPr/>
        </p:nvCxnSpPr>
        <p:spPr>
          <a:xfrm>
            <a:off x="4942907" y="1818316"/>
            <a:ext cx="624900" cy="0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9" name="Google Shape;529;ga0ef046eda_0_444"/>
          <p:cNvCxnSpPr/>
          <p:nvPr/>
        </p:nvCxnSpPr>
        <p:spPr>
          <a:xfrm>
            <a:off x="6829489" y="1744523"/>
            <a:ext cx="624900" cy="0"/>
          </a:xfrm>
          <a:prstGeom prst="straightConnector1">
            <a:avLst/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0" name="Google Shape;530;ga0ef046eda_0_444"/>
          <p:cNvSpPr txBox="1"/>
          <p:nvPr/>
        </p:nvSpPr>
        <p:spPr>
          <a:xfrm>
            <a:off x="4957272" y="1818335"/>
            <a:ext cx="736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ga0ef046eda_0_444"/>
          <p:cNvSpPr txBox="1"/>
          <p:nvPr/>
        </p:nvSpPr>
        <p:spPr>
          <a:xfrm>
            <a:off x="6804913" y="1764825"/>
            <a:ext cx="8475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commit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2" name="Google Shape;532;ga0ef046eda_0_444"/>
          <p:cNvCxnSpPr/>
          <p:nvPr/>
        </p:nvCxnSpPr>
        <p:spPr>
          <a:xfrm flipH="1" rot="10800000">
            <a:off x="4602102" y="1352720"/>
            <a:ext cx="344400" cy="281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3" name="Google Shape;533;ga0ef046eda_0_444"/>
          <p:cNvCxnSpPr/>
          <p:nvPr/>
        </p:nvCxnSpPr>
        <p:spPr>
          <a:xfrm>
            <a:off x="5568006" y="1352919"/>
            <a:ext cx="326400" cy="236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4" name="Google Shape;534;ga0ef046eda_0_444"/>
          <p:cNvCxnSpPr/>
          <p:nvPr/>
        </p:nvCxnSpPr>
        <p:spPr>
          <a:xfrm flipH="1" rot="10800000">
            <a:off x="6415386" y="1352663"/>
            <a:ext cx="247500" cy="236100"/>
          </a:xfrm>
          <a:prstGeom prst="curvedConnector3">
            <a:avLst>
              <a:gd fmla="val 49977" name="adj1"/>
            </a:avLst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535" name="Google Shape;535;ga0ef046eda_0_444"/>
          <p:cNvGrpSpPr/>
          <p:nvPr/>
        </p:nvGrpSpPr>
        <p:grpSpPr>
          <a:xfrm>
            <a:off x="3016864" y="984710"/>
            <a:ext cx="1323423" cy="1030465"/>
            <a:chOff x="1501630" y="1837189"/>
            <a:chExt cx="2630536" cy="2045385"/>
          </a:xfrm>
        </p:grpSpPr>
        <p:sp>
          <p:nvSpPr>
            <p:cNvPr id="536" name="Google Shape;536;ga0ef046eda_0_444"/>
            <p:cNvSpPr/>
            <p:nvPr/>
          </p:nvSpPr>
          <p:spPr>
            <a:xfrm>
              <a:off x="1501630" y="1837189"/>
              <a:ext cx="2630536" cy="2045385"/>
            </a:xfrm>
            <a:prstGeom prst="snipRoundRect">
              <a:avLst>
                <a:gd fmla="val 16667" name="adj1"/>
                <a:gd fmla="val 16667" name="adj2"/>
              </a:avLst>
            </a:prstGeom>
            <a:solidFill>
              <a:schemeClr val="accent4"/>
            </a:solidFill>
            <a:ln cap="flat" cmpd="sng" w="25400">
              <a:solidFill>
                <a:srgbClr val="0156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9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Working Directory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ga0ef046eda_0_444"/>
            <p:cNvSpPr/>
            <p:nvPr/>
          </p:nvSpPr>
          <p:spPr>
            <a:xfrm>
              <a:off x="1605676" y="2140459"/>
              <a:ext cx="826318" cy="536896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313131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ga0ef046eda_0_444"/>
            <p:cNvSpPr/>
            <p:nvPr/>
          </p:nvSpPr>
          <p:spPr>
            <a:xfrm>
              <a:off x="2952108" y="3270065"/>
              <a:ext cx="826318" cy="536896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94DAFA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ga0ef046eda_0_444"/>
            <p:cNvSpPr/>
            <p:nvPr/>
          </p:nvSpPr>
          <p:spPr>
            <a:xfrm>
              <a:off x="1605676" y="3270065"/>
              <a:ext cx="826318" cy="536896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80F4BD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0" name="Google Shape;540;ga0ef046eda_0_444"/>
          <p:cNvGrpSpPr/>
          <p:nvPr/>
        </p:nvGrpSpPr>
        <p:grpSpPr>
          <a:xfrm>
            <a:off x="5053047" y="1085977"/>
            <a:ext cx="266449" cy="646202"/>
            <a:chOff x="4728662" y="1616136"/>
            <a:chExt cx="421930" cy="1019085"/>
          </a:xfrm>
        </p:grpSpPr>
        <p:sp>
          <p:nvSpPr>
            <p:cNvPr id="541" name="Google Shape;541;ga0ef046eda_0_444"/>
            <p:cNvSpPr/>
            <p:nvPr/>
          </p:nvSpPr>
          <p:spPr>
            <a:xfrm>
              <a:off x="4728662" y="1616136"/>
              <a:ext cx="392371" cy="26201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313131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ga0ef046eda_0_444"/>
            <p:cNvSpPr/>
            <p:nvPr/>
          </p:nvSpPr>
          <p:spPr>
            <a:xfrm>
              <a:off x="4750299" y="2002825"/>
              <a:ext cx="400293" cy="263133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80F4BD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ga0ef046eda_0_444"/>
            <p:cNvSpPr/>
            <p:nvPr/>
          </p:nvSpPr>
          <p:spPr>
            <a:xfrm>
              <a:off x="4762036" y="2314989"/>
              <a:ext cx="360140" cy="320232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94DAFA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4" name="Google Shape;544;ga0ef046eda_0_444"/>
          <p:cNvGrpSpPr/>
          <p:nvPr/>
        </p:nvGrpSpPr>
        <p:grpSpPr>
          <a:xfrm>
            <a:off x="6941960" y="984442"/>
            <a:ext cx="266449" cy="646202"/>
            <a:chOff x="4728662" y="1616136"/>
            <a:chExt cx="421930" cy="1019085"/>
          </a:xfrm>
        </p:grpSpPr>
        <p:sp>
          <p:nvSpPr>
            <p:cNvPr id="545" name="Google Shape;545;ga0ef046eda_0_444"/>
            <p:cNvSpPr/>
            <p:nvPr/>
          </p:nvSpPr>
          <p:spPr>
            <a:xfrm>
              <a:off x="4728662" y="1616136"/>
              <a:ext cx="392371" cy="26201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313131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ga0ef046eda_0_444"/>
            <p:cNvSpPr/>
            <p:nvPr/>
          </p:nvSpPr>
          <p:spPr>
            <a:xfrm>
              <a:off x="4750299" y="2002825"/>
              <a:ext cx="400293" cy="263133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80F4BD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ga0ef046eda_0_444"/>
            <p:cNvSpPr/>
            <p:nvPr/>
          </p:nvSpPr>
          <p:spPr>
            <a:xfrm>
              <a:off x="4762036" y="2314989"/>
              <a:ext cx="360140" cy="320232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94DAFA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8" name="Google Shape;548;ga0ef046eda_0_444"/>
          <p:cNvGrpSpPr/>
          <p:nvPr/>
        </p:nvGrpSpPr>
        <p:grpSpPr>
          <a:xfrm>
            <a:off x="7990074" y="1124334"/>
            <a:ext cx="736440" cy="165850"/>
            <a:chOff x="4359626" y="3045366"/>
            <a:chExt cx="1543899" cy="267154"/>
          </a:xfrm>
        </p:grpSpPr>
        <p:sp>
          <p:nvSpPr>
            <p:cNvPr id="549" name="Google Shape;549;ga0ef046eda_0_444"/>
            <p:cNvSpPr/>
            <p:nvPr/>
          </p:nvSpPr>
          <p:spPr>
            <a:xfrm>
              <a:off x="4359626" y="3045997"/>
              <a:ext cx="480300" cy="2631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313131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850" u="none" cap="none" strike="noStrike">
                  <a:solidFill>
                    <a:srgbClr val="F4F4F4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200" u="none" cap="none" strike="noStrike">
                <a:solidFill>
                  <a:srgbClr val="F4F4F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ga0ef046eda_0_444"/>
            <p:cNvSpPr/>
            <p:nvPr/>
          </p:nvSpPr>
          <p:spPr>
            <a:xfrm>
              <a:off x="4945271" y="3045366"/>
              <a:ext cx="400200" cy="2631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80F4BD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95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3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ga0ef046eda_0_444"/>
            <p:cNvSpPr/>
            <p:nvPr/>
          </p:nvSpPr>
          <p:spPr>
            <a:xfrm>
              <a:off x="5450825" y="3049420"/>
              <a:ext cx="452700" cy="2631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94DAFA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rgbClr val="21212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95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2" name="Google Shape;552;ga0ef046eda_0_444"/>
          <p:cNvGrpSpPr/>
          <p:nvPr/>
        </p:nvGrpSpPr>
        <p:grpSpPr>
          <a:xfrm>
            <a:off x="5091836" y="2863644"/>
            <a:ext cx="229075" cy="452471"/>
            <a:chOff x="4790073" y="4419585"/>
            <a:chExt cx="362747" cy="713565"/>
          </a:xfrm>
        </p:grpSpPr>
        <p:sp>
          <p:nvSpPr>
            <p:cNvPr id="553" name="Google Shape;553;ga0ef046eda_0_444"/>
            <p:cNvSpPr/>
            <p:nvPr/>
          </p:nvSpPr>
          <p:spPr>
            <a:xfrm>
              <a:off x="4790073" y="4419585"/>
              <a:ext cx="345009" cy="29559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FFFF00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ga0ef046eda_0_444"/>
            <p:cNvSpPr/>
            <p:nvPr/>
          </p:nvSpPr>
          <p:spPr>
            <a:xfrm>
              <a:off x="4796300" y="4877059"/>
              <a:ext cx="356520" cy="256091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FFFF00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5" name="Google Shape;555;ga0ef046eda_0_444"/>
          <p:cNvGrpSpPr/>
          <p:nvPr/>
        </p:nvGrpSpPr>
        <p:grpSpPr>
          <a:xfrm>
            <a:off x="6946606" y="2909650"/>
            <a:ext cx="229075" cy="452471"/>
            <a:chOff x="4790073" y="4419585"/>
            <a:chExt cx="362747" cy="713565"/>
          </a:xfrm>
        </p:grpSpPr>
        <p:sp>
          <p:nvSpPr>
            <p:cNvPr id="556" name="Google Shape;556;ga0ef046eda_0_444"/>
            <p:cNvSpPr/>
            <p:nvPr/>
          </p:nvSpPr>
          <p:spPr>
            <a:xfrm>
              <a:off x="4790073" y="4419585"/>
              <a:ext cx="345009" cy="29559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FFFF00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ga0ef046eda_0_444"/>
            <p:cNvSpPr/>
            <p:nvPr/>
          </p:nvSpPr>
          <p:spPr>
            <a:xfrm>
              <a:off x="4796300" y="4877059"/>
              <a:ext cx="356520" cy="256091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FFFF00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8" name="Google Shape;558;ga0ef046eda_0_444"/>
          <p:cNvSpPr/>
          <p:nvPr/>
        </p:nvSpPr>
        <p:spPr>
          <a:xfrm>
            <a:off x="8165126" y="3141072"/>
            <a:ext cx="232800" cy="1755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FFF00"/>
          </a:solidFill>
          <a:ln cap="flat" cmpd="sng" w="25400">
            <a:solidFill>
              <a:srgbClr val="B28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ga0ef046eda_0_444"/>
          <p:cNvSpPr/>
          <p:nvPr/>
        </p:nvSpPr>
        <p:spPr>
          <a:xfrm>
            <a:off x="8482044" y="3139269"/>
            <a:ext cx="216000" cy="1770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FFFF00"/>
          </a:solidFill>
          <a:ln cap="flat" cmpd="sng" w="25400">
            <a:solidFill>
              <a:srgbClr val="B28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9"/>
          <p:cNvGrpSpPr/>
          <p:nvPr/>
        </p:nvGrpSpPr>
        <p:grpSpPr>
          <a:xfrm>
            <a:off x="4039090" y="1189357"/>
            <a:ext cx="3171375" cy="2034225"/>
            <a:chOff x="4039090" y="1189357"/>
            <a:chExt cx="3171375" cy="2034225"/>
          </a:xfrm>
        </p:grpSpPr>
        <p:sp>
          <p:nvSpPr>
            <p:cNvPr id="565" name="Google Shape;565;p9"/>
            <p:cNvSpPr/>
            <p:nvPr/>
          </p:nvSpPr>
          <p:spPr>
            <a:xfrm>
              <a:off x="6214291" y="1610321"/>
              <a:ext cx="624352" cy="1070759"/>
            </a:xfrm>
            <a:prstGeom prst="can">
              <a:avLst>
                <a:gd fmla="val 25000" name="adj"/>
              </a:avLst>
            </a:prstGeom>
            <a:solidFill>
              <a:srgbClr val="FFD55F"/>
            </a:solidFill>
            <a:ln cap="flat" cmpd="sng" w="25400">
              <a:solidFill>
                <a:srgbClr val="0156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4039090" y="1189357"/>
              <a:ext cx="3171375" cy="2034225"/>
            </a:xfrm>
            <a:prstGeom prst="rect">
              <a:avLst/>
            </a:prstGeom>
            <a:noFill/>
            <a:ln cap="flat" cmpd="sng" w="25400">
              <a:solidFill>
                <a:srgbClr val="0156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6300048" y="2336281"/>
              <a:ext cx="459130" cy="176169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25400">
              <a:solidFill>
                <a:srgbClr val="B6B6B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6306340" y="1823284"/>
              <a:ext cx="452838" cy="176169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25400">
              <a:solidFill>
                <a:srgbClr val="B6B6B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6300048" y="2057615"/>
              <a:ext cx="451957" cy="176169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25400">
              <a:solidFill>
                <a:srgbClr val="B6B6B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79679" y="1833158"/>
              <a:ext cx="748718" cy="373311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 cap="flat" cmpd="sng" w="25400">
              <a:solidFill>
                <a:srgbClr val="9F31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1" name="Google Shape;571;p9"/>
            <p:cNvCxnSpPr/>
            <p:nvPr/>
          </p:nvCxnSpPr>
          <p:spPr>
            <a:xfrm>
              <a:off x="4996307" y="2019813"/>
              <a:ext cx="1139400" cy="69525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rgbClr val="3B7FF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572" name="Google Shape;572;p9"/>
          <p:cNvSpPr txBox="1"/>
          <p:nvPr/>
        </p:nvSpPr>
        <p:spPr>
          <a:xfrm>
            <a:off x="2963525" y="3516075"/>
            <a:ext cx="6098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Every version is stored locally on the machine</a:t>
            </a:r>
            <a:endParaRPr b="0" i="0" sz="1800" u="none" cap="none" strike="noStrike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In case of failure of machine no backup of Data Available</a:t>
            </a:r>
            <a:endParaRPr b="0" i="0" sz="1800" u="none" cap="none" strike="noStrike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sp>
        <p:nvSpPr>
          <p:cNvPr id="573" name="Google Shape;573;p9"/>
          <p:cNvSpPr txBox="1"/>
          <p:nvPr/>
        </p:nvSpPr>
        <p:spPr>
          <a:xfrm>
            <a:off x="3464028" y="189028"/>
            <a:ext cx="432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      Local Computer</a:t>
            </a:r>
            <a:endParaRPr b="1" i="0" sz="3000" u="none" cap="none" strike="noStrike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sp>
        <p:nvSpPr>
          <p:cNvPr id="574" name="Google Shape;574;p9"/>
          <p:cNvSpPr txBox="1"/>
          <p:nvPr/>
        </p:nvSpPr>
        <p:spPr>
          <a:xfrm>
            <a:off x="640378" y="45722"/>
            <a:ext cx="16803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  Local Version Control System</a:t>
            </a:r>
            <a:endParaRPr b="1" i="0" sz="3000" u="none" cap="none" strike="noStrike">
              <a:solidFill>
                <a:srgbClr val="FFFFFF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"/>
          <p:cNvSpPr/>
          <p:nvPr/>
        </p:nvSpPr>
        <p:spPr>
          <a:xfrm>
            <a:off x="7657608" y="179600"/>
            <a:ext cx="1049400" cy="2130900"/>
          </a:xfrm>
          <a:prstGeom prst="can">
            <a:avLst>
              <a:gd fmla="val 25000" name="adj"/>
            </a:avLst>
          </a:prstGeom>
          <a:solidFill>
            <a:schemeClr val="accent4"/>
          </a:solidFill>
          <a:ln cap="flat" cmpd="sng" w="25400">
            <a:solidFill>
              <a:srgbClr val="B6B6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10"/>
          <p:cNvSpPr/>
          <p:nvPr/>
        </p:nvSpPr>
        <p:spPr>
          <a:xfrm>
            <a:off x="7943760" y="1942119"/>
            <a:ext cx="552000" cy="242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6"/>
          </a:solidFill>
          <a:ln cap="flat" cmpd="sng" w="25400">
            <a:solidFill>
              <a:srgbClr val="B28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10"/>
          <p:cNvSpPr/>
          <p:nvPr/>
        </p:nvSpPr>
        <p:spPr>
          <a:xfrm>
            <a:off x="7943760" y="1597076"/>
            <a:ext cx="552000" cy="242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6"/>
          </a:solidFill>
          <a:ln cap="flat" cmpd="sng" w="25400">
            <a:solidFill>
              <a:srgbClr val="B28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10"/>
          <p:cNvSpPr/>
          <p:nvPr/>
        </p:nvSpPr>
        <p:spPr>
          <a:xfrm>
            <a:off x="7943760" y="1262136"/>
            <a:ext cx="552000" cy="242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6"/>
          </a:solidFill>
          <a:ln cap="flat" cmpd="sng" w="25400">
            <a:solidFill>
              <a:srgbClr val="B28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10"/>
          <p:cNvSpPr/>
          <p:nvPr/>
        </p:nvSpPr>
        <p:spPr>
          <a:xfrm>
            <a:off x="7943760" y="583705"/>
            <a:ext cx="552000" cy="242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6"/>
          </a:solidFill>
          <a:ln cap="flat" cmpd="sng" w="25400">
            <a:solidFill>
              <a:srgbClr val="B28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0"/>
          <p:cNvSpPr/>
          <p:nvPr/>
        </p:nvSpPr>
        <p:spPr>
          <a:xfrm>
            <a:off x="7943760" y="928749"/>
            <a:ext cx="552000" cy="242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6"/>
          </a:solidFill>
          <a:ln cap="flat" cmpd="sng" w="25400">
            <a:solidFill>
              <a:srgbClr val="B28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0"/>
          <p:cNvSpPr/>
          <p:nvPr/>
        </p:nvSpPr>
        <p:spPr>
          <a:xfrm>
            <a:off x="3204675" y="439160"/>
            <a:ext cx="732900" cy="489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015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10"/>
          <p:cNvSpPr/>
          <p:nvPr/>
        </p:nvSpPr>
        <p:spPr>
          <a:xfrm>
            <a:off x="3204675" y="1383367"/>
            <a:ext cx="732900" cy="489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015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10"/>
          <p:cNvSpPr/>
          <p:nvPr/>
        </p:nvSpPr>
        <p:spPr>
          <a:xfrm>
            <a:off x="3204675" y="2651633"/>
            <a:ext cx="732900" cy="489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015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8" name="Google Shape;588;p10"/>
          <p:cNvCxnSpPr/>
          <p:nvPr/>
        </p:nvCxnSpPr>
        <p:spPr>
          <a:xfrm flipH="1" rot="10800000">
            <a:off x="3937627" y="2132934"/>
            <a:ext cx="3544500" cy="583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9" name="Google Shape;589;p10"/>
          <p:cNvCxnSpPr/>
          <p:nvPr/>
        </p:nvCxnSpPr>
        <p:spPr>
          <a:xfrm flipH="1">
            <a:off x="3952503" y="2263847"/>
            <a:ext cx="3579600" cy="712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75B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0" name="Google Shape;590;p10"/>
          <p:cNvCxnSpPr/>
          <p:nvPr/>
        </p:nvCxnSpPr>
        <p:spPr>
          <a:xfrm flipH="1" rot="10800000">
            <a:off x="3937627" y="897306"/>
            <a:ext cx="3544500" cy="583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1" name="Google Shape;591;p10"/>
          <p:cNvCxnSpPr/>
          <p:nvPr/>
        </p:nvCxnSpPr>
        <p:spPr>
          <a:xfrm flipH="1" rot="10800000">
            <a:off x="3987829" y="376864"/>
            <a:ext cx="3383400" cy="164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2" name="Google Shape;592;p10"/>
          <p:cNvCxnSpPr/>
          <p:nvPr/>
        </p:nvCxnSpPr>
        <p:spPr>
          <a:xfrm flipH="1">
            <a:off x="3952503" y="1049980"/>
            <a:ext cx="3579600" cy="712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75B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3" name="Google Shape;593;p10"/>
          <p:cNvCxnSpPr/>
          <p:nvPr/>
        </p:nvCxnSpPr>
        <p:spPr>
          <a:xfrm flipH="1">
            <a:off x="4000203" y="486954"/>
            <a:ext cx="3531900" cy="250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75B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4" name="Google Shape;594;p10"/>
          <p:cNvSpPr txBox="1"/>
          <p:nvPr/>
        </p:nvSpPr>
        <p:spPr>
          <a:xfrm>
            <a:off x="4223779" y="315223"/>
            <a:ext cx="7380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0"/>
          <p:cNvSpPr txBox="1"/>
          <p:nvPr/>
        </p:nvSpPr>
        <p:spPr>
          <a:xfrm>
            <a:off x="4355141" y="718147"/>
            <a:ext cx="7380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10"/>
          <p:cNvSpPr txBox="1"/>
          <p:nvPr/>
        </p:nvSpPr>
        <p:spPr>
          <a:xfrm>
            <a:off x="4355141" y="1236218"/>
            <a:ext cx="7380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10"/>
          <p:cNvSpPr txBox="1"/>
          <p:nvPr/>
        </p:nvSpPr>
        <p:spPr>
          <a:xfrm>
            <a:off x="4592765" y="2446352"/>
            <a:ext cx="7380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10"/>
          <p:cNvSpPr txBox="1"/>
          <p:nvPr/>
        </p:nvSpPr>
        <p:spPr>
          <a:xfrm>
            <a:off x="4724127" y="1693648"/>
            <a:ext cx="7380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10"/>
          <p:cNvSpPr txBox="1"/>
          <p:nvPr/>
        </p:nvSpPr>
        <p:spPr>
          <a:xfrm>
            <a:off x="4499336" y="2912175"/>
            <a:ext cx="924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10"/>
          <p:cNvSpPr/>
          <p:nvPr/>
        </p:nvSpPr>
        <p:spPr>
          <a:xfrm>
            <a:off x="3274958" y="543296"/>
            <a:ext cx="552000" cy="2427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6"/>
          </a:solidFill>
          <a:ln cap="flat" cmpd="sng" w="25400">
            <a:solidFill>
              <a:srgbClr val="B28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10"/>
          <p:cNvSpPr/>
          <p:nvPr/>
        </p:nvSpPr>
        <p:spPr>
          <a:xfrm>
            <a:off x="3302569" y="1504598"/>
            <a:ext cx="552000" cy="242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6"/>
          </a:solidFill>
          <a:ln cap="flat" cmpd="sng" w="25400">
            <a:solidFill>
              <a:srgbClr val="B28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10"/>
          <p:cNvSpPr/>
          <p:nvPr/>
        </p:nvSpPr>
        <p:spPr>
          <a:xfrm>
            <a:off x="3317630" y="2775196"/>
            <a:ext cx="552000" cy="2424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6"/>
          </a:solidFill>
          <a:ln cap="flat" cmpd="sng" w="25400">
            <a:solidFill>
              <a:srgbClr val="B28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10"/>
          <p:cNvSpPr txBox="1"/>
          <p:nvPr/>
        </p:nvSpPr>
        <p:spPr>
          <a:xfrm>
            <a:off x="3317629" y="939569"/>
            <a:ext cx="7380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10"/>
          <p:cNvSpPr txBox="1"/>
          <p:nvPr/>
        </p:nvSpPr>
        <p:spPr>
          <a:xfrm>
            <a:off x="3317629" y="3165969"/>
            <a:ext cx="7380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10"/>
          <p:cNvSpPr txBox="1"/>
          <p:nvPr/>
        </p:nvSpPr>
        <p:spPr>
          <a:xfrm>
            <a:off x="3317629" y="1897703"/>
            <a:ext cx="738000" cy="1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10"/>
          <p:cNvSpPr txBox="1"/>
          <p:nvPr/>
        </p:nvSpPr>
        <p:spPr>
          <a:xfrm>
            <a:off x="225650" y="105750"/>
            <a:ext cx="32649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Centralized </a:t>
            </a:r>
            <a:endParaRPr b="1" i="0" sz="3000" u="none" cap="none" strike="noStrike">
              <a:solidFill>
                <a:srgbClr val="FFFFFF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    Version</a:t>
            </a:r>
            <a:endParaRPr b="1" i="0" sz="3000" u="none" cap="none" strike="noStrike">
              <a:solidFill>
                <a:srgbClr val="FFFFFF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    Control </a:t>
            </a:r>
            <a:endParaRPr b="1" i="0" sz="3000" u="none" cap="none" strike="noStrike">
              <a:solidFill>
                <a:srgbClr val="FFFFFF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    System</a:t>
            </a:r>
            <a:endParaRPr b="0" i="0" sz="3000" u="none" cap="none" strike="noStrike">
              <a:solidFill>
                <a:srgbClr val="FFFFFF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sp>
        <p:nvSpPr>
          <p:cNvPr id="607" name="Google Shape;607;p10"/>
          <p:cNvSpPr txBox="1"/>
          <p:nvPr/>
        </p:nvSpPr>
        <p:spPr>
          <a:xfrm>
            <a:off x="3021700" y="3708075"/>
            <a:ext cx="59694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ans Caption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All versions are kept on repository</a:t>
            </a:r>
            <a:endParaRPr b="0" i="0" sz="1800" u="none" cap="none" strike="noStrike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ans Caption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Each user pulls the required version only </a:t>
            </a:r>
            <a:endParaRPr b="0" i="0" sz="1800" u="none" cap="none" strike="noStrike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ans Caption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Incase of loss of server no backup is available</a:t>
            </a:r>
            <a:endParaRPr b="0" i="0" sz="1800" u="none" cap="none" strike="noStrike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2" name="Google Shape;612;p11"/>
          <p:cNvGrpSpPr/>
          <p:nvPr/>
        </p:nvGrpSpPr>
        <p:grpSpPr>
          <a:xfrm>
            <a:off x="2819085" y="311684"/>
            <a:ext cx="966013" cy="1015931"/>
            <a:chOff x="9253057" y="494951"/>
            <a:chExt cx="1753200" cy="3833700"/>
          </a:xfrm>
        </p:grpSpPr>
        <p:sp>
          <p:nvSpPr>
            <p:cNvPr id="613" name="Google Shape;613;p11"/>
            <p:cNvSpPr/>
            <p:nvPr/>
          </p:nvSpPr>
          <p:spPr>
            <a:xfrm>
              <a:off x="9253057" y="494951"/>
              <a:ext cx="1753200" cy="3833700"/>
            </a:xfrm>
            <a:prstGeom prst="can">
              <a:avLst>
                <a:gd fmla="val 25000" name="adj"/>
              </a:avLst>
            </a:prstGeom>
            <a:solidFill>
              <a:schemeClr val="accent4"/>
            </a:solidFill>
            <a:ln cap="flat" cmpd="sng" w="25400">
              <a:solidFill>
                <a:srgbClr val="B6B6B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9731238" y="3721130"/>
              <a:ext cx="855900" cy="3810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6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9731238" y="3178798"/>
              <a:ext cx="855900" cy="3810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6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9731238" y="2652346"/>
              <a:ext cx="855900" cy="3810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6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1"/>
            <p:cNvSpPr/>
            <p:nvPr/>
          </p:nvSpPr>
          <p:spPr>
            <a:xfrm>
              <a:off x="9731237" y="1586002"/>
              <a:ext cx="855900" cy="3810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6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9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V5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1"/>
            <p:cNvSpPr/>
            <p:nvPr/>
          </p:nvSpPr>
          <p:spPr>
            <a:xfrm>
              <a:off x="9731238" y="2128334"/>
              <a:ext cx="855900" cy="3810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6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9" name="Google Shape;619;p11"/>
          <p:cNvGrpSpPr/>
          <p:nvPr/>
        </p:nvGrpSpPr>
        <p:grpSpPr>
          <a:xfrm>
            <a:off x="2819085" y="2680659"/>
            <a:ext cx="966013" cy="1015930"/>
            <a:chOff x="9253057" y="494951"/>
            <a:chExt cx="1753200" cy="3833700"/>
          </a:xfrm>
        </p:grpSpPr>
        <p:sp>
          <p:nvSpPr>
            <p:cNvPr id="620" name="Google Shape;620;p11"/>
            <p:cNvSpPr/>
            <p:nvPr/>
          </p:nvSpPr>
          <p:spPr>
            <a:xfrm>
              <a:off x="9253057" y="494951"/>
              <a:ext cx="1753200" cy="3833700"/>
            </a:xfrm>
            <a:prstGeom prst="can">
              <a:avLst>
                <a:gd fmla="val 25000" name="adj"/>
              </a:avLst>
            </a:prstGeom>
            <a:solidFill>
              <a:schemeClr val="accent4"/>
            </a:solidFill>
            <a:ln cap="flat" cmpd="sng" w="25400">
              <a:solidFill>
                <a:srgbClr val="B6B6B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1"/>
            <p:cNvSpPr/>
            <p:nvPr/>
          </p:nvSpPr>
          <p:spPr>
            <a:xfrm>
              <a:off x="9731238" y="3721130"/>
              <a:ext cx="855900" cy="3810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6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1"/>
            <p:cNvSpPr/>
            <p:nvPr/>
          </p:nvSpPr>
          <p:spPr>
            <a:xfrm>
              <a:off x="9731238" y="3178798"/>
              <a:ext cx="855900" cy="3810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6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1"/>
            <p:cNvSpPr/>
            <p:nvPr/>
          </p:nvSpPr>
          <p:spPr>
            <a:xfrm>
              <a:off x="9731238" y="2652346"/>
              <a:ext cx="855900" cy="3810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6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1"/>
            <p:cNvSpPr/>
            <p:nvPr/>
          </p:nvSpPr>
          <p:spPr>
            <a:xfrm>
              <a:off x="9731237" y="1586002"/>
              <a:ext cx="855900" cy="3810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6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9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V5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1"/>
            <p:cNvSpPr/>
            <p:nvPr/>
          </p:nvSpPr>
          <p:spPr>
            <a:xfrm>
              <a:off x="9731238" y="2128334"/>
              <a:ext cx="855900" cy="3810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6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6" name="Google Shape;626;p11"/>
          <p:cNvGrpSpPr/>
          <p:nvPr/>
        </p:nvGrpSpPr>
        <p:grpSpPr>
          <a:xfrm>
            <a:off x="7899276" y="599896"/>
            <a:ext cx="941346" cy="2364737"/>
            <a:chOff x="9253057" y="494951"/>
            <a:chExt cx="1753299" cy="3833770"/>
          </a:xfrm>
        </p:grpSpPr>
        <p:sp>
          <p:nvSpPr>
            <p:cNvPr id="627" name="Google Shape;627;p11"/>
            <p:cNvSpPr/>
            <p:nvPr/>
          </p:nvSpPr>
          <p:spPr>
            <a:xfrm>
              <a:off x="9253057" y="494951"/>
              <a:ext cx="1753299" cy="3833770"/>
            </a:xfrm>
            <a:prstGeom prst="can">
              <a:avLst>
                <a:gd fmla="val 25000" name="adj"/>
              </a:avLst>
            </a:prstGeom>
            <a:solidFill>
              <a:schemeClr val="accent4"/>
            </a:solidFill>
            <a:ln cap="flat" cmpd="sng" w="25400">
              <a:solidFill>
                <a:srgbClr val="B6B6B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1"/>
            <p:cNvSpPr/>
            <p:nvPr/>
          </p:nvSpPr>
          <p:spPr>
            <a:xfrm>
              <a:off x="9731229" y="3665989"/>
              <a:ext cx="922789" cy="436227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6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1"/>
            <p:cNvSpPr/>
            <p:nvPr/>
          </p:nvSpPr>
          <p:spPr>
            <a:xfrm>
              <a:off x="9731229" y="3045204"/>
              <a:ext cx="922789" cy="436227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6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9731229" y="2442596"/>
              <a:ext cx="922789" cy="436227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6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1"/>
            <p:cNvSpPr/>
            <p:nvPr/>
          </p:nvSpPr>
          <p:spPr>
            <a:xfrm>
              <a:off x="9731228" y="1221997"/>
              <a:ext cx="922789" cy="436227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6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1"/>
            <p:cNvSpPr/>
            <p:nvPr/>
          </p:nvSpPr>
          <p:spPr>
            <a:xfrm>
              <a:off x="9731229" y="1842782"/>
              <a:ext cx="922789" cy="436227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6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3" name="Google Shape;633;p11"/>
          <p:cNvSpPr/>
          <p:nvPr/>
        </p:nvSpPr>
        <p:spPr>
          <a:xfrm>
            <a:off x="3904206" y="848212"/>
            <a:ext cx="657600" cy="468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015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11"/>
          <p:cNvSpPr/>
          <p:nvPr/>
        </p:nvSpPr>
        <p:spPr>
          <a:xfrm>
            <a:off x="3904206" y="1751478"/>
            <a:ext cx="657600" cy="468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015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11"/>
          <p:cNvSpPr/>
          <p:nvPr/>
        </p:nvSpPr>
        <p:spPr>
          <a:xfrm>
            <a:off x="4010049" y="2964634"/>
            <a:ext cx="657600" cy="468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0156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6" name="Google Shape;636;p11"/>
          <p:cNvCxnSpPr/>
          <p:nvPr/>
        </p:nvCxnSpPr>
        <p:spPr>
          <a:xfrm flipH="1" rot="10800000">
            <a:off x="4687267" y="2288382"/>
            <a:ext cx="3180000" cy="750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7" name="Google Shape;637;p11"/>
          <p:cNvCxnSpPr/>
          <p:nvPr/>
        </p:nvCxnSpPr>
        <p:spPr>
          <a:xfrm flipH="1">
            <a:off x="3802869" y="2399627"/>
            <a:ext cx="4064400" cy="1157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75B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8" name="Google Shape;638;p11"/>
          <p:cNvCxnSpPr/>
          <p:nvPr/>
        </p:nvCxnSpPr>
        <p:spPr>
          <a:xfrm flipH="1" rot="10800000">
            <a:off x="4561813" y="1287606"/>
            <a:ext cx="3305400" cy="5568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39" name="Google Shape;639;p11"/>
          <p:cNvCxnSpPr/>
          <p:nvPr/>
        </p:nvCxnSpPr>
        <p:spPr>
          <a:xfrm flipH="1" rot="10800000">
            <a:off x="4606854" y="771302"/>
            <a:ext cx="3260400" cy="174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0" name="Google Shape;640;p11"/>
          <p:cNvCxnSpPr/>
          <p:nvPr/>
        </p:nvCxnSpPr>
        <p:spPr>
          <a:xfrm flipH="1">
            <a:off x="3768667" y="1516329"/>
            <a:ext cx="4098600" cy="8025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rgbClr val="0075B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1" name="Google Shape;641;p11"/>
          <p:cNvCxnSpPr/>
          <p:nvPr/>
        </p:nvCxnSpPr>
        <p:spPr>
          <a:xfrm rot="10800000">
            <a:off x="3785468" y="557909"/>
            <a:ext cx="4081800" cy="3588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rgbClr val="0075B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2" name="Google Shape;642;p11"/>
          <p:cNvSpPr txBox="1"/>
          <p:nvPr/>
        </p:nvSpPr>
        <p:spPr>
          <a:xfrm>
            <a:off x="4818549" y="729649"/>
            <a:ext cx="6621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11"/>
          <p:cNvSpPr txBox="1"/>
          <p:nvPr/>
        </p:nvSpPr>
        <p:spPr>
          <a:xfrm>
            <a:off x="4936407" y="377902"/>
            <a:ext cx="6621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11"/>
          <p:cNvSpPr txBox="1"/>
          <p:nvPr/>
        </p:nvSpPr>
        <p:spPr>
          <a:xfrm>
            <a:off x="4936407" y="1610710"/>
            <a:ext cx="6621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11"/>
          <p:cNvSpPr txBox="1"/>
          <p:nvPr/>
        </p:nvSpPr>
        <p:spPr>
          <a:xfrm>
            <a:off x="5149605" y="2768373"/>
            <a:ext cx="6621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11"/>
          <p:cNvSpPr txBox="1"/>
          <p:nvPr/>
        </p:nvSpPr>
        <p:spPr>
          <a:xfrm>
            <a:off x="5267463" y="2048305"/>
            <a:ext cx="6621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11"/>
          <p:cNvSpPr txBox="1"/>
          <p:nvPr/>
        </p:nvSpPr>
        <p:spPr>
          <a:xfrm>
            <a:off x="5504019" y="3166675"/>
            <a:ext cx="6621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11"/>
          <p:cNvSpPr txBox="1"/>
          <p:nvPr/>
        </p:nvSpPr>
        <p:spPr>
          <a:xfrm>
            <a:off x="4005549" y="1326924"/>
            <a:ext cx="6621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11"/>
          <p:cNvSpPr txBox="1"/>
          <p:nvPr/>
        </p:nvSpPr>
        <p:spPr>
          <a:xfrm>
            <a:off x="4007799" y="3535088"/>
            <a:ext cx="6621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11"/>
          <p:cNvSpPr txBox="1"/>
          <p:nvPr/>
        </p:nvSpPr>
        <p:spPr>
          <a:xfrm>
            <a:off x="3993174" y="2362163"/>
            <a:ext cx="6621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11"/>
          <p:cNvSpPr txBox="1"/>
          <p:nvPr/>
        </p:nvSpPr>
        <p:spPr>
          <a:xfrm>
            <a:off x="169683" y="291713"/>
            <a:ext cx="27594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Distributed Version Control System</a:t>
            </a:r>
            <a:endParaRPr b="1" i="0" sz="3000" u="none" cap="none" strike="noStrike">
              <a:solidFill>
                <a:srgbClr val="FFFFFF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sp>
        <p:nvSpPr>
          <p:cNvPr id="652" name="Google Shape;652;p11"/>
          <p:cNvSpPr txBox="1"/>
          <p:nvPr/>
        </p:nvSpPr>
        <p:spPr>
          <a:xfrm>
            <a:off x="3021050" y="3958050"/>
            <a:ext cx="62013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ans Caption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Each user pulls the whole repository </a:t>
            </a:r>
            <a:endParaRPr b="0" i="0" sz="1800" u="none" cap="none" strike="noStrike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T Sans Caption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Incase of loss of server  backup is available in local </a:t>
            </a:r>
            <a:endParaRPr b="0" i="0" sz="1800" u="none" cap="none" strike="noStrike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sp>
        <p:nvSpPr>
          <p:cNvPr id="653" name="Google Shape;653;p11"/>
          <p:cNvSpPr/>
          <p:nvPr/>
        </p:nvSpPr>
        <p:spPr>
          <a:xfrm>
            <a:off x="3983029" y="933199"/>
            <a:ext cx="495300" cy="232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6"/>
          </a:solidFill>
          <a:ln cap="flat" cmpd="sng" w="25400">
            <a:solidFill>
              <a:srgbClr val="B28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11"/>
          <p:cNvSpPr/>
          <p:nvPr/>
        </p:nvSpPr>
        <p:spPr>
          <a:xfrm>
            <a:off x="3983028" y="1856944"/>
            <a:ext cx="495300" cy="232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6"/>
          </a:solidFill>
          <a:ln cap="flat" cmpd="sng" w="25400">
            <a:solidFill>
              <a:srgbClr val="B28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11"/>
          <p:cNvSpPr/>
          <p:nvPr/>
        </p:nvSpPr>
        <p:spPr>
          <a:xfrm>
            <a:off x="4078221" y="3059942"/>
            <a:ext cx="495300" cy="2322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accent6"/>
          </a:solidFill>
          <a:ln cap="flat" cmpd="sng" w="25400">
            <a:solidFill>
              <a:srgbClr val="B28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6" name="Google Shape;656;p11"/>
          <p:cNvCxnSpPr>
            <a:stCxn id="621" idx="0"/>
          </p:cNvCxnSpPr>
          <p:nvPr/>
        </p:nvCxnSpPr>
        <p:spPr>
          <a:xfrm flipH="1" rot="10800000">
            <a:off x="3554163" y="3166679"/>
            <a:ext cx="460500" cy="419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657" name="Google Shape;657;p11"/>
          <p:cNvGrpSpPr/>
          <p:nvPr/>
        </p:nvGrpSpPr>
        <p:grpSpPr>
          <a:xfrm>
            <a:off x="2819048" y="1403246"/>
            <a:ext cx="966068" cy="1015949"/>
            <a:chOff x="9253057" y="494951"/>
            <a:chExt cx="1753299" cy="3833770"/>
          </a:xfrm>
        </p:grpSpPr>
        <p:sp>
          <p:nvSpPr>
            <p:cNvPr id="658" name="Google Shape;658;p11"/>
            <p:cNvSpPr/>
            <p:nvPr/>
          </p:nvSpPr>
          <p:spPr>
            <a:xfrm>
              <a:off x="9253057" y="494951"/>
              <a:ext cx="1753299" cy="3833770"/>
            </a:xfrm>
            <a:prstGeom prst="can">
              <a:avLst>
                <a:gd fmla="val 25000" name="adj"/>
              </a:avLst>
            </a:prstGeom>
            <a:solidFill>
              <a:schemeClr val="accent4"/>
            </a:solidFill>
            <a:ln cap="flat" cmpd="sng" w="25400">
              <a:solidFill>
                <a:srgbClr val="B6B6B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1"/>
            <p:cNvSpPr/>
            <p:nvPr/>
          </p:nvSpPr>
          <p:spPr>
            <a:xfrm>
              <a:off x="9731238" y="3721130"/>
              <a:ext cx="855900" cy="3810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6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1"/>
            <p:cNvSpPr/>
            <p:nvPr/>
          </p:nvSpPr>
          <p:spPr>
            <a:xfrm>
              <a:off x="9731238" y="3178798"/>
              <a:ext cx="855900" cy="3810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6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1"/>
            <p:cNvSpPr/>
            <p:nvPr/>
          </p:nvSpPr>
          <p:spPr>
            <a:xfrm>
              <a:off x="9731238" y="2652346"/>
              <a:ext cx="855900" cy="3810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6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1"/>
            <p:cNvSpPr/>
            <p:nvPr/>
          </p:nvSpPr>
          <p:spPr>
            <a:xfrm>
              <a:off x="9731237" y="1586002"/>
              <a:ext cx="855900" cy="3810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6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9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V5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1"/>
            <p:cNvSpPr/>
            <p:nvPr/>
          </p:nvSpPr>
          <p:spPr>
            <a:xfrm>
              <a:off x="9731238" y="2128334"/>
              <a:ext cx="855900" cy="3810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6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64" name="Google Shape;664;p11"/>
          <p:cNvCxnSpPr>
            <a:stCxn id="663" idx="0"/>
          </p:cNvCxnSpPr>
          <p:nvPr/>
        </p:nvCxnSpPr>
        <p:spPr>
          <a:xfrm>
            <a:off x="3554127" y="1886575"/>
            <a:ext cx="361200" cy="1365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5" name="Google Shape;665;p11"/>
          <p:cNvCxnSpPr>
            <a:stCxn id="617" idx="0"/>
            <a:endCxn id="633" idx="1"/>
          </p:cNvCxnSpPr>
          <p:nvPr/>
        </p:nvCxnSpPr>
        <p:spPr>
          <a:xfrm>
            <a:off x="3554163" y="651295"/>
            <a:ext cx="350100" cy="4311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rgbClr val="3B7FF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ga719ef36a2_0_433"/>
          <p:cNvGrpSpPr/>
          <p:nvPr/>
        </p:nvGrpSpPr>
        <p:grpSpPr>
          <a:xfrm>
            <a:off x="3104227" y="1074871"/>
            <a:ext cx="5829150" cy="3134326"/>
            <a:chOff x="847824" y="1046859"/>
            <a:chExt cx="10100763" cy="6636304"/>
          </a:xfrm>
        </p:grpSpPr>
        <p:sp>
          <p:nvSpPr>
            <p:cNvPr id="671" name="Google Shape;671;ga719ef36a2_0_433"/>
            <p:cNvSpPr/>
            <p:nvPr/>
          </p:nvSpPr>
          <p:spPr>
            <a:xfrm>
              <a:off x="8495943" y="1046859"/>
              <a:ext cx="2452643" cy="487111"/>
            </a:xfrm>
            <a:prstGeom prst="can">
              <a:avLst>
                <a:gd fmla="val 25000" name="adj"/>
              </a:avLst>
            </a:prstGeom>
            <a:solidFill>
              <a:schemeClr val="accent6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Stash 0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ga719ef36a2_0_433"/>
            <p:cNvSpPr/>
            <p:nvPr/>
          </p:nvSpPr>
          <p:spPr>
            <a:xfrm>
              <a:off x="8495944" y="3716086"/>
              <a:ext cx="2452643" cy="487111"/>
            </a:xfrm>
            <a:prstGeom prst="can">
              <a:avLst>
                <a:gd fmla="val 25000" name="adj"/>
              </a:avLst>
            </a:prstGeom>
            <a:solidFill>
              <a:schemeClr val="accent6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Stash 2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ga719ef36a2_0_433"/>
            <p:cNvSpPr/>
            <p:nvPr/>
          </p:nvSpPr>
          <p:spPr>
            <a:xfrm>
              <a:off x="8495944" y="2677682"/>
              <a:ext cx="2452500" cy="487200"/>
            </a:xfrm>
            <a:prstGeom prst="can">
              <a:avLst>
                <a:gd fmla="val 25000" name="adj"/>
              </a:avLst>
            </a:prstGeom>
            <a:solidFill>
              <a:schemeClr val="accent6"/>
            </a:solidFill>
            <a:ln cap="flat" cmpd="sng" w="25400">
              <a:solidFill>
                <a:srgbClr val="B28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Stash 1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ga719ef36a2_0_433"/>
            <p:cNvSpPr/>
            <p:nvPr/>
          </p:nvSpPr>
          <p:spPr>
            <a:xfrm>
              <a:off x="847824" y="2229146"/>
              <a:ext cx="1300293" cy="1149292"/>
            </a:xfrm>
            <a:prstGeom prst="snipRoundRect">
              <a:avLst>
                <a:gd fmla="val 16667" name="adj1"/>
                <a:gd fmla="val 16667" name="adj2"/>
              </a:avLst>
            </a:prstGeom>
            <a:solidFill>
              <a:schemeClr val="accent4"/>
            </a:solidFill>
            <a:ln cap="flat" cmpd="sng" w="25400">
              <a:solidFill>
                <a:srgbClr val="0156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Working Directory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ga719ef36a2_0_433"/>
            <p:cNvSpPr/>
            <p:nvPr/>
          </p:nvSpPr>
          <p:spPr>
            <a:xfrm>
              <a:off x="3430115" y="1457892"/>
              <a:ext cx="1526400" cy="5370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chemeClr val="lt1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800" u="none" cap="none" strike="noStrike">
                  <a:solidFill>
                    <a:srgbClr val="212121"/>
                  </a:solidFill>
                  <a:latin typeface="PT Sans Caption"/>
                  <a:ea typeface="PT Sans Caption"/>
                  <a:cs typeface="PT Sans Caption"/>
                  <a:sym typeface="PT Sans Caption"/>
                </a:rPr>
                <a:t>Changes in code</a:t>
              </a:r>
              <a:endParaRPr b="0" i="0" sz="8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endParaRPr>
            </a:p>
          </p:txBody>
        </p:sp>
        <p:sp>
          <p:nvSpPr>
            <p:cNvPr id="676" name="Google Shape;676;ga719ef36a2_0_433"/>
            <p:cNvSpPr/>
            <p:nvPr/>
          </p:nvSpPr>
          <p:spPr>
            <a:xfrm>
              <a:off x="3514149" y="2384341"/>
              <a:ext cx="1526445" cy="536896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800" u="none" cap="none" strike="noStrike">
                  <a:solidFill>
                    <a:srgbClr val="212121"/>
                  </a:solidFill>
                  <a:latin typeface="PT Sans Caption"/>
                  <a:ea typeface="PT Sans Caption"/>
                  <a:cs typeface="PT Sans Caption"/>
                  <a:sym typeface="PT Sans Caption"/>
                </a:rPr>
                <a:t>Changes in code</a:t>
              </a:r>
              <a:endParaRPr b="0" i="0" sz="8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endParaRPr>
            </a:p>
          </p:txBody>
        </p:sp>
        <p:sp>
          <p:nvSpPr>
            <p:cNvPr id="677" name="Google Shape;677;ga719ef36a2_0_433"/>
            <p:cNvSpPr/>
            <p:nvPr/>
          </p:nvSpPr>
          <p:spPr>
            <a:xfrm>
              <a:off x="3608174" y="3447617"/>
              <a:ext cx="1526400" cy="5370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chemeClr val="lt1"/>
            </a:solidFill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800" u="none" cap="none" strike="noStrike">
                  <a:solidFill>
                    <a:srgbClr val="212121"/>
                  </a:solidFill>
                  <a:latin typeface="PT Sans Caption"/>
                  <a:ea typeface="PT Sans Caption"/>
                  <a:cs typeface="PT Sans Caption"/>
                  <a:sym typeface="PT Sans Caption"/>
                </a:rPr>
                <a:t>Changes in code</a:t>
              </a:r>
              <a:endParaRPr b="0" i="0" sz="8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endParaRPr>
            </a:p>
          </p:txBody>
        </p:sp>
        <p:cxnSp>
          <p:nvCxnSpPr>
            <p:cNvPr id="678" name="Google Shape;678;ga719ef36a2_0_433"/>
            <p:cNvCxnSpPr>
              <a:endCxn id="671" idx="2"/>
            </p:cNvCxnSpPr>
            <p:nvPr/>
          </p:nvCxnSpPr>
          <p:spPr>
            <a:xfrm flipH="1" rot="10800000">
              <a:off x="5040543" y="1290414"/>
              <a:ext cx="3455400" cy="401400"/>
            </a:xfrm>
            <a:prstGeom prst="curvedConnector3">
              <a:avLst>
                <a:gd fmla="val 62404" name="adj1"/>
              </a:avLst>
            </a:prstGeom>
            <a:noFill/>
            <a:ln cap="flat" cmpd="sng" w="9525">
              <a:solidFill>
                <a:srgbClr val="3B7FF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79" name="Google Shape;679;ga719ef36a2_0_433"/>
            <p:cNvCxnSpPr>
              <a:stCxn id="674" idx="3"/>
            </p:cNvCxnSpPr>
            <p:nvPr/>
          </p:nvCxnSpPr>
          <p:spPr>
            <a:xfrm rot="-5400000">
              <a:off x="2159921" y="1030496"/>
              <a:ext cx="536700" cy="1860600"/>
            </a:xfrm>
            <a:prstGeom prst="curvedConnector2">
              <a:avLst/>
            </a:prstGeom>
            <a:noFill/>
            <a:ln cap="flat" cmpd="sng" w="9525">
              <a:solidFill>
                <a:srgbClr val="3B7FF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80" name="Google Shape;680;ga719ef36a2_0_433"/>
            <p:cNvCxnSpPr/>
            <p:nvPr/>
          </p:nvCxnSpPr>
          <p:spPr>
            <a:xfrm>
              <a:off x="2069922" y="2326192"/>
              <a:ext cx="1359900" cy="263700"/>
            </a:xfrm>
            <a:prstGeom prst="curvedConnector3">
              <a:avLst>
                <a:gd fmla="val -135019" name="adj1"/>
              </a:avLst>
            </a:prstGeom>
            <a:noFill/>
            <a:ln cap="flat" cmpd="sng" w="9525">
              <a:solidFill>
                <a:srgbClr val="3B7FF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81" name="Google Shape;681;ga719ef36a2_0_433"/>
            <p:cNvCxnSpPr>
              <a:endCxn id="673" idx="2"/>
            </p:cNvCxnSpPr>
            <p:nvPr/>
          </p:nvCxnSpPr>
          <p:spPr>
            <a:xfrm>
              <a:off x="5134744" y="2589482"/>
              <a:ext cx="3361200" cy="331800"/>
            </a:xfrm>
            <a:prstGeom prst="curvedConnector3">
              <a:avLst>
                <a:gd fmla="val 87653" name="adj1"/>
              </a:avLst>
            </a:prstGeom>
            <a:noFill/>
            <a:ln cap="flat" cmpd="sng" w="9525">
              <a:solidFill>
                <a:srgbClr val="3B7FF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82" name="Google Shape;682;ga719ef36a2_0_433"/>
            <p:cNvCxnSpPr>
              <a:stCxn id="674" idx="0"/>
            </p:cNvCxnSpPr>
            <p:nvPr/>
          </p:nvCxnSpPr>
          <p:spPr>
            <a:xfrm>
              <a:off x="2148117" y="2803792"/>
              <a:ext cx="1366200" cy="912000"/>
            </a:xfrm>
            <a:prstGeom prst="curvedConnector3">
              <a:avLst>
                <a:gd fmla="val -129803" name="adj1"/>
              </a:avLst>
            </a:prstGeom>
            <a:noFill/>
            <a:ln cap="flat" cmpd="sng" w="9525">
              <a:solidFill>
                <a:srgbClr val="3B7FF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83" name="Google Shape;683;ga719ef36a2_0_433"/>
            <p:cNvCxnSpPr>
              <a:endCxn id="672" idx="2"/>
            </p:cNvCxnSpPr>
            <p:nvPr/>
          </p:nvCxnSpPr>
          <p:spPr>
            <a:xfrm>
              <a:off x="5264044" y="3621841"/>
              <a:ext cx="3231900" cy="337800"/>
            </a:xfrm>
            <a:prstGeom prst="curvedConnector3">
              <a:avLst>
                <a:gd fmla="val 65795" name="adj1"/>
              </a:avLst>
            </a:prstGeom>
            <a:noFill/>
            <a:ln cap="flat" cmpd="sng" w="9525">
              <a:solidFill>
                <a:srgbClr val="3B7FF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84" name="Google Shape;684;ga719ef36a2_0_433"/>
            <p:cNvSpPr txBox="1"/>
            <p:nvPr/>
          </p:nvSpPr>
          <p:spPr>
            <a:xfrm>
              <a:off x="893049" y="5546263"/>
              <a:ext cx="9981600" cy="21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PT Sans Caption"/>
                  <a:ea typeface="PT Sans Caption"/>
                  <a:cs typeface="PT Sans Caption"/>
                  <a:sym typeface="PT Sans Caption"/>
                </a:rPr>
                <a:t>Every time we make a change and use </a:t>
              </a:r>
              <a:r>
                <a:rPr b="1" i="0" lang="en" sz="1800" u="none" cap="none" strike="noStrike">
                  <a:solidFill>
                    <a:srgbClr val="000000"/>
                  </a:solidFill>
                  <a:latin typeface="PT Sans Caption"/>
                  <a:ea typeface="PT Sans Caption"/>
                  <a:cs typeface="PT Sans Caption"/>
                  <a:sym typeface="PT Sans Caption"/>
                </a:rPr>
                <a:t>stash</a:t>
              </a:r>
              <a:endParaRPr b="0" i="0" sz="18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PT Sans Caption"/>
                  <a:ea typeface="PT Sans Caption"/>
                  <a:cs typeface="PT Sans Caption"/>
                  <a:sym typeface="PT Sans Caption"/>
                </a:rPr>
                <a:t>It creates a new stash for that particular change</a:t>
              </a:r>
              <a:endParaRPr b="0" i="0" sz="18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endParaRPr>
            </a:p>
          </p:txBody>
        </p:sp>
      </p:grpSp>
      <p:sp>
        <p:nvSpPr>
          <p:cNvPr id="685" name="Google Shape;685;ga719ef36a2_0_433"/>
          <p:cNvSpPr txBox="1"/>
          <p:nvPr/>
        </p:nvSpPr>
        <p:spPr>
          <a:xfrm>
            <a:off x="435761" y="149486"/>
            <a:ext cx="570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Stashing</a:t>
            </a:r>
            <a:endParaRPr b="0" i="0" sz="3000" u="none" cap="none" strike="noStrike">
              <a:solidFill>
                <a:srgbClr val="FFFFFF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a0ef046eda_0_21"/>
          <p:cNvSpPr txBox="1"/>
          <p:nvPr/>
        </p:nvSpPr>
        <p:spPr>
          <a:xfrm>
            <a:off x="3022150" y="3626675"/>
            <a:ext cx="60681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Git stash </a:t>
            </a:r>
            <a:r>
              <a:rPr b="0" i="0" lang="en" sz="18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saves the changes to stashing area </a:t>
            </a:r>
            <a:endParaRPr b="0" i="0" sz="1800" u="none" cap="none" strike="noStrike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The code in our last commit is returned to the directory</a:t>
            </a:r>
            <a:endParaRPr b="0" i="0" sz="1800" u="none" cap="none" strike="noStrike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sp>
        <p:nvSpPr>
          <p:cNvPr id="691" name="Google Shape;691;ga0ef046eda_0_21"/>
          <p:cNvSpPr txBox="1"/>
          <p:nvPr/>
        </p:nvSpPr>
        <p:spPr>
          <a:xfrm>
            <a:off x="3022144" y="4476423"/>
            <a:ext cx="46632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Git stash apply </a:t>
            </a:r>
            <a:r>
              <a:rPr b="0" i="0" lang="en" sz="18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reverts our changes to the stash last applied</a:t>
            </a:r>
            <a:endParaRPr b="0" i="0" sz="1800" u="none" cap="none" strike="noStrike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grpSp>
        <p:nvGrpSpPr>
          <p:cNvPr id="692" name="Google Shape;692;ga0ef046eda_0_21"/>
          <p:cNvGrpSpPr/>
          <p:nvPr/>
        </p:nvGrpSpPr>
        <p:grpSpPr>
          <a:xfrm>
            <a:off x="358373" y="79050"/>
            <a:ext cx="7618750" cy="3571259"/>
            <a:chOff x="-5796430" y="352715"/>
            <a:chExt cx="11999921" cy="4681163"/>
          </a:xfrm>
        </p:grpSpPr>
        <p:sp>
          <p:nvSpPr>
            <p:cNvPr id="693" name="Google Shape;693;ga0ef046eda_0_21"/>
            <p:cNvSpPr/>
            <p:nvPr/>
          </p:nvSpPr>
          <p:spPr>
            <a:xfrm>
              <a:off x="2113952" y="3219178"/>
              <a:ext cx="1560300" cy="1814700"/>
            </a:xfrm>
            <a:prstGeom prst="donut">
              <a:avLst>
                <a:gd fmla="val 25000" name="adj"/>
              </a:avLst>
            </a:prstGeom>
            <a:noFill/>
            <a:ln cap="flat" cmpd="sng" w="25400">
              <a:solidFill>
                <a:srgbClr val="0156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stash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ga0ef046eda_0_21"/>
            <p:cNvSpPr/>
            <p:nvPr/>
          </p:nvSpPr>
          <p:spPr>
            <a:xfrm>
              <a:off x="5526493" y="708843"/>
              <a:ext cx="676998" cy="1065810"/>
            </a:xfrm>
            <a:prstGeom prst="can">
              <a:avLst>
                <a:gd fmla="val 25000" name="adj"/>
              </a:avLst>
            </a:prstGeom>
            <a:solidFill>
              <a:srgbClr val="FFE394"/>
            </a:solidFill>
            <a:ln cap="flat" cmpd="sng" w="25400">
              <a:solidFill>
                <a:srgbClr val="0156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Repo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ga0ef046eda_0_21"/>
            <p:cNvSpPr/>
            <p:nvPr/>
          </p:nvSpPr>
          <p:spPr>
            <a:xfrm>
              <a:off x="1829794" y="844635"/>
              <a:ext cx="1205700" cy="960600"/>
            </a:xfrm>
            <a:prstGeom prst="snipRoundRect">
              <a:avLst>
                <a:gd fmla="val 16667" name="adj1"/>
                <a:gd fmla="val 16667" name="adj2"/>
              </a:avLst>
            </a:prstGeom>
            <a:solidFill>
              <a:schemeClr val="accent4"/>
            </a:solidFill>
            <a:ln cap="flat" cmpd="sng" w="25400">
              <a:solidFill>
                <a:srgbClr val="0156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Working Directory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ga0ef046eda_0_21"/>
            <p:cNvSpPr/>
            <p:nvPr/>
          </p:nvSpPr>
          <p:spPr>
            <a:xfrm>
              <a:off x="1347623" y="2661168"/>
              <a:ext cx="1205557" cy="448762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chemeClr val="lt1"/>
            </a:solidFill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Changes in code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7" name="Google Shape;697;ga0ef046eda_0_21"/>
            <p:cNvCxnSpPr/>
            <p:nvPr/>
          </p:nvCxnSpPr>
          <p:spPr>
            <a:xfrm flipH="1" rot="-5400000">
              <a:off x="1655198" y="2257352"/>
              <a:ext cx="763200" cy="144300"/>
            </a:xfrm>
            <a:prstGeom prst="curvedConnector3">
              <a:avLst>
                <a:gd fmla="val 177500" name="adj1"/>
              </a:avLst>
            </a:prstGeom>
            <a:noFill/>
            <a:ln cap="flat" cmpd="sng" w="9525">
              <a:solidFill>
                <a:srgbClr val="F4F4F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98" name="Google Shape;698;ga0ef046eda_0_21"/>
            <p:cNvSpPr txBox="1"/>
            <p:nvPr/>
          </p:nvSpPr>
          <p:spPr>
            <a:xfrm>
              <a:off x="2319828" y="2402401"/>
              <a:ext cx="8631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9" name="Google Shape;699;ga0ef046eda_0_21"/>
            <p:cNvCxnSpPr/>
            <p:nvPr/>
          </p:nvCxnSpPr>
          <p:spPr>
            <a:xfrm flipH="1" rot="-5400000">
              <a:off x="1980122" y="3152242"/>
              <a:ext cx="312600" cy="317100"/>
            </a:xfrm>
            <a:prstGeom prst="curvedConnector3">
              <a:avLst>
                <a:gd fmla="val 458846" name="adj1"/>
              </a:avLst>
            </a:prstGeom>
            <a:noFill/>
            <a:ln cap="flat" cmpd="sng" w="9525">
              <a:solidFill>
                <a:srgbClr val="F3B1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00" name="Google Shape;700;ga0ef046eda_0_21"/>
            <p:cNvSpPr/>
            <p:nvPr/>
          </p:nvSpPr>
          <p:spPr>
            <a:xfrm>
              <a:off x="3491161" y="2444616"/>
              <a:ext cx="807900" cy="4488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chemeClr val="lt1"/>
            </a:solidFill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code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1" name="Google Shape;701;ga0ef046eda_0_21"/>
            <p:cNvCxnSpPr>
              <a:stCxn id="700" idx="2"/>
              <a:endCxn id="695" idx="1"/>
            </p:cNvCxnSpPr>
            <p:nvPr/>
          </p:nvCxnSpPr>
          <p:spPr>
            <a:xfrm rot="10800000">
              <a:off x="2432761" y="1805316"/>
              <a:ext cx="1058400" cy="863700"/>
            </a:xfrm>
            <a:prstGeom prst="curvedConnector2">
              <a:avLst/>
            </a:prstGeom>
            <a:noFill/>
            <a:ln cap="flat" cmpd="sng" w="9525">
              <a:solidFill>
                <a:srgbClr val="F3B1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02" name="Google Shape;702;ga0ef046eda_0_21"/>
            <p:cNvCxnSpPr>
              <a:endCxn id="700" idx="0"/>
            </p:cNvCxnSpPr>
            <p:nvPr/>
          </p:nvCxnSpPr>
          <p:spPr>
            <a:xfrm flipH="1">
              <a:off x="4299061" y="1787316"/>
              <a:ext cx="1124400" cy="881700"/>
            </a:xfrm>
            <a:prstGeom prst="curvedConnector3">
              <a:avLst>
                <a:gd fmla="val 367095" name="adj1"/>
              </a:avLst>
            </a:prstGeom>
            <a:noFill/>
            <a:ln cap="flat" cmpd="sng" w="9525">
              <a:solidFill>
                <a:srgbClr val="F3B1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03" name="Google Shape;703;ga0ef046eda_0_21"/>
            <p:cNvSpPr/>
            <p:nvPr/>
          </p:nvSpPr>
          <p:spPr>
            <a:xfrm>
              <a:off x="3579380" y="352715"/>
              <a:ext cx="1311300" cy="1766100"/>
            </a:xfrm>
            <a:prstGeom prst="ellipse">
              <a:avLst/>
            </a:prstGeom>
            <a:solidFill>
              <a:srgbClr val="FCFCFC"/>
            </a:solidFill>
            <a:ln cap="flat" cmpd="sng" w="25400">
              <a:solidFill>
                <a:srgbClr val="0156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Staging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ga0ef046eda_0_21"/>
            <p:cNvSpPr/>
            <p:nvPr/>
          </p:nvSpPr>
          <p:spPr>
            <a:xfrm>
              <a:off x="75953" y="2711119"/>
              <a:ext cx="1124400" cy="5082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chemeClr val="lt1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Changes in code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5" name="Google Shape;705;ga0ef046eda_0_21"/>
            <p:cNvCxnSpPr>
              <a:stCxn id="706" idx="3"/>
              <a:endCxn id="704" idx="1"/>
            </p:cNvCxnSpPr>
            <p:nvPr/>
          </p:nvCxnSpPr>
          <p:spPr>
            <a:xfrm rot="10800000">
              <a:off x="638224" y="3219170"/>
              <a:ext cx="1475700" cy="1069500"/>
            </a:xfrm>
            <a:prstGeom prst="curvedConnector4">
              <a:avLst>
                <a:gd fmla="val 384072" name="adj1"/>
                <a:gd fmla="val -62605" name="adj2"/>
              </a:avLst>
            </a:prstGeom>
            <a:noFill/>
            <a:ln cap="flat" cmpd="sng" w="9525">
              <a:solidFill>
                <a:srgbClr val="3B7FF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07" name="Google Shape;707;ga0ef046eda_0_21"/>
            <p:cNvCxnSpPr>
              <a:stCxn id="704" idx="3"/>
              <a:endCxn id="695" idx="2"/>
            </p:cNvCxnSpPr>
            <p:nvPr/>
          </p:nvCxnSpPr>
          <p:spPr>
            <a:xfrm rot="-5400000">
              <a:off x="540803" y="1422169"/>
              <a:ext cx="1386300" cy="1191600"/>
            </a:xfrm>
            <a:prstGeom prst="curvedConnector2">
              <a:avLst/>
            </a:prstGeom>
            <a:noFill/>
            <a:ln cap="flat" cmpd="sng" w="9525">
              <a:solidFill>
                <a:srgbClr val="3B7FF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06" name="Google Shape;706;ga0ef046eda_0_21"/>
            <p:cNvSpPr txBox="1"/>
            <p:nvPr/>
          </p:nvSpPr>
          <p:spPr>
            <a:xfrm>
              <a:off x="146224" y="3965870"/>
              <a:ext cx="1967700" cy="64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PT Sans Caption"/>
                  <a:ea typeface="PT Sans Caption"/>
                  <a:cs typeface="PT Sans Caption"/>
                  <a:sym typeface="PT Sans Caption"/>
                </a:rPr>
                <a:t>Git stash Apply</a:t>
              </a:r>
              <a:endParaRPr b="0" i="0" sz="13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endParaRPr>
            </a:p>
          </p:txBody>
        </p:sp>
        <p:sp>
          <p:nvSpPr>
            <p:cNvPr id="708" name="Google Shape;708;ga0ef046eda_0_21"/>
            <p:cNvSpPr/>
            <p:nvPr/>
          </p:nvSpPr>
          <p:spPr>
            <a:xfrm>
              <a:off x="-5796430" y="352715"/>
              <a:ext cx="3536100" cy="10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" sz="3000" u="none" cap="none" strike="noStrike">
                  <a:solidFill>
                    <a:srgbClr val="FFFFFF"/>
                  </a:solidFill>
                  <a:latin typeface="PT Sans Caption"/>
                  <a:ea typeface="PT Sans Caption"/>
                  <a:cs typeface="PT Sans Caption"/>
                  <a:sym typeface="PT Sans Caption"/>
                </a:rPr>
                <a:t> Stashing</a:t>
              </a:r>
              <a:endParaRPr b="1" i="0" sz="3000" u="none" cap="none" strike="noStrike">
                <a:solidFill>
                  <a:srgbClr val="FFFFFF"/>
                </a:solidFill>
                <a:latin typeface="PT Sans Caption"/>
                <a:ea typeface="PT Sans Caption"/>
                <a:cs typeface="PT Sans Caption"/>
                <a:sym typeface="PT Sans Caption"/>
              </a:endParaRPr>
            </a:p>
          </p:txBody>
        </p:sp>
        <p:cxnSp>
          <p:nvCxnSpPr>
            <p:cNvPr id="709" name="Google Shape;709;ga0ef046eda_0_21"/>
            <p:cNvCxnSpPr/>
            <p:nvPr/>
          </p:nvCxnSpPr>
          <p:spPr>
            <a:xfrm flipH="1" rot="-5400000">
              <a:off x="1638392" y="2128048"/>
              <a:ext cx="796800" cy="210300"/>
            </a:xfrm>
            <a:prstGeom prst="curvedConnector3">
              <a:avLst>
                <a:gd fmla="val 168367" name="adj1"/>
              </a:avLst>
            </a:prstGeom>
            <a:noFill/>
            <a:ln cap="flat" cmpd="sng" w="9525">
              <a:solidFill>
                <a:srgbClr val="F3B1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b46fc7c677_4_295"/>
          <p:cNvSpPr txBox="1"/>
          <p:nvPr/>
        </p:nvSpPr>
        <p:spPr>
          <a:xfrm>
            <a:off x="272100" y="110500"/>
            <a:ext cx="2792100" cy="14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Branching</a:t>
            </a:r>
            <a:endParaRPr b="1" i="0" sz="3000" u="none" cap="none" strike="noStrike">
              <a:solidFill>
                <a:srgbClr val="FFFFFF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     and </a:t>
            </a:r>
            <a:endParaRPr b="1" i="0" sz="3000" u="none" cap="none" strike="noStrike">
              <a:solidFill>
                <a:srgbClr val="FFFFFF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 Merging</a:t>
            </a:r>
            <a:endParaRPr b="0" i="0" sz="3000" u="none" cap="none" strike="noStrike">
              <a:solidFill>
                <a:srgbClr val="FFFFFF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gb46fc7c677_4_295"/>
          <p:cNvSpPr txBox="1"/>
          <p:nvPr>
            <p:ph type="title"/>
          </p:nvPr>
        </p:nvSpPr>
        <p:spPr>
          <a:xfrm>
            <a:off x="3544227" y="0"/>
            <a:ext cx="53463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		 </a:t>
            </a:r>
            <a:r>
              <a:rPr b="1" lang="en" sz="1500"/>
              <a:t>Branching and Merging</a:t>
            </a:r>
            <a:endParaRPr/>
          </a:p>
        </p:txBody>
      </p:sp>
      <p:pic>
        <p:nvPicPr>
          <p:cNvPr id="716" name="Google Shape;716;gb46fc7c677_4_2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4100" y="897933"/>
            <a:ext cx="5503379" cy="3640643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gb46fc7c677_4_295"/>
          <p:cNvSpPr/>
          <p:nvPr/>
        </p:nvSpPr>
        <p:spPr>
          <a:xfrm>
            <a:off x="5193346" y="1472941"/>
            <a:ext cx="15069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Branching</a:t>
            </a:r>
            <a:r>
              <a:rPr b="1" i="0" lang="en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gb46fc7c677_4_295"/>
          <p:cNvSpPr/>
          <p:nvPr/>
        </p:nvSpPr>
        <p:spPr>
          <a:xfrm>
            <a:off x="5511936" y="3918530"/>
            <a:ext cx="11127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Merging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1e2a83386_0_5"/>
          <p:cNvSpPr txBox="1"/>
          <p:nvPr>
            <p:ph type="title"/>
          </p:nvPr>
        </p:nvSpPr>
        <p:spPr>
          <a:xfrm>
            <a:off x="2342275" y="6977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GIT </a:t>
            </a:r>
            <a:endParaRPr/>
          </a:p>
        </p:txBody>
      </p:sp>
      <p:pic>
        <p:nvPicPr>
          <p:cNvPr id="156" name="Google Shape;156;gf1e2a83386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0924" y="2146675"/>
            <a:ext cx="3010550" cy="22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b46fc7c677_4_313"/>
          <p:cNvSpPr txBox="1"/>
          <p:nvPr/>
        </p:nvSpPr>
        <p:spPr>
          <a:xfrm>
            <a:off x="333474" y="82731"/>
            <a:ext cx="25116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Branching </a:t>
            </a:r>
            <a:endParaRPr b="1" i="0" sz="3000" u="none" cap="none" strike="noStrike">
              <a:solidFill>
                <a:srgbClr val="FFFFFF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    and Merging</a:t>
            </a:r>
            <a:endParaRPr b="0" i="0" sz="3000" u="none" cap="none" strike="noStrike">
              <a:solidFill>
                <a:srgbClr val="FFFFFF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gb46fc7c677_4_313"/>
          <p:cNvSpPr/>
          <p:nvPr/>
        </p:nvSpPr>
        <p:spPr>
          <a:xfrm>
            <a:off x="2876689" y="1175375"/>
            <a:ext cx="5823511" cy="1567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gb46fc7c677_4_313"/>
          <p:cNvSpPr/>
          <p:nvPr/>
        </p:nvSpPr>
        <p:spPr>
          <a:xfrm>
            <a:off x="3106063" y="2010470"/>
            <a:ext cx="604500" cy="294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gb46fc7c677_4_313"/>
          <p:cNvSpPr/>
          <p:nvPr/>
        </p:nvSpPr>
        <p:spPr>
          <a:xfrm>
            <a:off x="5514599" y="1286324"/>
            <a:ext cx="716100" cy="2940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en" sz="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feature</a:t>
            </a:r>
            <a:endParaRPr b="0" i="0" sz="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gb46fc7c677_4_313"/>
          <p:cNvSpPr/>
          <p:nvPr/>
        </p:nvSpPr>
        <p:spPr>
          <a:xfrm>
            <a:off x="3937601" y="2065370"/>
            <a:ext cx="344400" cy="2391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gb46fc7c677_4_313"/>
          <p:cNvSpPr/>
          <p:nvPr/>
        </p:nvSpPr>
        <p:spPr>
          <a:xfrm>
            <a:off x="4477450" y="2070075"/>
            <a:ext cx="344400" cy="2391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gb46fc7c677_4_313"/>
          <p:cNvSpPr/>
          <p:nvPr/>
        </p:nvSpPr>
        <p:spPr>
          <a:xfrm>
            <a:off x="4983395" y="2070075"/>
            <a:ext cx="344400" cy="2391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gb46fc7c677_4_313"/>
          <p:cNvSpPr/>
          <p:nvPr/>
        </p:nvSpPr>
        <p:spPr>
          <a:xfrm>
            <a:off x="6059835" y="2049155"/>
            <a:ext cx="344400" cy="247807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gb46fc7c677_4_313"/>
          <p:cNvSpPr/>
          <p:nvPr/>
        </p:nvSpPr>
        <p:spPr>
          <a:xfrm>
            <a:off x="5514606" y="2057863"/>
            <a:ext cx="344400" cy="2391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C4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2" name="Google Shape;732;gb46fc7c677_4_313"/>
          <p:cNvCxnSpPr/>
          <p:nvPr/>
        </p:nvCxnSpPr>
        <p:spPr>
          <a:xfrm>
            <a:off x="3717558" y="2157470"/>
            <a:ext cx="146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33" name="Google Shape;733;gb46fc7c677_4_313"/>
          <p:cNvCxnSpPr/>
          <p:nvPr/>
        </p:nvCxnSpPr>
        <p:spPr>
          <a:xfrm>
            <a:off x="4316325" y="2147590"/>
            <a:ext cx="146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34" name="Google Shape;734;gb46fc7c677_4_313"/>
          <p:cNvCxnSpPr/>
          <p:nvPr/>
        </p:nvCxnSpPr>
        <p:spPr>
          <a:xfrm>
            <a:off x="4821850" y="2164567"/>
            <a:ext cx="146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35" name="Google Shape;735;gb46fc7c677_4_313"/>
          <p:cNvCxnSpPr/>
          <p:nvPr/>
        </p:nvCxnSpPr>
        <p:spPr>
          <a:xfrm>
            <a:off x="5351119" y="2177380"/>
            <a:ext cx="146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36" name="Google Shape;736;gb46fc7c677_4_313"/>
          <p:cNvCxnSpPr/>
          <p:nvPr/>
        </p:nvCxnSpPr>
        <p:spPr>
          <a:xfrm>
            <a:off x="5884775" y="2173376"/>
            <a:ext cx="146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37" name="Google Shape;737;gb46fc7c677_4_313"/>
          <p:cNvSpPr/>
          <p:nvPr/>
        </p:nvSpPr>
        <p:spPr>
          <a:xfrm>
            <a:off x="7072378" y="2049156"/>
            <a:ext cx="344400" cy="2391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C7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gb46fc7c677_4_313"/>
          <p:cNvSpPr/>
          <p:nvPr/>
        </p:nvSpPr>
        <p:spPr>
          <a:xfrm>
            <a:off x="6579146" y="2070075"/>
            <a:ext cx="344400" cy="234395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C6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9" name="Google Shape;739;gb46fc7c677_4_313"/>
          <p:cNvCxnSpPr/>
          <p:nvPr/>
        </p:nvCxnSpPr>
        <p:spPr>
          <a:xfrm>
            <a:off x="6424624" y="2173376"/>
            <a:ext cx="146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0" name="Google Shape;740;gb46fc7c677_4_313"/>
          <p:cNvCxnSpPr/>
          <p:nvPr/>
        </p:nvCxnSpPr>
        <p:spPr>
          <a:xfrm>
            <a:off x="6923398" y="2166170"/>
            <a:ext cx="146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1" name="Google Shape;741;gb46fc7c677_4_313"/>
          <p:cNvCxnSpPr>
            <a:endCxn id="726" idx="2"/>
          </p:cNvCxnSpPr>
          <p:nvPr/>
        </p:nvCxnSpPr>
        <p:spPr>
          <a:xfrm flipH="1" rot="5400000">
            <a:off x="5837099" y="1615874"/>
            <a:ext cx="446100" cy="3750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42" name="Google Shape;742;gb46fc7c677_4_313"/>
          <p:cNvSpPr/>
          <p:nvPr/>
        </p:nvSpPr>
        <p:spPr>
          <a:xfrm>
            <a:off x="8054118" y="2049156"/>
            <a:ext cx="490883" cy="2391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C9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gb46fc7c677_4_313"/>
          <p:cNvSpPr/>
          <p:nvPr/>
        </p:nvSpPr>
        <p:spPr>
          <a:xfrm>
            <a:off x="7560887" y="2049156"/>
            <a:ext cx="344400" cy="2391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C8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4" name="Google Shape;744;gb46fc7c677_4_313"/>
          <p:cNvCxnSpPr/>
          <p:nvPr/>
        </p:nvCxnSpPr>
        <p:spPr>
          <a:xfrm>
            <a:off x="7419565" y="2164567"/>
            <a:ext cx="146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5" name="Google Shape;745;gb46fc7c677_4_313"/>
          <p:cNvCxnSpPr/>
          <p:nvPr/>
        </p:nvCxnSpPr>
        <p:spPr>
          <a:xfrm>
            <a:off x="7905139" y="2164567"/>
            <a:ext cx="146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6" name="Google Shape;746;gb46fc7c677_4_313"/>
          <p:cNvCxnSpPr>
            <a:stCxn id="747" idx="6"/>
          </p:cNvCxnSpPr>
          <p:nvPr/>
        </p:nvCxnSpPr>
        <p:spPr>
          <a:xfrm flipH="1">
            <a:off x="8281343" y="1411710"/>
            <a:ext cx="165600" cy="615000"/>
          </a:xfrm>
          <a:prstGeom prst="curvedConnector4">
            <a:avLst>
              <a:gd fmla="val -138043" name="adj1"/>
              <a:gd fmla="val 59720" name="adj2"/>
            </a:avLst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48" name="Google Shape;748;gb46fc7c677_4_313"/>
          <p:cNvSpPr/>
          <p:nvPr/>
        </p:nvSpPr>
        <p:spPr>
          <a:xfrm>
            <a:off x="6318969" y="1279199"/>
            <a:ext cx="598424" cy="2391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gb46fc7c677_4_313"/>
          <p:cNvSpPr/>
          <p:nvPr/>
        </p:nvSpPr>
        <p:spPr>
          <a:xfrm>
            <a:off x="7069498" y="1296237"/>
            <a:ext cx="578047" cy="2391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0" name="Google Shape;750;gb46fc7c677_4_313"/>
          <p:cNvCxnSpPr/>
          <p:nvPr/>
        </p:nvCxnSpPr>
        <p:spPr>
          <a:xfrm>
            <a:off x="7673929" y="1398749"/>
            <a:ext cx="146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51" name="Google Shape;751;gb46fc7c677_4_313"/>
          <p:cNvCxnSpPr/>
          <p:nvPr/>
        </p:nvCxnSpPr>
        <p:spPr>
          <a:xfrm>
            <a:off x="6917393" y="1398749"/>
            <a:ext cx="146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752" name="Google Shape;752;gb46fc7c677_4_3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3742003" y="3412201"/>
            <a:ext cx="437058" cy="492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gb46fc7c677_4_3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050113" y="3457095"/>
            <a:ext cx="437058" cy="492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gb46fc7c677_4_3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6532743" y="3412201"/>
            <a:ext cx="437058" cy="492488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gb46fc7c677_4_313"/>
          <p:cNvSpPr txBox="1"/>
          <p:nvPr/>
        </p:nvSpPr>
        <p:spPr>
          <a:xfrm>
            <a:off x="3830675" y="3953536"/>
            <a:ext cx="4737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en" sz="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Tony</a:t>
            </a:r>
            <a:endParaRPr b="0" i="0" sz="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gb46fc7c677_4_313"/>
          <p:cNvSpPr txBox="1"/>
          <p:nvPr/>
        </p:nvSpPr>
        <p:spPr>
          <a:xfrm>
            <a:off x="6596098" y="3953536"/>
            <a:ext cx="4737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en" sz="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b="0" i="0" sz="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gb46fc7c677_4_313"/>
          <p:cNvSpPr txBox="1"/>
          <p:nvPr/>
        </p:nvSpPr>
        <p:spPr>
          <a:xfrm>
            <a:off x="5155521" y="3967905"/>
            <a:ext cx="4737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en" sz="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Mike</a:t>
            </a:r>
            <a:endParaRPr b="0" i="0" sz="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8" name="Google Shape;758;gb46fc7c677_4_3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4232299" y="3418185"/>
            <a:ext cx="282395" cy="293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gb46fc7c677_4_3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5803486" y="3409349"/>
            <a:ext cx="282395" cy="293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gb46fc7c677_4_3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7127309" y="3457636"/>
            <a:ext cx="282395" cy="293992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gb46fc7c677_4_313"/>
          <p:cNvSpPr txBox="1"/>
          <p:nvPr/>
        </p:nvSpPr>
        <p:spPr>
          <a:xfrm>
            <a:off x="4240777" y="3712175"/>
            <a:ext cx="4737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en" sz="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gb46fc7c677_4_313"/>
          <p:cNvSpPr txBox="1"/>
          <p:nvPr/>
        </p:nvSpPr>
        <p:spPr>
          <a:xfrm>
            <a:off x="7127310" y="3753442"/>
            <a:ext cx="4737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en" sz="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endParaRPr b="0" i="0" sz="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gb46fc7c677_4_313"/>
          <p:cNvSpPr txBox="1"/>
          <p:nvPr/>
        </p:nvSpPr>
        <p:spPr>
          <a:xfrm>
            <a:off x="5823162" y="3703339"/>
            <a:ext cx="4737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en" sz="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endParaRPr b="0" i="0" sz="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4" name="Google Shape;764;gb46fc7c677_4_313"/>
          <p:cNvCxnSpPr/>
          <p:nvPr/>
        </p:nvCxnSpPr>
        <p:spPr>
          <a:xfrm rot="-5400000">
            <a:off x="3870065" y="2855992"/>
            <a:ext cx="1032000" cy="6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65" name="Google Shape;765;gb46fc7c677_4_313"/>
          <p:cNvCxnSpPr>
            <a:stCxn id="759" idx="0"/>
          </p:cNvCxnSpPr>
          <p:nvPr/>
        </p:nvCxnSpPr>
        <p:spPr>
          <a:xfrm rot="-5400000">
            <a:off x="5405583" y="2848349"/>
            <a:ext cx="1100100" cy="21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66" name="Google Shape;766;gb46fc7c677_4_313"/>
          <p:cNvSpPr/>
          <p:nvPr/>
        </p:nvSpPr>
        <p:spPr>
          <a:xfrm>
            <a:off x="6394828" y="2783205"/>
            <a:ext cx="1299300" cy="516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gb46fc7c677_4_313"/>
          <p:cNvSpPr txBox="1"/>
          <p:nvPr/>
        </p:nvSpPr>
        <p:spPr>
          <a:xfrm>
            <a:off x="6394824" y="2830327"/>
            <a:ext cx="1251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en" sz="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have an amazing idea lets add it in our project</a:t>
            </a:r>
            <a:endParaRPr b="0" i="0" sz="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gb46fc7c677_4_313"/>
          <p:cNvSpPr txBox="1"/>
          <p:nvPr/>
        </p:nvSpPr>
        <p:spPr>
          <a:xfrm>
            <a:off x="4766303" y="2960777"/>
            <a:ext cx="1251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en" sz="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Lets test it first and then we can add it</a:t>
            </a:r>
            <a:endParaRPr b="0" i="0" sz="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gb46fc7c677_4_313"/>
          <p:cNvSpPr/>
          <p:nvPr/>
        </p:nvSpPr>
        <p:spPr>
          <a:xfrm>
            <a:off x="3214901" y="2822493"/>
            <a:ext cx="1119600" cy="516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gb46fc7c677_4_313"/>
          <p:cNvSpPr/>
          <p:nvPr/>
        </p:nvSpPr>
        <p:spPr>
          <a:xfrm>
            <a:off x="4774628" y="2937167"/>
            <a:ext cx="1119600" cy="516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gb46fc7c677_4_313"/>
          <p:cNvSpPr txBox="1"/>
          <p:nvPr/>
        </p:nvSpPr>
        <p:spPr>
          <a:xfrm>
            <a:off x="3137775" y="2921197"/>
            <a:ext cx="1251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en" sz="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Please test the idea in a new branch</a:t>
            </a:r>
            <a:endParaRPr b="0" i="0" sz="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2" name="Google Shape;772;gb46fc7c677_4_313"/>
          <p:cNvCxnSpPr>
            <a:stCxn id="760" idx="1"/>
            <a:endCxn id="748" idx="4"/>
          </p:cNvCxnSpPr>
          <p:nvPr/>
        </p:nvCxnSpPr>
        <p:spPr>
          <a:xfrm rot="10800000">
            <a:off x="6618304" y="1518432"/>
            <a:ext cx="791400" cy="2086200"/>
          </a:xfrm>
          <a:prstGeom prst="curvedConnector4">
            <a:avLst>
              <a:gd fmla="val -74251" name="adj1"/>
              <a:gd fmla="val 58894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47" name="Google Shape;747;gb46fc7c677_4_313"/>
          <p:cNvSpPr/>
          <p:nvPr/>
        </p:nvSpPr>
        <p:spPr>
          <a:xfrm>
            <a:off x="7820028" y="1292160"/>
            <a:ext cx="626915" cy="2391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gb46fc7c677_4_313"/>
          <p:cNvSpPr txBox="1"/>
          <p:nvPr/>
        </p:nvSpPr>
        <p:spPr>
          <a:xfrm>
            <a:off x="4324731" y="3145867"/>
            <a:ext cx="9375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en" sz="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b="0" i="0" sz="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gb46fc7c677_4_313"/>
          <p:cNvSpPr txBox="1"/>
          <p:nvPr/>
        </p:nvSpPr>
        <p:spPr>
          <a:xfrm>
            <a:off x="5942735" y="3178676"/>
            <a:ext cx="9375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en" sz="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b="0" i="0" sz="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gb46fc7c677_4_313"/>
          <p:cNvSpPr txBox="1"/>
          <p:nvPr/>
        </p:nvSpPr>
        <p:spPr>
          <a:xfrm>
            <a:off x="7509444" y="3309089"/>
            <a:ext cx="9375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en" sz="9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Feature</a:t>
            </a:r>
            <a:endParaRPr b="0" i="0" sz="9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gb46fc7c677_4_313"/>
          <p:cNvSpPr txBox="1"/>
          <p:nvPr/>
        </p:nvSpPr>
        <p:spPr>
          <a:xfrm>
            <a:off x="7576986" y="1601207"/>
            <a:ext cx="1444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en" sz="7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Looks perfect lets merge it to main branch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b46fc7c677_4_374"/>
          <p:cNvSpPr txBox="1"/>
          <p:nvPr/>
        </p:nvSpPr>
        <p:spPr>
          <a:xfrm>
            <a:off x="552499" y="110506"/>
            <a:ext cx="25116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Branching Workflow</a:t>
            </a:r>
            <a:endParaRPr b="1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gb46fc7c677_4_374"/>
          <p:cNvSpPr/>
          <p:nvPr/>
        </p:nvSpPr>
        <p:spPr>
          <a:xfrm>
            <a:off x="5510326" y="1274250"/>
            <a:ext cx="1215000" cy="5151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Work</a:t>
            </a:r>
            <a:r>
              <a:rPr b="0" i="0" lang="en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Flow Branching 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gb46fc7c677_4_374"/>
          <p:cNvSpPr/>
          <p:nvPr/>
        </p:nvSpPr>
        <p:spPr>
          <a:xfrm>
            <a:off x="3973149" y="2260376"/>
            <a:ext cx="1622400" cy="251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Long Running Branches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gb46fc7c677_4_374"/>
          <p:cNvSpPr/>
          <p:nvPr/>
        </p:nvSpPr>
        <p:spPr>
          <a:xfrm>
            <a:off x="5510326" y="3333137"/>
            <a:ext cx="818400" cy="179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gb46fc7c677_4_374"/>
          <p:cNvSpPr/>
          <p:nvPr/>
        </p:nvSpPr>
        <p:spPr>
          <a:xfrm>
            <a:off x="4281122" y="3333137"/>
            <a:ext cx="818400" cy="179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Develop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gb46fc7c677_4_374"/>
          <p:cNvSpPr/>
          <p:nvPr/>
        </p:nvSpPr>
        <p:spPr>
          <a:xfrm>
            <a:off x="3064100" y="3194603"/>
            <a:ext cx="1077900" cy="391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Proposed Update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gb46fc7c677_4_374"/>
          <p:cNvSpPr/>
          <p:nvPr/>
        </p:nvSpPr>
        <p:spPr>
          <a:xfrm>
            <a:off x="7562172" y="2444680"/>
            <a:ext cx="1439100" cy="179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Topic Branches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8" name="Google Shape;788;gb46fc7c677_4_374"/>
          <p:cNvCxnSpPr>
            <a:stCxn id="782" idx="2"/>
            <a:endCxn id="783" idx="0"/>
          </p:cNvCxnSpPr>
          <p:nvPr/>
        </p:nvCxnSpPr>
        <p:spPr>
          <a:xfrm flipH="1">
            <a:off x="4784326" y="1531800"/>
            <a:ext cx="726000" cy="728700"/>
          </a:xfrm>
          <a:prstGeom prst="curved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89" name="Google Shape;789;gb46fc7c677_4_374"/>
          <p:cNvCxnSpPr>
            <a:stCxn id="783" idx="2"/>
            <a:endCxn id="784" idx="0"/>
          </p:cNvCxnSpPr>
          <p:nvPr/>
        </p:nvCxnSpPr>
        <p:spPr>
          <a:xfrm flipH="1" rot="-5400000">
            <a:off x="4941099" y="2354726"/>
            <a:ext cx="821700" cy="11352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90" name="Google Shape;790;gb46fc7c677_4_374"/>
          <p:cNvCxnSpPr>
            <a:stCxn id="783" idx="2"/>
            <a:endCxn id="785" idx="0"/>
          </p:cNvCxnSpPr>
          <p:nvPr/>
        </p:nvCxnSpPr>
        <p:spPr>
          <a:xfrm rot="5400000">
            <a:off x="4326549" y="2875376"/>
            <a:ext cx="821700" cy="939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91" name="Google Shape;791;gb46fc7c677_4_374"/>
          <p:cNvCxnSpPr>
            <a:stCxn id="783" idx="2"/>
            <a:endCxn id="786" idx="0"/>
          </p:cNvCxnSpPr>
          <p:nvPr/>
        </p:nvCxnSpPr>
        <p:spPr>
          <a:xfrm rot="5400000">
            <a:off x="3852099" y="2262326"/>
            <a:ext cx="683100" cy="11814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92" name="Google Shape;792;gb46fc7c677_4_374"/>
          <p:cNvCxnSpPr>
            <a:stCxn id="782" idx="6"/>
            <a:endCxn id="787" idx="0"/>
          </p:cNvCxnSpPr>
          <p:nvPr/>
        </p:nvCxnSpPr>
        <p:spPr>
          <a:xfrm>
            <a:off x="6725326" y="1531800"/>
            <a:ext cx="1556400" cy="912900"/>
          </a:xfrm>
          <a:prstGeom prst="curved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93" name="Google Shape;793;gb46fc7c677_4_374"/>
          <p:cNvSpPr/>
          <p:nvPr/>
        </p:nvSpPr>
        <p:spPr>
          <a:xfrm>
            <a:off x="7923052" y="3346526"/>
            <a:ext cx="1077900" cy="179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Any new topic</a:t>
            </a:r>
            <a:endParaRPr b="0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4" name="Google Shape;794;gb46fc7c677_4_374"/>
          <p:cNvCxnSpPr>
            <a:stCxn id="787" idx="2"/>
            <a:endCxn id="793" idx="0"/>
          </p:cNvCxnSpPr>
          <p:nvPr/>
        </p:nvCxnSpPr>
        <p:spPr>
          <a:xfrm flipH="1" rot="-5400000">
            <a:off x="8010822" y="2895280"/>
            <a:ext cx="722100" cy="1803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b46fc7c677_4_457"/>
          <p:cNvSpPr txBox="1"/>
          <p:nvPr/>
        </p:nvSpPr>
        <p:spPr>
          <a:xfrm>
            <a:off x="522274" y="80356"/>
            <a:ext cx="25116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gb46fc7c677_4_457"/>
          <p:cNvSpPr/>
          <p:nvPr/>
        </p:nvSpPr>
        <p:spPr>
          <a:xfrm>
            <a:off x="3033875" y="1668588"/>
            <a:ext cx="687949" cy="413721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gb46fc7c677_4_457"/>
          <p:cNvSpPr/>
          <p:nvPr/>
        </p:nvSpPr>
        <p:spPr>
          <a:xfrm>
            <a:off x="4146025" y="1158518"/>
            <a:ext cx="551521" cy="285655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gb46fc7c677_4_457"/>
          <p:cNvSpPr/>
          <p:nvPr/>
        </p:nvSpPr>
        <p:spPr>
          <a:xfrm>
            <a:off x="3969951" y="1799926"/>
            <a:ext cx="336288" cy="192793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gb46fc7c677_4_457"/>
          <p:cNvSpPr/>
          <p:nvPr/>
        </p:nvSpPr>
        <p:spPr>
          <a:xfrm>
            <a:off x="4473580" y="1779053"/>
            <a:ext cx="280259" cy="192793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4" name="Google Shape;804;gb46fc7c677_4_457"/>
          <p:cNvCxnSpPr/>
          <p:nvPr/>
        </p:nvCxnSpPr>
        <p:spPr>
          <a:xfrm>
            <a:off x="3810726" y="1881229"/>
            <a:ext cx="11889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05" name="Google Shape;805;gb46fc7c677_4_457"/>
          <p:cNvCxnSpPr/>
          <p:nvPr/>
        </p:nvCxnSpPr>
        <p:spPr>
          <a:xfrm>
            <a:off x="4330470" y="1875451"/>
            <a:ext cx="11889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06" name="Google Shape;806;gb46fc7c677_4_457"/>
          <p:cNvCxnSpPr>
            <a:stCxn id="803" idx="0"/>
            <a:endCxn id="801" idx="2"/>
          </p:cNvCxnSpPr>
          <p:nvPr/>
        </p:nvCxnSpPr>
        <p:spPr>
          <a:xfrm flipH="1" rot="5400000">
            <a:off x="4350310" y="1515653"/>
            <a:ext cx="334800" cy="192000"/>
          </a:xfrm>
          <a:prstGeom prst="curvedConnector3">
            <a:avLst>
              <a:gd fmla="val 8049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07" name="Google Shape;807;gb46fc7c677_4_457"/>
          <p:cNvCxnSpPr>
            <a:stCxn id="808" idx="0"/>
            <a:endCxn id="809" idx="2"/>
          </p:cNvCxnSpPr>
          <p:nvPr/>
        </p:nvCxnSpPr>
        <p:spPr>
          <a:xfrm rot="-5400000">
            <a:off x="5001506" y="869737"/>
            <a:ext cx="443100" cy="372600"/>
          </a:xfrm>
          <a:prstGeom prst="curvedConnector3">
            <a:avLst>
              <a:gd fmla="val 52334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08" name="Google Shape;808;gb46fc7c677_4_457"/>
          <p:cNvSpPr/>
          <p:nvPr/>
        </p:nvSpPr>
        <p:spPr>
          <a:xfrm>
            <a:off x="4896626" y="1277587"/>
            <a:ext cx="280259" cy="192793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0" name="Google Shape;810;gb46fc7c677_4_457"/>
          <p:cNvCxnSpPr/>
          <p:nvPr/>
        </p:nvCxnSpPr>
        <p:spPr>
          <a:xfrm>
            <a:off x="4753856" y="1360915"/>
            <a:ext cx="11889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09" name="Google Shape;809;gb46fc7c677_4_457"/>
          <p:cNvSpPr/>
          <p:nvPr/>
        </p:nvSpPr>
        <p:spPr>
          <a:xfrm>
            <a:off x="5006525" y="435074"/>
            <a:ext cx="805587" cy="399307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gb46fc7c677_4_457"/>
          <p:cNvSpPr/>
          <p:nvPr/>
        </p:nvSpPr>
        <p:spPr>
          <a:xfrm>
            <a:off x="6037388" y="595478"/>
            <a:ext cx="280259" cy="192793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2" name="Google Shape;812;gb46fc7c677_4_457"/>
          <p:cNvCxnSpPr/>
          <p:nvPr/>
        </p:nvCxnSpPr>
        <p:spPr>
          <a:xfrm>
            <a:off x="5865304" y="691874"/>
            <a:ext cx="11889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13" name="Google Shape;813;gb46fc7c677_4_457"/>
          <p:cNvSpPr/>
          <p:nvPr/>
        </p:nvSpPr>
        <p:spPr>
          <a:xfrm>
            <a:off x="5455100" y="1817326"/>
            <a:ext cx="687927" cy="312525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gb46fc7c677_4_457"/>
          <p:cNvSpPr/>
          <p:nvPr/>
        </p:nvSpPr>
        <p:spPr>
          <a:xfrm>
            <a:off x="6671726" y="1459675"/>
            <a:ext cx="538175" cy="290718"/>
          </a:xfrm>
          <a:prstGeom prst="roundRect">
            <a:avLst>
              <a:gd fmla="val 10038" name="adj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gb46fc7c677_4_457"/>
          <p:cNvSpPr/>
          <p:nvPr/>
        </p:nvSpPr>
        <p:spPr>
          <a:xfrm>
            <a:off x="6334584" y="1913711"/>
            <a:ext cx="337182" cy="167588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gb46fc7c677_4_457"/>
          <p:cNvSpPr/>
          <p:nvPr/>
        </p:nvSpPr>
        <p:spPr>
          <a:xfrm>
            <a:off x="6863300" y="1893501"/>
            <a:ext cx="337182" cy="191081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7" name="Google Shape;817;gb46fc7c677_4_457"/>
          <p:cNvCxnSpPr/>
          <p:nvPr/>
        </p:nvCxnSpPr>
        <p:spPr>
          <a:xfrm>
            <a:off x="6143021" y="1984390"/>
            <a:ext cx="14303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18" name="Google Shape;818;gb46fc7c677_4_457"/>
          <p:cNvCxnSpPr/>
          <p:nvPr/>
        </p:nvCxnSpPr>
        <p:spPr>
          <a:xfrm>
            <a:off x="6671734" y="1991690"/>
            <a:ext cx="14303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19" name="Google Shape;819;gb46fc7c677_4_457"/>
          <p:cNvCxnSpPr>
            <a:stCxn id="816" idx="0"/>
            <a:endCxn id="814" idx="2"/>
          </p:cNvCxnSpPr>
          <p:nvPr/>
        </p:nvCxnSpPr>
        <p:spPr>
          <a:xfrm flipH="1" rot="5400000">
            <a:off x="6914741" y="1776351"/>
            <a:ext cx="143100" cy="91200"/>
          </a:xfrm>
          <a:prstGeom prst="curvedConnector3">
            <a:avLst>
              <a:gd fmla="val 1415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20" name="Google Shape;820;gb46fc7c677_4_457"/>
          <p:cNvCxnSpPr>
            <a:stCxn id="821" idx="0"/>
            <a:endCxn id="822" idx="2"/>
          </p:cNvCxnSpPr>
          <p:nvPr/>
        </p:nvCxnSpPr>
        <p:spPr>
          <a:xfrm rot="-5400000">
            <a:off x="7631568" y="1200166"/>
            <a:ext cx="246000" cy="273000"/>
          </a:xfrm>
          <a:prstGeom prst="curvedConnector3">
            <a:avLst>
              <a:gd fmla="val 49979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21" name="Google Shape;821;gb46fc7c677_4_457"/>
          <p:cNvSpPr/>
          <p:nvPr/>
        </p:nvSpPr>
        <p:spPr>
          <a:xfrm>
            <a:off x="7449477" y="1459666"/>
            <a:ext cx="337182" cy="167588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3" name="Google Shape;823;gb46fc7c677_4_457"/>
          <p:cNvCxnSpPr/>
          <p:nvPr/>
        </p:nvCxnSpPr>
        <p:spPr>
          <a:xfrm>
            <a:off x="7277709" y="1532099"/>
            <a:ext cx="14303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22" name="Google Shape;822;gb46fc7c677_4_457"/>
          <p:cNvSpPr/>
          <p:nvPr/>
        </p:nvSpPr>
        <p:spPr>
          <a:xfrm>
            <a:off x="7547125" y="814498"/>
            <a:ext cx="687927" cy="399271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IssueSun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gb46fc7c677_4_457"/>
          <p:cNvSpPr/>
          <p:nvPr/>
        </p:nvSpPr>
        <p:spPr>
          <a:xfrm>
            <a:off x="8425169" y="1001132"/>
            <a:ext cx="337182" cy="167588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5" name="Google Shape;825;gb46fc7c677_4_457"/>
          <p:cNvCxnSpPr/>
          <p:nvPr/>
        </p:nvCxnSpPr>
        <p:spPr>
          <a:xfrm>
            <a:off x="8282137" y="1084936"/>
            <a:ext cx="14303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26" name="Google Shape;826;gb46fc7c677_4_457"/>
          <p:cNvCxnSpPr>
            <a:stCxn id="821" idx="6"/>
            <a:endCxn id="824" idx="3"/>
          </p:cNvCxnSpPr>
          <p:nvPr/>
        </p:nvCxnSpPr>
        <p:spPr>
          <a:xfrm flipH="1" rot="10800000">
            <a:off x="7786659" y="1144160"/>
            <a:ext cx="687900" cy="39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27" name="Google Shape;827;gb46fc7c677_4_457"/>
          <p:cNvSpPr txBox="1"/>
          <p:nvPr/>
        </p:nvSpPr>
        <p:spPr>
          <a:xfrm>
            <a:off x="7856190" y="1514476"/>
            <a:ext cx="13602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Fast Forward Merge</a:t>
            </a:r>
            <a:endParaRPr b="0" i="0" sz="1400" u="none" cap="none" strike="noStrike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sp>
        <p:nvSpPr>
          <p:cNvPr id="828" name="Google Shape;828;gb46fc7c677_4_457"/>
          <p:cNvSpPr/>
          <p:nvPr/>
        </p:nvSpPr>
        <p:spPr>
          <a:xfrm>
            <a:off x="2993576" y="4050577"/>
            <a:ext cx="749672" cy="486209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gb46fc7c677_4_457"/>
          <p:cNvSpPr/>
          <p:nvPr/>
        </p:nvSpPr>
        <p:spPr>
          <a:xfrm>
            <a:off x="4098752" y="3611371"/>
            <a:ext cx="571678" cy="24449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gb46fc7c677_4_457"/>
          <p:cNvSpPr/>
          <p:nvPr/>
        </p:nvSpPr>
        <p:spPr>
          <a:xfrm>
            <a:off x="3942818" y="4133715"/>
            <a:ext cx="280259" cy="192793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gb46fc7c677_4_457"/>
          <p:cNvSpPr/>
          <p:nvPr/>
        </p:nvSpPr>
        <p:spPr>
          <a:xfrm>
            <a:off x="4382274" y="4137510"/>
            <a:ext cx="280259" cy="192793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C2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2" name="Google Shape;832;gb46fc7c677_4_457"/>
          <p:cNvCxnSpPr/>
          <p:nvPr/>
        </p:nvCxnSpPr>
        <p:spPr>
          <a:xfrm>
            <a:off x="3783595" y="4215024"/>
            <a:ext cx="11889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33" name="Google Shape;833;gb46fc7c677_4_457"/>
          <p:cNvCxnSpPr/>
          <p:nvPr/>
        </p:nvCxnSpPr>
        <p:spPr>
          <a:xfrm>
            <a:off x="4223051" y="4223421"/>
            <a:ext cx="11889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34" name="Google Shape;834;gb46fc7c677_4_457"/>
          <p:cNvCxnSpPr>
            <a:stCxn id="831" idx="0"/>
            <a:endCxn id="829" idx="2"/>
          </p:cNvCxnSpPr>
          <p:nvPr/>
        </p:nvCxnSpPr>
        <p:spPr>
          <a:xfrm flipH="1" rot="5400000">
            <a:off x="4312703" y="3927810"/>
            <a:ext cx="281700" cy="137700"/>
          </a:xfrm>
          <a:prstGeom prst="curvedConnector3">
            <a:avLst>
              <a:gd fmla="val 50477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35" name="Google Shape;835;gb46fc7c677_4_457"/>
          <p:cNvSpPr/>
          <p:nvPr/>
        </p:nvSpPr>
        <p:spPr>
          <a:xfrm>
            <a:off x="4869495" y="3611382"/>
            <a:ext cx="280259" cy="192793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6" name="Google Shape;836;gb46fc7c677_4_457"/>
          <p:cNvCxnSpPr/>
          <p:nvPr/>
        </p:nvCxnSpPr>
        <p:spPr>
          <a:xfrm>
            <a:off x="4726725" y="3694710"/>
            <a:ext cx="11889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37" name="Google Shape;837;gb46fc7c677_4_457"/>
          <p:cNvSpPr/>
          <p:nvPr/>
        </p:nvSpPr>
        <p:spPr>
          <a:xfrm>
            <a:off x="5328554" y="3611382"/>
            <a:ext cx="280259" cy="192793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8" name="Google Shape;838;gb46fc7c677_4_457"/>
          <p:cNvCxnSpPr/>
          <p:nvPr/>
        </p:nvCxnSpPr>
        <p:spPr>
          <a:xfrm>
            <a:off x="5162631" y="3694710"/>
            <a:ext cx="11889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39" name="Google Shape;839;gb46fc7c677_4_457"/>
          <p:cNvCxnSpPr/>
          <p:nvPr/>
        </p:nvCxnSpPr>
        <p:spPr>
          <a:xfrm flipH="1" rot="10800000">
            <a:off x="4703069" y="3826534"/>
            <a:ext cx="687900" cy="39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40" name="Google Shape;840;gb46fc7c677_4_457"/>
          <p:cNvSpPr txBox="1"/>
          <p:nvPr/>
        </p:nvSpPr>
        <p:spPr>
          <a:xfrm>
            <a:off x="4737376" y="4092772"/>
            <a:ext cx="1360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Forward 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1" name="Google Shape;841;gb46fc7c677_4_457"/>
          <p:cNvGrpSpPr/>
          <p:nvPr/>
        </p:nvGrpSpPr>
        <p:grpSpPr>
          <a:xfrm>
            <a:off x="6097575" y="3619024"/>
            <a:ext cx="2513207" cy="925432"/>
            <a:chOff x="-587612" y="1520505"/>
            <a:chExt cx="6620671" cy="2003100"/>
          </a:xfrm>
        </p:grpSpPr>
        <p:sp>
          <p:nvSpPr>
            <p:cNvPr id="842" name="Google Shape;842;gb46fc7c677_4_457"/>
            <p:cNvSpPr/>
            <p:nvPr/>
          </p:nvSpPr>
          <p:spPr>
            <a:xfrm>
              <a:off x="-587612" y="2659305"/>
              <a:ext cx="1812300" cy="8643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Main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gb46fc7c677_4_457"/>
            <p:cNvSpPr/>
            <p:nvPr/>
          </p:nvSpPr>
          <p:spPr>
            <a:xfrm>
              <a:off x="1644243" y="2651096"/>
              <a:ext cx="738300" cy="4173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50"/>
                <a:buFont typeface="Arial"/>
                <a:buNone/>
              </a:pPr>
              <a:r>
                <a:rPr b="0" i="0" lang="en" sz="6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  <a:endParaRPr b="0" i="0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gb46fc7c677_4_457"/>
            <p:cNvSpPr/>
            <p:nvPr/>
          </p:nvSpPr>
          <p:spPr>
            <a:xfrm>
              <a:off x="2801924" y="2659312"/>
              <a:ext cx="738300" cy="4173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50"/>
                <a:buFont typeface="Arial"/>
                <a:buNone/>
              </a:pPr>
              <a:r>
                <a:rPr b="0" i="0" lang="en" sz="6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  <a:endParaRPr b="0" i="0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45" name="Google Shape;845;gb46fc7c677_4_457"/>
            <p:cNvCxnSpPr/>
            <p:nvPr/>
          </p:nvCxnSpPr>
          <p:spPr>
            <a:xfrm>
              <a:off x="1224794" y="2827090"/>
              <a:ext cx="313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846" name="Google Shape;846;gb46fc7c677_4_457"/>
            <p:cNvCxnSpPr/>
            <p:nvPr/>
          </p:nvCxnSpPr>
          <p:spPr>
            <a:xfrm>
              <a:off x="2382475" y="2845266"/>
              <a:ext cx="313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847" name="Google Shape;847;gb46fc7c677_4_457"/>
            <p:cNvSpPr/>
            <p:nvPr/>
          </p:nvSpPr>
          <p:spPr>
            <a:xfrm>
              <a:off x="4085436" y="1520505"/>
              <a:ext cx="738300" cy="4173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50"/>
                <a:buFont typeface="Arial"/>
                <a:buNone/>
              </a:pPr>
              <a:r>
                <a:rPr b="0" i="0" lang="en" sz="6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  <a:endParaRPr b="0" i="0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48" name="Google Shape;848;gb46fc7c677_4_457"/>
            <p:cNvCxnSpPr>
              <a:stCxn id="844" idx="0"/>
            </p:cNvCxnSpPr>
            <p:nvPr/>
          </p:nvCxnSpPr>
          <p:spPr>
            <a:xfrm flipH="1" rot="10800000">
              <a:off x="3171074" y="1700812"/>
              <a:ext cx="851100" cy="958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849" name="Google Shape;849;gb46fc7c677_4_457"/>
            <p:cNvSpPr/>
            <p:nvPr/>
          </p:nvSpPr>
          <p:spPr>
            <a:xfrm>
              <a:off x="5294759" y="1520505"/>
              <a:ext cx="738300" cy="4173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50"/>
                <a:buFont typeface="Arial"/>
                <a:buNone/>
              </a:pPr>
              <a:r>
                <a:rPr b="0" i="0" lang="en" sz="6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  <a:endParaRPr b="0" i="0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50" name="Google Shape;850;gb46fc7c677_4_457"/>
            <p:cNvCxnSpPr/>
            <p:nvPr/>
          </p:nvCxnSpPr>
          <p:spPr>
            <a:xfrm>
              <a:off x="4857659" y="1700868"/>
              <a:ext cx="313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851" name="Google Shape;851;gb46fc7c677_4_457"/>
          <p:cNvSpPr txBox="1"/>
          <p:nvPr/>
        </p:nvSpPr>
        <p:spPr>
          <a:xfrm>
            <a:off x="4148537" y="2301952"/>
            <a:ext cx="13602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gb46fc7c677_4_457"/>
          <p:cNvSpPr txBox="1"/>
          <p:nvPr/>
        </p:nvSpPr>
        <p:spPr>
          <a:xfrm>
            <a:off x="4198742" y="4536769"/>
            <a:ext cx="13602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gb46fc7c677_4_457"/>
          <p:cNvSpPr txBox="1"/>
          <p:nvPr/>
        </p:nvSpPr>
        <p:spPr>
          <a:xfrm>
            <a:off x="7043344" y="2257018"/>
            <a:ext cx="13602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gb46fc7c677_4_457"/>
          <p:cNvSpPr txBox="1"/>
          <p:nvPr/>
        </p:nvSpPr>
        <p:spPr>
          <a:xfrm>
            <a:off x="7087416" y="4536768"/>
            <a:ext cx="13602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gb46fc7c677_4_457"/>
          <p:cNvSpPr txBox="1"/>
          <p:nvPr>
            <p:ph type="title"/>
          </p:nvPr>
        </p:nvSpPr>
        <p:spPr>
          <a:xfrm>
            <a:off x="529254" y="-127284"/>
            <a:ext cx="2023200" cy="16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3000">
                <a:solidFill>
                  <a:srgbClr val="FFFFFF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Fast Forward Merge</a:t>
            </a:r>
            <a:endParaRPr b="1" sz="3000">
              <a:solidFill>
                <a:srgbClr val="FFFFFF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" name="Google Shape;860;gb46fc7c677_4_6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2124" y="422525"/>
            <a:ext cx="3220250" cy="3994974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Google Shape;861;gb46fc7c677_4_648"/>
          <p:cNvSpPr txBox="1"/>
          <p:nvPr>
            <p:ph type="title"/>
          </p:nvPr>
        </p:nvSpPr>
        <p:spPr>
          <a:xfrm>
            <a:off x="529254" y="-127284"/>
            <a:ext cx="2023200" cy="16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3000">
                <a:solidFill>
                  <a:srgbClr val="FFFFFF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Fast Forward Merge</a:t>
            </a:r>
            <a:endParaRPr b="1" sz="3000">
              <a:solidFill>
                <a:srgbClr val="FFFFFF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gb46fc7c677_4_712"/>
          <p:cNvGrpSpPr/>
          <p:nvPr/>
        </p:nvGrpSpPr>
        <p:grpSpPr>
          <a:xfrm>
            <a:off x="6123637" y="1034597"/>
            <a:ext cx="2622784" cy="1352641"/>
            <a:chOff x="1508999" y="289947"/>
            <a:chExt cx="8188523" cy="2338591"/>
          </a:xfrm>
        </p:grpSpPr>
        <p:grpSp>
          <p:nvGrpSpPr>
            <p:cNvPr id="867" name="Google Shape;867;gb46fc7c677_4_712"/>
            <p:cNvGrpSpPr/>
            <p:nvPr/>
          </p:nvGrpSpPr>
          <p:grpSpPr>
            <a:xfrm>
              <a:off x="1508999" y="1054212"/>
              <a:ext cx="6411451" cy="574730"/>
              <a:chOff x="-810910" y="2267317"/>
              <a:chExt cx="6568437" cy="970500"/>
            </a:xfrm>
          </p:grpSpPr>
          <p:sp>
            <p:nvSpPr>
              <p:cNvPr id="868" name="Google Shape;868;gb46fc7c677_4_712"/>
              <p:cNvSpPr/>
              <p:nvPr/>
            </p:nvSpPr>
            <p:spPr>
              <a:xfrm>
                <a:off x="-810910" y="2267317"/>
                <a:ext cx="1927800" cy="970500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 cap="flat" cmpd="sng" w="12700">
                <a:solidFill>
                  <a:srgbClr val="78787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rPr b="0" i="0" lang="en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Main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69" name="Google Shape;869;gb46fc7c677_4_712"/>
              <p:cNvCxnSpPr/>
              <p:nvPr/>
            </p:nvCxnSpPr>
            <p:spPr>
              <a:xfrm>
                <a:off x="1224794" y="2827090"/>
                <a:ext cx="31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870" name="Google Shape;870;gb46fc7c677_4_712"/>
              <p:cNvCxnSpPr/>
              <p:nvPr/>
            </p:nvCxnSpPr>
            <p:spPr>
              <a:xfrm>
                <a:off x="2382475" y="2845266"/>
                <a:ext cx="31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871" name="Google Shape;871;gb46fc7c677_4_712"/>
              <p:cNvCxnSpPr/>
              <p:nvPr/>
            </p:nvCxnSpPr>
            <p:spPr>
              <a:xfrm flipH="1" rot="10800000">
                <a:off x="3540224" y="2859862"/>
                <a:ext cx="948300" cy="8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872" name="Google Shape;872;gb46fc7c677_4_712"/>
              <p:cNvCxnSpPr>
                <a:endCxn id="873" idx="2"/>
              </p:cNvCxnSpPr>
              <p:nvPr/>
            </p:nvCxnSpPr>
            <p:spPr>
              <a:xfrm flipH="1" rot="10800000">
                <a:off x="5226827" y="2805311"/>
                <a:ext cx="530700" cy="48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cxnSp>
          <p:nvCxnSpPr>
            <p:cNvPr id="874" name="Google Shape;874;gb46fc7c677_4_712"/>
            <p:cNvCxnSpPr>
              <a:stCxn id="873" idx="7"/>
            </p:cNvCxnSpPr>
            <p:nvPr/>
          </p:nvCxnSpPr>
          <p:spPr>
            <a:xfrm flipH="1" rot="10800000">
              <a:off x="8670341" y="289947"/>
              <a:ext cx="834600" cy="95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875" name="Google Shape;875;gb46fc7c677_4_712"/>
            <p:cNvSpPr/>
            <p:nvPr/>
          </p:nvSpPr>
          <p:spPr>
            <a:xfrm>
              <a:off x="6960922" y="2053738"/>
              <a:ext cx="2079000" cy="5748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88"/>
                <a:buFont typeface="Arial"/>
                <a:buNone/>
              </a:pPr>
              <a:r>
                <a:rPr b="0" i="0" lang="en" sz="788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Omaro</a:t>
              </a:r>
              <a:endParaRPr b="0" i="0" sz="78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76" name="Google Shape;876;gb46fc7c677_4_712"/>
            <p:cNvCxnSpPr>
              <a:stCxn id="875" idx="3"/>
            </p:cNvCxnSpPr>
            <p:nvPr/>
          </p:nvCxnSpPr>
          <p:spPr>
            <a:xfrm flipH="1" rot="10800000">
              <a:off x="9039922" y="2317138"/>
              <a:ext cx="657600" cy="24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877" name="Google Shape;877;gb46fc7c677_4_712"/>
            <p:cNvCxnSpPr>
              <a:stCxn id="873" idx="4"/>
              <a:endCxn id="875" idx="0"/>
            </p:cNvCxnSpPr>
            <p:nvPr/>
          </p:nvCxnSpPr>
          <p:spPr>
            <a:xfrm rot="5400000">
              <a:off x="7931176" y="1625053"/>
              <a:ext cx="497700" cy="359400"/>
            </a:xfrm>
            <a:prstGeom prst="curvedConnector3">
              <a:avLst>
                <a:gd fmla="val -50452" name="adj1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878" name="Google Shape;878;gb46fc7c677_4_712"/>
          <p:cNvSpPr txBox="1"/>
          <p:nvPr/>
        </p:nvSpPr>
        <p:spPr>
          <a:xfrm>
            <a:off x="6896800" y="1058164"/>
            <a:ext cx="28965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Forward Merge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9" name="Google Shape;879;gb46fc7c677_4_712"/>
          <p:cNvGrpSpPr/>
          <p:nvPr/>
        </p:nvGrpSpPr>
        <p:grpSpPr>
          <a:xfrm>
            <a:off x="2900394" y="2999500"/>
            <a:ext cx="2134588" cy="358760"/>
            <a:chOff x="-632889" y="2688840"/>
            <a:chExt cx="5674244" cy="1143900"/>
          </a:xfrm>
        </p:grpSpPr>
        <p:sp>
          <p:nvSpPr>
            <p:cNvPr id="880" name="Google Shape;880;gb46fc7c677_4_712"/>
            <p:cNvSpPr/>
            <p:nvPr/>
          </p:nvSpPr>
          <p:spPr>
            <a:xfrm>
              <a:off x="-632889" y="2688840"/>
              <a:ext cx="1609500" cy="11439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Main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1" name="Google Shape;881;gb46fc7c677_4_712"/>
            <p:cNvCxnSpPr/>
            <p:nvPr/>
          </p:nvCxnSpPr>
          <p:spPr>
            <a:xfrm>
              <a:off x="1140594" y="3260803"/>
              <a:ext cx="313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882" name="Google Shape;882;gb46fc7c677_4_712"/>
            <p:cNvCxnSpPr/>
            <p:nvPr/>
          </p:nvCxnSpPr>
          <p:spPr>
            <a:xfrm>
              <a:off x="2382475" y="3260805"/>
              <a:ext cx="313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883" name="Google Shape;883;gb46fc7c677_4_712"/>
            <p:cNvCxnSpPr/>
            <p:nvPr/>
          </p:nvCxnSpPr>
          <p:spPr>
            <a:xfrm>
              <a:off x="4728155" y="3260734"/>
              <a:ext cx="313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884" name="Google Shape;884;gb46fc7c677_4_712"/>
          <p:cNvSpPr/>
          <p:nvPr/>
        </p:nvSpPr>
        <p:spPr>
          <a:xfrm>
            <a:off x="5647665" y="3041054"/>
            <a:ext cx="291131" cy="198759"/>
          </a:xfrm>
          <a:prstGeom prst="ellipse">
            <a:avLst/>
          </a:prstGeom>
          <a:solidFill>
            <a:srgbClr val="F4B081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5" name="Google Shape;885;gb46fc7c677_4_712"/>
          <p:cNvCxnSpPr/>
          <p:nvPr/>
        </p:nvCxnSpPr>
        <p:spPr>
          <a:xfrm flipH="1" rot="10800000">
            <a:off x="5339680" y="3171333"/>
            <a:ext cx="291131" cy="1509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86" name="Google Shape;886;gb46fc7c677_4_712"/>
          <p:cNvSpPr/>
          <p:nvPr/>
        </p:nvSpPr>
        <p:spPr>
          <a:xfrm>
            <a:off x="5250150" y="3450877"/>
            <a:ext cx="507572" cy="211787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Arial"/>
              <a:buNone/>
            </a:pPr>
            <a:r>
              <a:rPr b="0" i="0" lang="en" sz="78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Fearo</a:t>
            </a:r>
            <a:endParaRPr b="0" i="0" sz="78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gb46fc7c677_4_712"/>
          <p:cNvSpPr/>
          <p:nvPr/>
        </p:nvSpPr>
        <p:spPr>
          <a:xfrm>
            <a:off x="5939676" y="3441973"/>
            <a:ext cx="291131" cy="198759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8" name="Google Shape;888;gb46fc7c677_4_712"/>
          <p:cNvCxnSpPr/>
          <p:nvPr/>
        </p:nvCxnSpPr>
        <p:spPr>
          <a:xfrm>
            <a:off x="5789787" y="3507427"/>
            <a:ext cx="11781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89" name="Google Shape;889;gb46fc7c677_4_712"/>
          <p:cNvCxnSpPr>
            <a:endCxn id="886" idx="0"/>
          </p:cNvCxnSpPr>
          <p:nvPr/>
        </p:nvCxnSpPr>
        <p:spPr>
          <a:xfrm flipH="1" rot="-5400000">
            <a:off x="5310736" y="3257677"/>
            <a:ext cx="210300" cy="176100"/>
          </a:xfrm>
          <a:prstGeom prst="curvedConnector3">
            <a:avLst>
              <a:gd fmla="val 18068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90" name="Google Shape;890;gb46fc7c677_4_712"/>
          <p:cNvSpPr txBox="1"/>
          <p:nvPr/>
        </p:nvSpPr>
        <p:spPr>
          <a:xfrm>
            <a:off x="6140677" y="3536758"/>
            <a:ext cx="15990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 Conflict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1" name="Google Shape;891;gb46fc7c677_4_712"/>
          <p:cNvCxnSpPr>
            <a:stCxn id="887" idx="0"/>
            <a:endCxn id="884" idx="6"/>
          </p:cNvCxnSpPr>
          <p:nvPr/>
        </p:nvCxnSpPr>
        <p:spPr>
          <a:xfrm flipH="1" rot="5400000">
            <a:off x="5861292" y="3218023"/>
            <a:ext cx="301500" cy="146400"/>
          </a:xfrm>
          <a:prstGeom prst="curvedConnector2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892" name="Google Shape;892;gb46fc7c677_4_712"/>
          <p:cNvGrpSpPr/>
          <p:nvPr/>
        </p:nvGrpSpPr>
        <p:grpSpPr>
          <a:xfrm>
            <a:off x="2900411" y="4223955"/>
            <a:ext cx="4593092" cy="877807"/>
            <a:chOff x="1306479" y="1223787"/>
            <a:chExt cx="11681313" cy="1506189"/>
          </a:xfrm>
        </p:grpSpPr>
        <p:grpSp>
          <p:nvGrpSpPr>
            <p:cNvPr id="893" name="Google Shape;893;gb46fc7c677_4_712"/>
            <p:cNvGrpSpPr/>
            <p:nvPr/>
          </p:nvGrpSpPr>
          <p:grpSpPr>
            <a:xfrm>
              <a:off x="1306479" y="1223787"/>
              <a:ext cx="5963469" cy="677418"/>
              <a:chOff x="-1018389" y="2553666"/>
              <a:chExt cx="6109486" cy="1143900"/>
            </a:xfrm>
          </p:grpSpPr>
          <p:sp>
            <p:nvSpPr>
              <p:cNvPr id="894" name="Google Shape;894;gb46fc7c677_4_712"/>
              <p:cNvSpPr/>
              <p:nvPr/>
            </p:nvSpPr>
            <p:spPr>
              <a:xfrm>
                <a:off x="-1018389" y="2553666"/>
                <a:ext cx="1856700" cy="1143900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 cap="flat" cmpd="sng" w="12700">
                <a:solidFill>
                  <a:srgbClr val="78787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rPr b="0" i="0" lang="en" sz="135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Main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95" name="Google Shape;895;gb46fc7c677_4_712"/>
              <p:cNvCxnSpPr/>
              <p:nvPr/>
            </p:nvCxnSpPr>
            <p:spPr>
              <a:xfrm>
                <a:off x="1021073" y="3125611"/>
                <a:ext cx="31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896" name="Google Shape;896;gb46fc7c677_4_712"/>
              <p:cNvCxnSpPr/>
              <p:nvPr/>
            </p:nvCxnSpPr>
            <p:spPr>
              <a:xfrm>
                <a:off x="2247868" y="3125613"/>
                <a:ext cx="31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897" name="Google Shape;897;gb46fc7c677_4_712"/>
              <p:cNvCxnSpPr/>
              <p:nvPr/>
            </p:nvCxnSpPr>
            <p:spPr>
              <a:xfrm>
                <a:off x="4777897" y="3125622"/>
                <a:ext cx="313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898" name="Google Shape;898;gb46fc7c677_4_712"/>
            <p:cNvSpPr/>
            <p:nvPr/>
          </p:nvSpPr>
          <p:spPr>
            <a:xfrm>
              <a:off x="9613992" y="1908876"/>
              <a:ext cx="3373800" cy="8211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 Merged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99" name="Google Shape;899;gb46fc7c677_4_712"/>
            <p:cNvCxnSpPr>
              <a:stCxn id="900" idx="6"/>
              <a:endCxn id="898" idx="1"/>
            </p:cNvCxnSpPr>
            <p:nvPr/>
          </p:nvCxnSpPr>
          <p:spPr>
            <a:xfrm>
              <a:off x="9093138" y="1551894"/>
              <a:ext cx="1014900" cy="477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901" name="Google Shape;901;gb46fc7c677_4_712"/>
          <p:cNvSpPr txBox="1"/>
          <p:nvPr/>
        </p:nvSpPr>
        <p:spPr>
          <a:xfrm>
            <a:off x="6487177" y="4082265"/>
            <a:ext cx="19011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Resolved 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Conflict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gb46fc7c677_4_712"/>
          <p:cNvSpPr/>
          <p:nvPr/>
        </p:nvSpPr>
        <p:spPr>
          <a:xfrm>
            <a:off x="6471792" y="2987630"/>
            <a:ext cx="362100" cy="38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gb46fc7c677_4_712"/>
          <p:cNvSpPr/>
          <p:nvPr/>
        </p:nvSpPr>
        <p:spPr>
          <a:xfrm>
            <a:off x="7623675" y="3030475"/>
            <a:ext cx="1356000" cy="4770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Merged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4" name="Google Shape;904;gb46fc7c677_4_712"/>
          <p:cNvCxnSpPr>
            <a:endCxn id="903" idx="2"/>
          </p:cNvCxnSpPr>
          <p:nvPr/>
        </p:nvCxnSpPr>
        <p:spPr>
          <a:xfrm flipH="1" rot="-5400000">
            <a:off x="7341975" y="2987275"/>
            <a:ext cx="282000" cy="281400"/>
          </a:xfrm>
          <a:prstGeom prst="curvedConnector2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05" name="Google Shape;905;gb46fc7c677_4_712"/>
          <p:cNvCxnSpPr/>
          <p:nvPr/>
        </p:nvCxnSpPr>
        <p:spPr>
          <a:xfrm>
            <a:off x="7347850" y="3330788"/>
            <a:ext cx="2757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06" name="Google Shape;906;gb46fc7c677_4_712"/>
          <p:cNvSpPr txBox="1"/>
          <p:nvPr/>
        </p:nvSpPr>
        <p:spPr>
          <a:xfrm>
            <a:off x="3496008" y="2165112"/>
            <a:ext cx="1326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gb46fc7c677_4_712"/>
          <p:cNvSpPr txBox="1"/>
          <p:nvPr/>
        </p:nvSpPr>
        <p:spPr>
          <a:xfrm>
            <a:off x="6471809" y="2165111"/>
            <a:ext cx="1326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gb46fc7c677_4_712"/>
          <p:cNvSpPr txBox="1"/>
          <p:nvPr/>
        </p:nvSpPr>
        <p:spPr>
          <a:xfrm>
            <a:off x="3495989" y="3450873"/>
            <a:ext cx="1326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gb46fc7c677_4_712"/>
          <p:cNvSpPr txBox="1"/>
          <p:nvPr/>
        </p:nvSpPr>
        <p:spPr>
          <a:xfrm>
            <a:off x="3496012" y="4610339"/>
            <a:ext cx="13266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gb46fc7c677_4_712"/>
          <p:cNvSpPr/>
          <p:nvPr/>
        </p:nvSpPr>
        <p:spPr>
          <a:xfrm>
            <a:off x="4992151" y="1147772"/>
            <a:ext cx="674618" cy="29169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Fearo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1" name="Google Shape;911;gb46fc7c677_4_712"/>
          <p:cNvCxnSpPr/>
          <p:nvPr/>
        </p:nvCxnSpPr>
        <p:spPr>
          <a:xfrm rot="-5400000">
            <a:off x="5288514" y="1515762"/>
            <a:ext cx="211800" cy="19200"/>
          </a:xfrm>
          <a:prstGeom prst="curvedConnector3">
            <a:avLst>
              <a:gd fmla="val 52614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12" name="Google Shape;912;gb46fc7c677_4_712"/>
          <p:cNvCxnSpPr/>
          <p:nvPr/>
        </p:nvCxnSpPr>
        <p:spPr>
          <a:xfrm>
            <a:off x="5666715" y="1196752"/>
            <a:ext cx="11314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13" name="Google Shape;913;gb46fc7c677_4_712"/>
          <p:cNvSpPr/>
          <p:nvPr/>
        </p:nvSpPr>
        <p:spPr>
          <a:xfrm>
            <a:off x="4942425" y="1946500"/>
            <a:ext cx="780874" cy="29169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Omaro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4" name="Google Shape;914;gb46fc7c677_4_712"/>
          <p:cNvCxnSpPr/>
          <p:nvPr/>
        </p:nvCxnSpPr>
        <p:spPr>
          <a:xfrm>
            <a:off x="5752538" y="1995438"/>
            <a:ext cx="11314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15" name="Google Shape;915;gb46fc7c677_4_712"/>
          <p:cNvCxnSpPr/>
          <p:nvPr/>
        </p:nvCxnSpPr>
        <p:spPr>
          <a:xfrm rot="5400000">
            <a:off x="5296075" y="1853303"/>
            <a:ext cx="182100" cy="4500"/>
          </a:xfrm>
          <a:prstGeom prst="curvedConnector3">
            <a:avLst>
              <a:gd fmla="val -20526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916" name="Google Shape;916;gb46fc7c677_4_712"/>
          <p:cNvGrpSpPr/>
          <p:nvPr/>
        </p:nvGrpSpPr>
        <p:grpSpPr>
          <a:xfrm>
            <a:off x="2887160" y="1568389"/>
            <a:ext cx="2370677" cy="332372"/>
            <a:chOff x="-798704" y="2345506"/>
            <a:chExt cx="6562343" cy="1224900"/>
          </a:xfrm>
        </p:grpSpPr>
        <p:sp>
          <p:nvSpPr>
            <p:cNvPr id="917" name="Google Shape;917;gb46fc7c677_4_712"/>
            <p:cNvSpPr/>
            <p:nvPr/>
          </p:nvSpPr>
          <p:spPr>
            <a:xfrm>
              <a:off x="-798704" y="2345506"/>
              <a:ext cx="1867500" cy="12249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2700">
              <a:solidFill>
                <a:srgbClr val="78787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Main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gb46fc7c677_4_712"/>
            <p:cNvSpPr/>
            <p:nvPr/>
          </p:nvSpPr>
          <p:spPr>
            <a:xfrm>
              <a:off x="1550617" y="2466431"/>
              <a:ext cx="779100" cy="780600"/>
            </a:xfrm>
            <a:prstGeom prst="ellipse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50"/>
                <a:buFont typeface="Arial"/>
                <a:buNone/>
              </a:pPr>
              <a:r>
                <a:rPr b="0" i="0" lang="en" sz="6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  <a:endParaRPr b="0" i="0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9" name="Google Shape;919;gb46fc7c677_4_712"/>
            <p:cNvCxnSpPr/>
            <p:nvPr/>
          </p:nvCxnSpPr>
          <p:spPr>
            <a:xfrm>
              <a:off x="1224794" y="2827090"/>
              <a:ext cx="313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920" name="Google Shape;920;gb46fc7c677_4_712"/>
            <p:cNvCxnSpPr/>
            <p:nvPr/>
          </p:nvCxnSpPr>
          <p:spPr>
            <a:xfrm>
              <a:off x="2382475" y="2845266"/>
              <a:ext cx="313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921" name="Google Shape;921;gb46fc7c677_4_712"/>
            <p:cNvCxnSpPr/>
            <p:nvPr/>
          </p:nvCxnSpPr>
          <p:spPr>
            <a:xfrm flipH="1" rot="10800000">
              <a:off x="3540224" y="2859862"/>
              <a:ext cx="948300" cy="8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922" name="Google Shape;922;gb46fc7c677_4_712"/>
            <p:cNvCxnSpPr/>
            <p:nvPr/>
          </p:nvCxnSpPr>
          <p:spPr>
            <a:xfrm>
              <a:off x="5450439" y="2856726"/>
              <a:ext cx="313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923" name="Google Shape;923;gb46fc7c677_4_712"/>
          <p:cNvSpPr/>
          <p:nvPr/>
        </p:nvSpPr>
        <p:spPr>
          <a:xfrm>
            <a:off x="4191375" y="1601226"/>
            <a:ext cx="281400" cy="2118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gb46fc7c677_4_712"/>
          <p:cNvSpPr/>
          <p:nvPr/>
        </p:nvSpPr>
        <p:spPr>
          <a:xfrm>
            <a:off x="4822600" y="1601226"/>
            <a:ext cx="281400" cy="2118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gb46fc7c677_4_712"/>
          <p:cNvSpPr/>
          <p:nvPr/>
        </p:nvSpPr>
        <p:spPr>
          <a:xfrm>
            <a:off x="5250150" y="1601226"/>
            <a:ext cx="281400" cy="2118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gb46fc7c677_4_712"/>
          <p:cNvSpPr/>
          <p:nvPr/>
        </p:nvSpPr>
        <p:spPr>
          <a:xfrm>
            <a:off x="5899638" y="1908451"/>
            <a:ext cx="281400" cy="2118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gb46fc7c677_4_712"/>
          <p:cNvSpPr/>
          <p:nvPr/>
        </p:nvSpPr>
        <p:spPr>
          <a:xfrm>
            <a:off x="5824275" y="1093776"/>
            <a:ext cx="281400" cy="2118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gb46fc7c677_4_712"/>
          <p:cNvSpPr/>
          <p:nvPr/>
        </p:nvSpPr>
        <p:spPr>
          <a:xfrm>
            <a:off x="6833900" y="1555026"/>
            <a:ext cx="281400" cy="2118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gb46fc7c677_4_712"/>
          <p:cNvSpPr/>
          <p:nvPr/>
        </p:nvSpPr>
        <p:spPr>
          <a:xfrm>
            <a:off x="7241675" y="1555026"/>
            <a:ext cx="281400" cy="2118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gb46fc7c677_4_712"/>
          <p:cNvSpPr/>
          <p:nvPr/>
        </p:nvSpPr>
        <p:spPr>
          <a:xfrm>
            <a:off x="7782100" y="1555026"/>
            <a:ext cx="281400" cy="2118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gb46fc7c677_4_712"/>
          <p:cNvSpPr/>
          <p:nvPr/>
        </p:nvSpPr>
        <p:spPr>
          <a:xfrm>
            <a:off x="8574750" y="822451"/>
            <a:ext cx="281400" cy="2118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gb46fc7c677_4_712"/>
          <p:cNvSpPr/>
          <p:nvPr/>
        </p:nvSpPr>
        <p:spPr>
          <a:xfrm>
            <a:off x="8177225" y="1555026"/>
            <a:ext cx="281400" cy="2118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gb46fc7c677_4_712"/>
          <p:cNvSpPr/>
          <p:nvPr/>
        </p:nvSpPr>
        <p:spPr>
          <a:xfrm>
            <a:off x="3699950" y="3072976"/>
            <a:ext cx="281400" cy="2118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gb46fc7c677_4_712"/>
          <p:cNvSpPr/>
          <p:nvPr/>
        </p:nvSpPr>
        <p:spPr>
          <a:xfrm>
            <a:off x="4162050" y="3072976"/>
            <a:ext cx="281400" cy="2118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gb46fc7c677_4_712"/>
          <p:cNvSpPr/>
          <p:nvPr/>
        </p:nvSpPr>
        <p:spPr>
          <a:xfrm>
            <a:off x="4620000" y="3072976"/>
            <a:ext cx="281400" cy="2118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5" name="Google Shape;935;gb46fc7c677_4_712"/>
          <p:cNvCxnSpPr/>
          <p:nvPr/>
        </p:nvCxnSpPr>
        <p:spPr>
          <a:xfrm>
            <a:off x="4472765" y="3178885"/>
            <a:ext cx="117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36" name="Google Shape;936;gb46fc7c677_4_712"/>
          <p:cNvSpPr/>
          <p:nvPr/>
        </p:nvSpPr>
        <p:spPr>
          <a:xfrm>
            <a:off x="5048425" y="3072976"/>
            <a:ext cx="281400" cy="2118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gb46fc7c677_4_712"/>
          <p:cNvSpPr/>
          <p:nvPr/>
        </p:nvSpPr>
        <p:spPr>
          <a:xfrm>
            <a:off x="6896804" y="2831579"/>
            <a:ext cx="412810" cy="198900"/>
          </a:xfrm>
          <a:prstGeom prst="ellipse">
            <a:avLst/>
          </a:prstGeom>
          <a:solidFill>
            <a:srgbClr val="F4B081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gb46fc7c677_4_712"/>
          <p:cNvSpPr/>
          <p:nvPr/>
        </p:nvSpPr>
        <p:spPr>
          <a:xfrm>
            <a:off x="6896804" y="3239123"/>
            <a:ext cx="412821" cy="1989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gb46fc7c677_4_712"/>
          <p:cNvSpPr/>
          <p:nvPr/>
        </p:nvSpPr>
        <p:spPr>
          <a:xfrm>
            <a:off x="3778300" y="4309276"/>
            <a:ext cx="281400" cy="2118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gb46fc7c677_4_712"/>
          <p:cNvSpPr/>
          <p:nvPr/>
        </p:nvSpPr>
        <p:spPr>
          <a:xfrm>
            <a:off x="4235713" y="4309276"/>
            <a:ext cx="281400" cy="2118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gb46fc7c677_4_712"/>
          <p:cNvSpPr/>
          <p:nvPr/>
        </p:nvSpPr>
        <p:spPr>
          <a:xfrm>
            <a:off x="4744775" y="4309276"/>
            <a:ext cx="281400" cy="2118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gb46fc7c677_4_712"/>
          <p:cNvSpPr/>
          <p:nvPr/>
        </p:nvSpPr>
        <p:spPr>
          <a:xfrm>
            <a:off x="5199063" y="4309276"/>
            <a:ext cx="281400" cy="2118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3" name="Google Shape;943;gb46fc7c677_4_712"/>
          <p:cNvCxnSpPr/>
          <p:nvPr/>
        </p:nvCxnSpPr>
        <p:spPr>
          <a:xfrm>
            <a:off x="4572005" y="4415179"/>
            <a:ext cx="117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44" name="Google Shape;944;gb46fc7c677_4_712"/>
          <p:cNvCxnSpPr/>
          <p:nvPr/>
        </p:nvCxnSpPr>
        <p:spPr>
          <a:xfrm>
            <a:off x="5535336" y="4415182"/>
            <a:ext cx="117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00" name="Google Shape;900;gb46fc7c677_4_712"/>
          <p:cNvSpPr/>
          <p:nvPr/>
        </p:nvSpPr>
        <p:spPr>
          <a:xfrm>
            <a:off x="5680725" y="4309276"/>
            <a:ext cx="281400" cy="2118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gb46fc7c677_4_712"/>
          <p:cNvSpPr/>
          <p:nvPr/>
        </p:nvSpPr>
        <p:spPr>
          <a:xfrm>
            <a:off x="8752875" y="2120251"/>
            <a:ext cx="281400" cy="2118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"/>
              <a:buFont typeface="Arial"/>
              <a:buNone/>
            </a:pPr>
            <a:r>
              <a:rPr b="0" i="0" lang="en" sz="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b="0" i="0" sz="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gb46fc7c677_4_712"/>
          <p:cNvSpPr txBox="1"/>
          <p:nvPr>
            <p:ph type="title"/>
          </p:nvPr>
        </p:nvSpPr>
        <p:spPr>
          <a:xfrm>
            <a:off x="-1249475" y="-6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		             </a:t>
            </a:r>
            <a:r>
              <a:rPr b="1" lang="en" sz="3000">
                <a:latin typeface="PT Sans Caption"/>
                <a:ea typeface="PT Sans Caption"/>
                <a:cs typeface="PT Sans Caption"/>
                <a:sym typeface="PT Sans Caption"/>
              </a:rPr>
              <a:t>Merge </a:t>
            </a:r>
            <a:endParaRPr b="1" sz="30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3000">
                <a:latin typeface="PT Sans Caption"/>
                <a:ea typeface="PT Sans Caption"/>
                <a:cs typeface="PT Sans Caption"/>
                <a:sym typeface="PT Sans Caption"/>
              </a:rPr>
              <a:t>                 Conflict</a:t>
            </a:r>
            <a:endParaRPr b="1" sz="3000"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b46fc7c677_4_799"/>
          <p:cNvSpPr txBox="1"/>
          <p:nvPr>
            <p:ph type="title"/>
          </p:nvPr>
        </p:nvSpPr>
        <p:spPr>
          <a:xfrm>
            <a:off x="-462625" y="151700"/>
            <a:ext cx="3159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		   </a:t>
            </a:r>
            <a:r>
              <a:rPr b="1" lang="en" sz="3000">
                <a:latin typeface="PT Sans Caption"/>
                <a:ea typeface="PT Sans Caption"/>
                <a:cs typeface="PT Sans Caption"/>
                <a:sym typeface="PT Sans Caption"/>
              </a:rPr>
              <a:t>Merge </a:t>
            </a:r>
            <a:endParaRPr b="1" sz="30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3000">
                <a:latin typeface="PT Sans Caption"/>
                <a:ea typeface="PT Sans Caption"/>
                <a:cs typeface="PT Sans Caption"/>
                <a:sym typeface="PT Sans Caption"/>
              </a:rPr>
              <a:t>          Conflict</a:t>
            </a:r>
            <a:endParaRPr b="1" sz="3000"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sp>
        <p:nvSpPr>
          <p:cNvPr id="952" name="Google Shape;952;gb46fc7c677_4_799"/>
          <p:cNvSpPr/>
          <p:nvPr/>
        </p:nvSpPr>
        <p:spPr>
          <a:xfrm>
            <a:off x="4822407" y="1059606"/>
            <a:ext cx="807300" cy="273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gb46fc7c677_4_799"/>
          <p:cNvSpPr/>
          <p:nvPr/>
        </p:nvSpPr>
        <p:spPr>
          <a:xfrm>
            <a:off x="3040740" y="1023151"/>
            <a:ext cx="846900" cy="273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gb46fc7c677_4_799"/>
          <p:cNvSpPr/>
          <p:nvPr/>
        </p:nvSpPr>
        <p:spPr>
          <a:xfrm>
            <a:off x="6987924" y="1194546"/>
            <a:ext cx="957600" cy="2733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gb46fc7c677_4_799"/>
          <p:cNvSpPr txBox="1"/>
          <p:nvPr/>
        </p:nvSpPr>
        <p:spPr>
          <a:xfrm>
            <a:off x="2849000" y="1467876"/>
            <a:ext cx="2230200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Line 10: The Human Brain named itself</a:t>
            </a:r>
            <a:endParaRPr b="0" i="0" sz="1800" u="none" cap="none" strike="noStrike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sp>
        <p:nvSpPr>
          <p:cNvPr id="956" name="Google Shape;956;gb46fc7c677_4_799"/>
          <p:cNvSpPr txBox="1"/>
          <p:nvPr/>
        </p:nvSpPr>
        <p:spPr>
          <a:xfrm>
            <a:off x="4677300" y="1398325"/>
            <a:ext cx="2230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 10: The subconscious part of Brain is more powerful than the conscious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gb46fc7c677_4_799"/>
          <p:cNvSpPr txBox="1"/>
          <p:nvPr/>
        </p:nvSpPr>
        <p:spPr>
          <a:xfrm>
            <a:off x="6907500" y="1443050"/>
            <a:ext cx="1929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Line 10: Tap into your subconscious brain </a:t>
            </a:r>
            <a:endParaRPr b="0" i="0" sz="1800" u="none" cap="none" strike="noStrike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cxnSp>
        <p:nvCxnSpPr>
          <p:cNvPr id="958" name="Google Shape;958;gb46fc7c677_4_799"/>
          <p:cNvCxnSpPr/>
          <p:nvPr/>
        </p:nvCxnSpPr>
        <p:spPr>
          <a:xfrm rot="5400000">
            <a:off x="6254450" y="2683050"/>
            <a:ext cx="1090500" cy="984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59" name="Google Shape;959;gb46fc7c677_4_799"/>
          <p:cNvCxnSpPr/>
          <p:nvPr/>
        </p:nvCxnSpPr>
        <p:spPr>
          <a:xfrm flipH="1" rot="-5400000">
            <a:off x="3438150" y="2673450"/>
            <a:ext cx="1319400" cy="774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60" name="Google Shape;960;gb46fc7c677_4_799"/>
          <p:cNvSpPr txBox="1"/>
          <p:nvPr/>
        </p:nvSpPr>
        <p:spPr>
          <a:xfrm>
            <a:off x="4388900" y="3696832"/>
            <a:ext cx="2903100" cy="8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CONFLICT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Case Study 1</a:t>
            </a:r>
            <a:endParaRPr/>
          </a:p>
        </p:txBody>
      </p:sp>
      <p:pic>
        <p:nvPicPr>
          <p:cNvPr id="162" name="Google Shape;16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1475" y="332262"/>
            <a:ext cx="1111124" cy="100447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"/>
          <p:cNvSpPr txBox="1"/>
          <p:nvPr/>
        </p:nvSpPr>
        <p:spPr>
          <a:xfrm>
            <a:off x="7691463" y="4250400"/>
            <a:ext cx="17865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3533" y="538679"/>
            <a:ext cx="610400" cy="591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78950" y="2093421"/>
            <a:ext cx="610400" cy="591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91475" y="1887013"/>
            <a:ext cx="1111124" cy="100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55000" y="3816863"/>
            <a:ext cx="1111124" cy="100447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"/>
          <p:cNvSpPr txBox="1"/>
          <p:nvPr/>
        </p:nvSpPr>
        <p:spPr>
          <a:xfrm>
            <a:off x="4021800" y="560713"/>
            <a:ext cx="2044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Performs + ,  - operations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4021800" y="2041638"/>
            <a:ext cx="16998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Performs + ,  - ,*, /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operations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3"/>
          <p:cNvSpPr txBox="1"/>
          <p:nvPr/>
        </p:nvSpPr>
        <p:spPr>
          <a:xfrm>
            <a:off x="4099500" y="3916425"/>
            <a:ext cx="15444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Performs + ,  - ,*, /,sqrt, %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operations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66425" y="2080101"/>
            <a:ext cx="610400" cy="48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621638" y="592451"/>
            <a:ext cx="610400" cy="48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957925" y="445450"/>
            <a:ext cx="788569" cy="6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957925" y="1987638"/>
            <a:ext cx="788569" cy="6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032775" y="3862425"/>
            <a:ext cx="788569" cy="6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766375" y="4129650"/>
            <a:ext cx="410489" cy="37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"/>
          <p:cNvSpPr txBox="1"/>
          <p:nvPr/>
        </p:nvSpPr>
        <p:spPr>
          <a:xfrm>
            <a:off x="2957925" y="1159125"/>
            <a:ext cx="10335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Calculator Code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3"/>
          <p:cNvSpPr txBox="1"/>
          <p:nvPr/>
        </p:nvSpPr>
        <p:spPr>
          <a:xfrm>
            <a:off x="2939575" y="2799475"/>
            <a:ext cx="15444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Calculator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Code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"/>
          <p:cNvSpPr txBox="1"/>
          <p:nvPr/>
        </p:nvSpPr>
        <p:spPr>
          <a:xfrm>
            <a:off x="3034075" y="4531425"/>
            <a:ext cx="13554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Calculator Code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"/>
          <p:cNvSpPr txBox="1"/>
          <p:nvPr/>
        </p:nvSpPr>
        <p:spPr>
          <a:xfrm>
            <a:off x="6487700" y="1244225"/>
            <a:ext cx="12039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"/>
          <p:cNvSpPr/>
          <p:nvPr/>
        </p:nvSpPr>
        <p:spPr>
          <a:xfrm flipH="1">
            <a:off x="6177025" y="2747425"/>
            <a:ext cx="2310300" cy="10044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Sorry john i edited the code now it isn't working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will have to rewrite my all code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/>
          <p:nvPr>
            <p:ph type="title"/>
          </p:nvPr>
        </p:nvSpPr>
        <p:spPr>
          <a:xfrm>
            <a:off x="61603" y="3270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Old Tedious Solution</a:t>
            </a:r>
            <a:endParaRPr/>
          </a:p>
        </p:txBody>
      </p:sp>
      <p:pic>
        <p:nvPicPr>
          <p:cNvPr id="187" name="Google Shape;18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4350" y="3879150"/>
            <a:ext cx="788569" cy="6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6150" y="3934884"/>
            <a:ext cx="499425" cy="484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4350" y="2791075"/>
            <a:ext cx="788569" cy="6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4350" y="1703000"/>
            <a:ext cx="788569" cy="6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43975" y="2957151"/>
            <a:ext cx="610400" cy="48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5075" y="1795463"/>
            <a:ext cx="610400" cy="48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5853" y="2875940"/>
            <a:ext cx="499415" cy="4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3890" y="1692886"/>
            <a:ext cx="499425" cy="48408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4"/>
          <p:cNvSpPr txBox="1"/>
          <p:nvPr/>
        </p:nvSpPr>
        <p:spPr>
          <a:xfrm>
            <a:off x="3366125" y="4650700"/>
            <a:ext cx="893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Copy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4"/>
          <p:cNvSpPr txBox="1"/>
          <p:nvPr/>
        </p:nvSpPr>
        <p:spPr>
          <a:xfrm>
            <a:off x="3366125" y="2372000"/>
            <a:ext cx="6903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Code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4"/>
          <p:cNvSpPr txBox="1"/>
          <p:nvPr/>
        </p:nvSpPr>
        <p:spPr>
          <a:xfrm>
            <a:off x="3316913" y="3380388"/>
            <a:ext cx="788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Copy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4"/>
          <p:cNvSpPr txBox="1"/>
          <p:nvPr/>
        </p:nvSpPr>
        <p:spPr>
          <a:xfrm>
            <a:off x="6875368" y="2168627"/>
            <a:ext cx="1339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Calculator Code 1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4"/>
          <p:cNvSpPr txBox="1"/>
          <p:nvPr/>
        </p:nvSpPr>
        <p:spPr>
          <a:xfrm>
            <a:off x="6615389" y="3329125"/>
            <a:ext cx="17403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Calculator Code 2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4"/>
          <p:cNvSpPr txBox="1"/>
          <p:nvPr/>
        </p:nvSpPr>
        <p:spPr>
          <a:xfrm>
            <a:off x="7045853" y="4428538"/>
            <a:ext cx="10626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Calculator Code 3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4"/>
          <p:cNvSpPr txBox="1"/>
          <p:nvPr/>
        </p:nvSpPr>
        <p:spPr>
          <a:xfrm>
            <a:off x="3034075" y="448850"/>
            <a:ext cx="46815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Making copies and editing them</a:t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4"/>
          <p:cNvSpPr txBox="1"/>
          <p:nvPr/>
        </p:nvSpPr>
        <p:spPr>
          <a:xfrm>
            <a:off x="4091450" y="1790225"/>
            <a:ext cx="16440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Performs + ,  - operations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4"/>
          <p:cNvSpPr txBox="1"/>
          <p:nvPr/>
        </p:nvSpPr>
        <p:spPr>
          <a:xfrm>
            <a:off x="4167500" y="2791075"/>
            <a:ext cx="14919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Performs + ,  - ,*, /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operations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4"/>
          <p:cNvSpPr txBox="1"/>
          <p:nvPr/>
        </p:nvSpPr>
        <p:spPr>
          <a:xfrm>
            <a:off x="4146675" y="3874125"/>
            <a:ext cx="16002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Performs + ,  - ,*, /,sqrt, %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operations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" name="Google Shape;20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43875" y="4118825"/>
            <a:ext cx="410489" cy="37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"/>
          <p:cNvSpPr/>
          <p:nvPr/>
        </p:nvSpPr>
        <p:spPr>
          <a:xfrm rot="-4189120">
            <a:off x="7883979" y="3274667"/>
            <a:ext cx="1291455" cy="1144911"/>
          </a:xfrm>
          <a:prstGeom prst="curvedUpArrow">
            <a:avLst>
              <a:gd fmla="val 17838" name="adj1"/>
              <a:gd fmla="val 50000" name="adj2"/>
              <a:gd fmla="val 25000" name="adj3"/>
            </a:avLst>
          </a:prstGeom>
          <a:solidFill>
            <a:srgbClr val="80F4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0ef046eda_0_384"/>
          <p:cNvSpPr txBox="1"/>
          <p:nvPr>
            <p:ph type="title"/>
          </p:nvPr>
        </p:nvSpPr>
        <p:spPr>
          <a:xfrm>
            <a:off x="435228" y="190825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3000">
                <a:latin typeface="PT Sans Caption"/>
                <a:ea typeface="PT Sans Caption"/>
                <a:cs typeface="PT Sans Caption"/>
                <a:sym typeface="PT Sans Caption"/>
              </a:rPr>
              <a:t>What is a version?</a:t>
            </a:r>
            <a:endParaRPr b="1" sz="3000"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pic>
        <p:nvPicPr>
          <p:cNvPr id="212" name="Google Shape;212;ga0ef046eda_0_3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8775" y="1014088"/>
            <a:ext cx="690194" cy="6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a0ef046eda_0_384"/>
          <p:cNvSpPr txBox="1"/>
          <p:nvPr/>
        </p:nvSpPr>
        <p:spPr>
          <a:xfrm>
            <a:off x="3090975" y="1797525"/>
            <a:ext cx="1247400" cy="1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Version 1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4" name="Google Shape;214;ga0ef046eda_0_3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3225" y="2304288"/>
            <a:ext cx="690194" cy="6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a0ef046eda_0_384"/>
          <p:cNvSpPr txBox="1"/>
          <p:nvPr/>
        </p:nvSpPr>
        <p:spPr>
          <a:xfrm>
            <a:off x="3106425" y="3028850"/>
            <a:ext cx="12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Version 2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ga0ef046eda_0_384"/>
          <p:cNvSpPr txBox="1"/>
          <p:nvPr/>
        </p:nvSpPr>
        <p:spPr>
          <a:xfrm>
            <a:off x="2723525" y="349175"/>
            <a:ext cx="5976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Solution : Version Control Tool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ga0ef046eda_0_384"/>
          <p:cNvSpPr txBox="1"/>
          <p:nvPr/>
        </p:nvSpPr>
        <p:spPr>
          <a:xfrm>
            <a:off x="4288100" y="1144225"/>
            <a:ext cx="45768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This code performs + and - of  numbers</a:t>
            </a:r>
            <a:endParaRPr b="0" i="0" sz="1800" u="none" cap="none" strike="noStrike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sp>
        <p:nvSpPr>
          <p:cNvPr id="218" name="Google Shape;218;ga0ef046eda_0_384"/>
          <p:cNvSpPr txBox="1"/>
          <p:nvPr/>
        </p:nvSpPr>
        <p:spPr>
          <a:xfrm>
            <a:off x="4388075" y="2566200"/>
            <a:ext cx="4377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This code performs +  , -, / and * of  numbers</a:t>
            </a:r>
            <a:endParaRPr b="0" i="0" sz="1800" u="none" cap="none" strike="noStrike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0ef046eda_0_400"/>
          <p:cNvSpPr txBox="1"/>
          <p:nvPr>
            <p:ph type="title"/>
          </p:nvPr>
        </p:nvSpPr>
        <p:spPr>
          <a:xfrm>
            <a:off x="236128" y="-255025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3000">
                <a:latin typeface="PT Sans Caption"/>
                <a:ea typeface="PT Sans Caption"/>
                <a:cs typeface="PT Sans Caption"/>
                <a:sym typeface="PT Sans Caption"/>
              </a:rPr>
              <a:t>       Git</a:t>
            </a:r>
            <a:endParaRPr b="1" sz="3000"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sp>
        <p:nvSpPr>
          <p:cNvPr id="224" name="Google Shape;224;ga0ef046eda_0_400"/>
          <p:cNvSpPr txBox="1"/>
          <p:nvPr/>
        </p:nvSpPr>
        <p:spPr>
          <a:xfrm>
            <a:off x="3186475" y="1414900"/>
            <a:ext cx="5821200" cy="13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>
                <a:solidFill>
                  <a:srgbClr val="222222"/>
                </a:solidFill>
                <a:highlight>
                  <a:srgbClr val="FFFFFF"/>
                </a:highlight>
              </a:rPr>
              <a:t>GIT is a version control tool that help us keep track of all the versions of our code</a:t>
            </a:r>
            <a:endParaRPr sz="17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PT Sans Caption"/>
              <a:buChar char="●"/>
            </a:pPr>
            <a:r>
              <a:rPr b="0" i="0" lang="en" sz="18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PT Sans Caption"/>
                <a:ea typeface="PT Sans Caption"/>
                <a:cs typeface="PT Sans Caption"/>
                <a:sym typeface="PT Sans Caption"/>
              </a:rPr>
              <a:t>Local Repository</a:t>
            </a:r>
            <a:endParaRPr b="0" i="0" sz="1800" u="none" cap="none" strike="noStrike">
              <a:solidFill>
                <a:srgbClr val="222222"/>
              </a:solidFill>
              <a:highlight>
                <a:srgbClr val="FFFFFF"/>
              </a:highlight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PT Sans Caption"/>
              <a:buChar char="●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PT Sans Caption"/>
                <a:ea typeface="PT Sans Caption"/>
                <a:cs typeface="PT Sans Caption"/>
                <a:sym typeface="PT Sans Caption"/>
              </a:rPr>
              <a:t>D</a:t>
            </a:r>
            <a:r>
              <a:rPr b="0" i="0" lang="en" sz="18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PT Sans Caption"/>
                <a:ea typeface="PT Sans Caption"/>
                <a:cs typeface="PT Sans Caption"/>
                <a:sym typeface="PT Sans Caption"/>
              </a:rPr>
              <a:t>ata is stored and  managed locally</a:t>
            </a:r>
            <a:endParaRPr b="0" i="0" sz="1800" u="none" cap="none" strike="noStrike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pic>
        <p:nvPicPr>
          <p:cNvPr id="225" name="Google Shape;225;ga0ef046eda_0_4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6475" y="3605100"/>
            <a:ext cx="2014264" cy="13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a0ef046eda_0_400"/>
          <p:cNvSpPr txBox="1"/>
          <p:nvPr/>
        </p:nvSpPr>
        <p:spPr>
          <a:xfrm>
            <a:off x="3680275" y="3257225"/>
            <a:ext cx="20142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Locker Room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ga0ef046eda_0_400"/>
          <p:cNvSpPr txBox="1"/>
          <p:nvPr/>
        </p:nvSpPr>
        <p:spPr>
          <a:xfrm>
            <a:off x="5842175" y="3010625"/>
            <a:ext cx="8469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ga0ef046eda_0_4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2251" y="70525"/>
            <a:ext cx="1880025" cy="14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a0ef046eda_0_4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97500" y="3751873"/>
            <a:ext cx="983614" cy="9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a0ef046eda_0_400"/>
          <p:cNvSpPr txBox="1"/>
          <p:nvPr/>
        </p:nvSpPr>
        <p:spPr>
          <a:xfrm>
            <a:off x="6979350" y="3257225"/>
            <a:ext cx="20142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Codes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1" name="Google Shape;231;ga0ef046eda_0_400"/>
          <p:cNvCxnSpPr/>
          <p:nvPr/>
        </p:nvCxnSpPr>
        <p:spPr>
          <a:xfrm rot="10800000">
            <a:off x="5340975" y="4224225"/>
            <a:ext cx="14163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719ef36a2_0_153"/>
          <p:cNvSpPr txBox="1"/>
          <p:nvPr>
            <p:ph type="title"/>
          </p:nvPr>
        </p:nvSpPr>
        <p:spPr>
          <a:xfrm>
            <a:off x="679700" y="231850"/>
            <a:ext cx="2808000" cy="13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3000">
                <a:latin typeface="PT Sans Caption"/>
                <a:ea typeface="PT Sans Caption"/>
                <a:cs typeface="PT Sans Caption"/>
                <a:sym typeface="PT Sans Caption"/>
              </a:rPr>
              <a:t>Version</a:t>
            </a:r>
            <a:endParaRPr b="1" sz="30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3000">
                <a:latin typeface="PT Sans Caption"/>
                <a:ea typeface="PT Sans Caption"/>
                <a:cs typeface="PT Sans Caption"/>
                <a:sym typeface="PT Sans Caption"/>
              </a:rPr>
              <a:t>Control System</a:t>
            </a:r>
            <a:endParaRPr b="1" sz="3000"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pic>
        <p:nvPicPr>
          <p:cNvPr id="237" name="Google Shape;237;ga719ef36a2_0_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4350" y="3879150"/>
            <a:ext cx="788569" cy="6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a719ef36a2_0_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4350" y="2791075"/>
            <a:ext cx="788569" cy="6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a719ef36a2_0_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4350" y="1703000"/>
            <a:ext cx="788569" cy="6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a719ef36a2_0_1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43975" y="2957151"/>
            <a:ext cx="610400" cy="48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a719ef36a2_0_1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5075" y="1795463"/>
            <a:ext cx="610400" cy="48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a719ef36a2_0_1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49000" y="2767926"/>
            <a:ext cx="690194" cy="6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a719ef36a2_0_1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49000" y="1656713"/>
            <a:ext cx="690194" cy="6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a719ef36a2_0_153"/>
          <p:cNvSpPr txBox="1"/>
          <p:nvPr/>
        </p:nvSpPr>
        <p:spPr>
          <a:xfrm>
            <a:off x="3264713" y="4650700"/>
            <a:ext cx="8931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Code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ga719ef36a2_0_153"/>
          <p:cNvSpPr txBox="1"/>
          <p:nvPr/>
        </p:nvSpPr>
        <p:spPr>
          <a:xfrm>
            <a:off x="3243488" y="2337550"/>
            <a:ext cx="6903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Code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ga719ef36a2_0_153"/>
          <p:cNvSpPr txBox="1"/>
          <p:nvPr/>
        </p:nvSpPr>
        <p:spPr>
          <a:xfrm>
            <a:off x="3264713" y="3454703"/>
            <a:ext cx="7887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Code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ga719ef36a2_0_153"/>
          <p:cNvSpPr txBox="1"/>
          <p:nvPr/>
        </p:nvSpPr>
        <p:spPr>
          <a:xfrm>
            <a:off x="6756875" y="2405050"/>
            <a:ext cx="1339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Version 1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ga719ef36a2_0_153"/>
          <p:cNvSpPr txBox="1"/>
          <p:nvPr/>
        </p:nvSpPr>
        <p:spPr>
          <a:xfrm>
            <a:off x="6756875" y="3476600"/>
            <a:ext cx="17403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Version 2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ga719ef36a2_0_153"/>
          <p:cNvSpPr txBox="1"/>
          <p:nvPr/>
        </p:nvSpPr>
        <p:spPr>
          <a:xfrm>
            <a:off x="3681000" y="65425"/>
            <a:ext cx="5463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Different Versions of Code</a:t>
            </a:r>
            <a:endParaRPr b="1" i="0" sz="3000" u="none" cap="none" strike="noStrike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sp>
        <p:nvSpPr>
          <p:cNvPr id="250" name="Google Shape;250;ga719ef36a2_0_153"/>
          <p:cNvSpPr txBox="1"/>
          <p:nvPr/>
        </p:nvSpPr>
        <p:spPr>
          <a:xfrm>
            <a:off x="4091450" y="1790225"/>
            <a:ext cx="16440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Performs + ,  - operations</a:t>
            </a:r>
            <a:endParaRPr b="0" i="0" sz="1800" u="none" cap="none" strike="noStrike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sp>
        <p:nvSpPr>
          <p:cNvPr id="251" name="Google Shape;251;ga719ef36a2_0_153"/>
          <p:cNvSpPr txBox="1"/>
          <p:nvPr/>
        </p:nvSpPr>
        <p:spPr>
          <a:xfrm>
            <a:off x="4167500" y="2791075"/>
            <a:ext cx="14919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Performs + ,  - ,*, /</a:t>
            </a:r>
            <a:endParaRPr b="0" i="0" sz="1800" u="none" cap="none" strike="noStrike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operations</a:t>
            </a:r>
            <a:endParaRPr b="0" i="0" sz="1800" u="none" cap="none" strike="noStrike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sp>
        <p:nvSpPr>
          <p:cNvPr id="252" name="Google Shape;252;ga719ef36a2_0_153"/>
          <p:cNvSpPr txBox="1"/>
          <p:nvPr/>
        </p:nvSpPr>
        <p:spPr>
          <a:xfrm>
            <a:off x="4146675" y="3874125"/>
            <a:ext cx="16002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Performs + ,  - ,*, /,sqrt, %</a:t>
            </a:r>
            <a:endParaRPr b="0" i="0" sz="1800" u="none" cap="none" strike="noStrike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operations</a:t>
            </a:r>
            <a:endParaRPr b="0" i="0" sz="1800" u="none" cap="none" strike="noStrike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ga719ef36a2_0_153"/>
          <p:cNvSpPr/>
          <p:nvPr/>
        </p:nvSpPr>
        <p:spPr>
          <a:xfrm>
            <a:off x="6556613" y="852525"/>
            <a:ext cx="1740300" cy="36906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a719ef36a2_0_153"/>
          <p:cNvSpPr txBox="1"/>
          <p:nvPr/>
        </p:nvSpPr>
        <p:spPr>
          <a:xfrm>
            <a:off x="7753725" y="1600438"/>
            <a:ext cx="2139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>
                <a:latin typeface="PT Sans Caption"/>
                <a:ea typeface="PT Sans Caption"/>
                <a:cs typeface="PT Sans Caption"/>
                <a:sym typeface="PT Sans Caption"/>
              </a:rPr>
              <a:t>Message:</a:t>
            </a:r>
            <a:r>
              <a:rPr b="0" i="0" lang="en" sz="10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This code is for +, -</a:t>
            </a:r>
            <a:endParaRPr b="0" i="0" sz="1000" u="none" cap="none" strike="noStrike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>
                <a:latin typeface="PT Sans Caption"/>
                <a:ea typeface="PT Sans Caption"/>
                <a:cs typeface="PT Sans Caption"/>
                <a:sym typeface="PT Sans Caption"/>
              </a:rPr>
              <a:t>date:12/3/2020</a:t>
            </a:r>
            <a:endParaRPr sz="10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>
                <a:latin typeface="PT Sans Caption"/>
                <a:ea typeface="PT Sans Caption"/>
                <a:cs typeface="PT Sans Caption"/>
                <a:sym typeface="PT Sans Caption"/>
              </a:rPr>
              <a:t>Time:15:00</a:t>
            </a:r>
            <a:endParaRPr sz="10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>
                <a:latin typeface="PT Sans Caption"/>
                <a:ea typeface="PT Sans Caption"/>
                <a:cs typeface="PT Sans Caption"/>
                <a:sym typeface="PT Sans Caption"/>
              </a:rPr>
              <a:t>Author:syntax technologies</a:t>
            </a:r>
            <a:endParaRPr sz="1000"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sp>
        <p:nvSpPr>
          <p:cNvPr id="255" name="Google Shape;255;ga719ef36a2_0_153"/>
          <p:cNvSpPr txBox="1"/>
          <p:nvPr/>
        </p:nvSpPr>
        <p:spPr>
          <a:xfrm>
            <a:off x="7154650" y="930938"/>
            <a:ext cx="14919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ga719ef36a2_0_153"/>
          <p:cNvSpPr/>
          <p:nvPr/>
        </p:nvSpPr>
        <p:spPr>
          <a:xfrm>
            <a:off x="5271750" y="3248013"/>
            <a:ext cx="1277700" cy="2619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a719ef36a2_0_153"/>
          <p:cNvSpPr/>
          <p:nvPr/>
        </p:nvSpPr>
        <p:spPr>
          <a:xfrm>
            <a:off x="5451425" y="2431950"/>
            <a:ext cx="1277700" cy="2619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ga719ef36a2_0_1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05350" y="4064100"/>
            <a:ext cx="410489" cy="3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a719ef36a2_0_1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54638" y="4049713"/>
            <a:ext cx="544268" cy="4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a719ef36a2_0_153"/>
          <p:cNvSpPr txBox="1"/>
          <p:nvPr/>
        </p:nvSpPr>
        <p:spPr>
          <a:xfrm>
            <a:off x="3766400" y="605475"/>
            <a:ext cx="29217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>
                <a:latin typeface="PT Sans Caption"/>
                <a:ea typeface="PT Sans Caption"/>
                <a:cs typeface="PT Sans Caption"/>
                <a:sym typeface="PT Sans Caption"/>
              </a:rPr>
              <a:t>Each version is saved with a message , date &amp; time and the author signature</a:t>
            </a:r>
            <a:endParaRPr b="0" i="0" sz="1000" u="none" cap="none" strike="noStrike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sp>
        <p:nvSpPr>
          <p:cNvPr id="261" name="Google Shape;261;ga719ef36a2_0_153"/>
          <p:cNvSpPr txBox="1"/>
          <p:nvPr/>
        </p:nvSpPr>
        <p:spPr>
          <a:xfrm>
            <a:off x="7838750" y="2726888"/>
            <a:ext cx="21396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>
                <a:latin typeface="PT Sans Caption"/>
                <a:ea typeface="PT Sans Caption"/>
                <a:cs typeface="PT Sans Caption"/>
                <a:sym typeface="PT Sans Caption"/>
              </a:rPr>
              <a:t>Message:</a:t>
            </a:r>
            <a:r>
              <a:rPr b="0" i="0" lang="en" sz="10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This code is for +, -,*,/</a:t>
            </a:r>
            <a:endParaRPr b="0" i="0" sz="1000" u="none" cap="none" strike="noStrike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>
                <a:latin typeface="PT Sans Caption"/>
                <a:ea typeface="PT Sans Caption"/>
                <a:cs typeface="PT Sans Caption"/>
                <a:sym typeface="PT Sans Caption"/>
              </a:rPr>
              <a:t>date:12/3/2020</a:t>
            </a:r>
            <a:endParaRPr sz="10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>
                <a:latin typeface="PT Sans Caption"/>
                <a:ea typeface="PT Sans Caption"/>
                <a:cs typeface="PT Sans Caption"/>
                <a:sym typeface="PT Sans Caption"/>
              </a:rPr>
              <a:t>Time:15:00</a:t>
            </a:r>
            <a:endParaRPr sz="1000"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>
                <a:latin typeface="PT Sans Caption"/>
                <a:ea typeface="PT Sans Caption"/>
                <a:cs typeface="PT Sans Caption"/>
                <a:sym typeface="PT Sans Caption"/>
              </a:rPr>
              <a:t>Author:syntax technologies</a:t>
            </a:r>
            <a:endParaRPr sz="1000"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719ef36a2_0_195"/>
          <p:cNvSpPr txBox="1"/>
          <p:nvPr>
            <p:ph type="title"/>
          </p:nvPr>
        </p:nvSpPr>
        <p:spPr>
          <a:xfrm>
            <a:off x="673703" y="6049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3000">
                <a:latin typeface="PT Sans Caption"/>
                <a:ea typeface="PT Sans Caption"/>
                <a:cs typeface="PT Sans Caption"/>
                <a:sym typeface="PT Sans Caption"/>
              </a:rPr>
              <a:t>Version Control System</a:t>
            </a:r>
            <a:endParaRPr b="1" sz="3000"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sp>
        <p:nvSpPr>
          <p:cNvPr id="267" name="Google Shape;267;ga719ef36a2_0_195"/>
          <p:cNvSpPr txBox="1"/>
          <p:nvPr/>
        </p:nvSpPr>
        <p:spPr>
          <a:xfrm>
            <a:off x="2924350" y="193350"/>
            <a:ext cx="5796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Different Versions Of Code</a:t>
            </a:r>
            <a:endParaRPr b="1" i="0" sz="3000" u="none" cap="none" strike="noStrike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8" name="Google Shape;268;ga719ef36a2_0_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9625" y="2579076"/>
            <a:ext cx="690194" cy="66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a719ef36a2_0_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9625" y="1467863"/>
            <a:ext cx="690194" cy="6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a719ef36a2_0_195"/>
          <p:cNvSpPr txBox="1"/>
          <p:nvPr/>
        </p:nvSpPr>
        <p:spPr>
          <a:xfrm>
            <a:off x="3357500" y="2216200"/>
            <a:ext cx="1339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Version 1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ga719ef36a2_0_195"/>
          <p:cNvSpPr txBox="1"/>
          <p:nvPr/>
        </p:nvSpPr>
        <p:spPr>
          <a:xfrm>
            <a:off x="3357500" y="3287750"/>
            <a:ext cx="17403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Version 2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ga719ef36a2_0_195"/>
          <p:cNvSpPr/>
          <p:nvPr/>
        </p:nvSpPr>
        <p:spPr>
          <a:xfrm>
            <a:off x="3065150" y="974550"/>
            <a:ext cx="1740300" cy="36906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a719ef36a2_0_195"/>
          <p:cNvSpPr txBox="1"/>
          <p:nvPr/>
        </p:nvSpPr>
        <p:spPr>
          <a:xfrm>
            <a:off x="4928600" y="1341000"/>
            <a:ext cx="12777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This code is for +, -</a:t>
            </a:r>
            <a:endParaRPr b="0" i="0" sz="1800" u="none" cap="none" strike="noStrike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sp>
        <p:nvSpPr>
          <p:cNvPr id="274" name="Google Shape;274;ga719ef36a2_0_195"/>
          <p:cNvSpPr txBox="1"/>
          <p:nvPr/>
        </p:nvSpPr>
        <p:spPr>
          <a:xfrm>
            <a:off x="6156375" y="2046025"/>
            <a:ext cx="1277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This code is for +, -,*,/</a:t>
            </a:r>
            <a:endParaRPr b="0" i="0" sz="1800" u="none" cap="none" strike="noStrike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</p:txBody>
      </p:sp>
      <p:sp>
        <p:nvSpPr>
          <p:cNvPr id="275" name="Google Shape;275;ga719ef36a2_0_195"/>
          <p:cNvSpPr txBox="1"/>
          <p:nvPr/>
        </p:nvSpPr>
        <p:spPr>
          <a:xfrm>
            <a:off x="3481700" y="1104988"/>
            <a:ext cx="14919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6" name="Google Shape;276;ga719ef36a2_0_1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7325" y="3236000"/>
            <a:ext cx="1433426" cy="129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a719ef36a2_0_195"/>
          <p:cNvSpPr/>
          <p:nvPr/>
        </p:nvSpPr>
        <p:spPr>
          <a:xfrm>
            <a:off x="4697300" y="3969487"/>
            <a:ext cx="2230782" cy="441087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ga719ef36a2_0_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6175" y="2059088"/>
            <a:ext cx="690194" cy="6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a719ef36a2_0_195"/>
          <p:cNvSpPr txBox="1"/>
          <p:nvPr/>
        </p:nvSpPr>
        <p:spPr>
          <a:xfrm>
            <a:off x="5311825" y="2688900"/>
            <a:ext cx="11778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Version 2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ga719ef36a2_0_195"/>
          <p:cNvSpPr txBox="1"/>
          <p:nvPr/>
        </p:nvSpPr>
        <p:spPr>
          <a:xfrm>
            <a:off x="4928600" y="3016088"/>
            <a:ext cx="11778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T Sans Caption"/>
                <a:ea typeface="PT Sans Caption"/>
                <a:cs typeface="PT Sans Caption"/>
                <a:sym typeface="PT Sans Caption"/>
              </a:rPr>
              <a:t>This code is for +, -,*,/</a:t>
            </a:r>
            <a:endParaRPr b="0" i="0" sz="1800" u="none" cap="none" strike="noStrike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T Sans Caption"/>
              <a:ea typeface="PT Sans Caption"/>
              <a:cs typeface="PT Sans Caption"/>
              <a:sym typeface="PT Sans Capti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ga719ef36a2_0_195"/>
          <p:cNvSpPr/>
          <p:nvPr/>
        </p:nvSpPr>
        <p:spPr>
          <a:xfrm flipH="1">
            <a:off x="4621402" y="4257475"/>
            <a:ext cx="2448600" cy="4077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ga719ef36a2_0_1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63163" y="4124175"/>
            <a:ext cx="544268" cy="40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a719ef36a2_0_195"/>
          <p:cNvSpPr/>
          <p:nvPr/>
        </p:nvSpPr>
        <p:spPr>
          <a:xfrm flipH="1">
            <a:off x="6996000" y="2605500"/>
            <a:ext cx="1491900" cy="4623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Hey Git !</a:t>
            </a:r>
            <a:b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 me version 2 of my code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