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72B1-D85F-497A-8517-68ED3EBD8D8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F60D-344B-4C1E-8C1D-04B4D296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1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72B1-D85F-497A-8517-68ED3EBD8D8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F60D-344B-4C1E-8C1D-04B4D296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2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72B1-D85F-497A-8517-68ED3EBD8D8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F60D-344B-4C1E-8C1D-04B4D296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0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72B1-D85F-497A-8517-68ED3EBD8D8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F60D-344B-4C1E-8C1D-04B4D296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3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72B1-D85F-497A-8517-68ED3EBD8D8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F60D-344B-4C1E-8C1D-04B4D296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3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72B1-D85F-497A-8517-68ED3EBD8D8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F60D-344B-4C1E-8C1D-04B4D296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5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72B1-D85F-497A-8517-68ED3EBD8D8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F60D-344B-4C1E-8C1D-04B4D296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9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72B1-D85F-497A-8517-68ED3EBD8D8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F60D-344B-4C1E-8C1D-04B4D296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8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72B1-D85F-497A-8517-68ED3EBD8D8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F60D-344B-4C1E-8C1D-04B4D296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7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72B1-D85F-497A-8517-68ED3EBD8D8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F60D-344B-4C1E-8C1D-04B4D296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2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72B1-D85F-497A-8517-68ED3EBD8D8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F60D-344B-4C1E-8C1D-04B4D296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472B1-D85F-497A-8517-68ED3EBD8D8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EF60D-344B-4C1E-8C1D-04B4D296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2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Peripheral Ports &amp; Cables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83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822" y="2638062"/>
            <a:ext cx="6320246" cy="1325563"/>
          </a:xfrm>
        </p:spPr>
        <p:txBody>
          <a:bodyPr>
            <a:noAutofit/>
          </a:bodyPr>
          <a:lstStyle/>
          <a:p>
            <a:r>
              <a:rPr lang="en-US" sz="11500" dirty="0" smtClean="0"/>
              <a:t>Thank You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51812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Ports &amp; Cables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3900" dirty="0"/>
              <a:t>A port is a physical docking point using which an external device can be connected to the computer. It can also be programmatic docking point through which information flows from a program to the computer or over the Internet.</a:t>
            </a:r>
            <a:endParaRPr lang="en-US" sz="39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smtClean="0"/>
              <a:t>https://www.tutorialspoint.com/computer_fundamentals/computer_ports.htm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187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ports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440" y="1690688"/>
            <a:ext cx="9425119" cy="482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7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77909"/>
            <a:ext cx="10515600" cy="1325563"/>
          </a:xfrm>
        </p:spPr>
        <p:txBody>
          <a:bodyPr/>
          <a:lstStyle/>
          <a:p>
            <a:r>
              <a:rPr lang="en-US" dirty="0" smtClean="0"/>
              <a:t>Peripheral Ports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49" y="1403472"/>
            <a:ext cx="5055325" cy="5272853"/>
          </a:xfrm>
        </p:spPr>
      </p:pic>
    </p:spTree>
    <p:extLst>
      <p:ext uri="{BB962C8B-B14F-4D97-AF65-F5344CB8AC3E}">
        <p14:creationId xmlns:p14="http://schemas.microsoft.com/office/powerpoint/2010/main" val="80410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ssociated cables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415" y="1593668"/>
            <a:ext cx="7695170" cy="4859383"/>
          </a:xfrm>
        </p:spPr>
      </p:pic>
    </p:spTree>
    <p:extLst>
      <p:ext uri="{BB962C8B-B14F-4D97-AF65-F5344CB8AC3E}">
        <p14:creationId xmlns:p14="http://schemas.microsoft.com/office/powerpoint/2010/main" val="102663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Associated cables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972" y="1473302"/>
            <a:ext cx="6600056" cy="5136504"/>
          </a:xfrm>
        </p:spPr>
      </p:pic>
    </p:spTree>
    <p:extLst>
      <p:ext uri="{BB962C8B-B14F-4D97-AF65-F5344CB8AC3E}">
        <p14:creationId xmlns:p14="http://schemas.microsoft.com/office/powerpoint/2010/main" val="327894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Associated cables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97" y="1235218"/>
            <a:ext cx="9825446" cy="5528604"/>
          </a:xfrm>
        </p:spPr>
      </p:pic>
    </p:spTree>
    <p:extLst>
      <p:ext uri="{BB962C8B-B14F-4D97-AF65-F5344CB8AC3E}">
        <p14:creationId xmlns:p14="http://schemas.microsoft.com/office/powerpoint/2010/main" val="571957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Associated cables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686" y="1590492"/>
            <a:ext cx="9216628" cy="4823369"/>
          </a:xfrm>
        </p:spPr>
      </p:pic>
    </p:spTree>
    <p:extLst>
      <p:ext uri="{BB962C8B-B14F-4D97-AF65-F5344CB8AC3E}">
        <p14:creationId xmlns:p14="http://schemas.microsoft.com/office/powerpoint/2010/main" val="144957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Associated cables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83" y="1348473"/>
            <a:ext cx="8569234" cy="5353581"/>
          </a:xfrm>
        </p:spPr>
      </p:pic>
    </p:spTree>
    <p:extLst>
      <p:ext uri="{BB962C8B-B14F-4D97-AF65-F5344CB8AC3E}">
        <p14:creationId xmlns:p14="http://schemas.microsoft.com/office/powerpoint/2010/main" val="407554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68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Peripheral Ports &amp; Cables</vt:lpstr>
      <vt:lpstr>Peripheral Ports &amp; Cables </vt:lpstr>
      <vt:lpstr>Peripheral ports</vt:lpstr>
      <vt:lpstr>Peripheral Ports</vt:lpstr>
      <vt:lpstr>Associated cables</vt:lpstr>
      <vt:lpstr>Associated cables</vt:lpstr>
      <vt:lpstr>Associated cables</vt:lpstr>
      <vt:lpstr>Associated cables</vt:lpstr>
      <vt:lpstr>Associated cables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Peripheral Ports &amp; Cables</dc:title>
  <dc:creator>User</dc:creator>
  <cp:lastModifiedBy>User</cp:lastModifiedBy>
  <cp:revision>4</cp:revision>
  <dcterms:created xsi:type="dcterms:W3CDTF">2023-11-21T19:17:12Z</dcterms:created>
  <dcterms:modified xsi:type="dcterms:W3CDTF">2023-11-21T19:45:04Z</dcterms:modified>
</cp:coreProperties>
</file>