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8" r:id="rId2"/>
    <p:sldId id="256" r:id="rId3"/>
    <p:sldId id="259" r:id="rId4"/>
    <p:sldId id="264" r:id="rId5"/>
    <p:sldId id="260" r:id="rId6"/>
    <p:sldId id="261" r:id="rId7"/>
    <p:sldId id="262" r:id="rId8"/>
    <p:sldId id="265" r:id="rId9"/>
    <p:sldId id="266" r:id="rId10"/>
    <p:sldId id="267" r:id="rId11"/>
    <p:sldId id="268" r:id="rId12"/>
    <p:sldId id="270" r:id="rId13"/>
    <p:sldId id="271" r:id="rId14"/>
    <p:sldId id="272" r:id="rId15"/>
    <p:sldId id="273" r:id="rId16"/>
    <p:sldId id="274"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26537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76575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6126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58577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3551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3152907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68392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43493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409284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98201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B1DA5E-C08E-4437-9F13-CDB15DC00A7F}"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5989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B1DA5E-C08E-4437-9F13-CDB15DC00A7F}"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44439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B1DA5E-C08E-4437-9F13-CDB15DC00A7F}"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4796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1DA5E-C08E-4437-9F13-CDB15DC00A7F}"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6617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1DA5E-C08E-4437-9F13-CDB15DC00A7F}"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9265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1DA5E-C08E-4437-9F13-CDB15DC00A7F}"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08180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B1DA5E-C08E-4437-9F13-CDB15DC00A7F}" type="datetimeFigureOut">
              <a:rPr lang="en-US" smtClean="0"/>
              <a:t>12/12/2023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29A44B6-07EE-41FC-8BCD-01BC6F788BAD}" type="slidenum">
              <a:rPr lang="en-US" smtClean="0"/>
              <a:t>‹#›</a:t>
            </a:fld>
            <a:endParaRPr lang="en-US"/>
          </a:p>
        </p:txBody>
      </p:sp>
    </p:spTree>
    <p:extLst>
      <p:ext uri="{BB962C8B-B14F-4D97-AF65-F5344CB8AC3E}">
        <p14:creationId xmlns:p14="http://schemas.microsoft.com/office/powerpoint/2010/main" val="228202321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960" y="1758462"/>
            <a:ext cx="8596668" cy="316004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6600" dirty="0">
                <a:latin typeface="Times New Roman" panose="02020603050405020304" pitchFamily="18" charset="0"/>
                <a:cs typeface="Times New Roman" panose="02020603050405020304" pitchFamily="18" charset="0"/>
              </a:rPr>
              <a:t>Brand Yourself</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dirty="0">
              <a:solidFill>
                <a:srgbClr val="00B05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0" name="Picture 9">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1" name="Picture 10">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2" name="Picture 11">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3" name="Picture 12">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145313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3385"/>
            <a:ext cx="8596668" cy="5337977"/>
          </a:xfrm>
        </p:spPr>
        <p:txBody>
          <a:bodyPr/>
          <a:lstStyle/>
          <a:p>
            <a:pPr marL="0" indent="0">
              <a:buNone/>
            </a:pPr>
            <a:r>
              <a:rPr lang="en-US" dirty="0">
                <a:latin typeface="Times New Roman" panose="02020603050405020304" pitchFamily="18" charset="0"/>
                <a:cs typeface="Times New Roman" panose="02020603050405020304" pitchFamily="18" charset="0"/>
              </a:rPr>
              <a:t>Build a Personal Brand Logo: Consider creating a personal brand logo or visual identifier to make your brand easily recognizable.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Authenticity: Be authentic in your interactions and communication. Authenticity is a key element of a strong personal brand.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Feedback and Improvement: Be open to feedback and continuously work on improving your skills and personal brand.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Patience and Consistency: Building a strong personal brand takes time. Be patient and consistent in your efforts.</a:t>
            </a:r>
          </a:p>
        </p:txBody>
      </p:sp>
    </p:spTree>
    <p:extLst>
      <p:ext uri="{BB962C8B-B14F-4D97-AF65-F5344CB8AC3E}">
        <p14:creationId xmlns:p14="http://schemas.microsoft.com/office/powerpoint/2010/main" val="174991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smtClean="0"/>
              <a:t>Local Job</a:t>
            </a:r>
            <a:endParaRPr lang="en-US" dirty="0"/>
          </a:p>
        </p:txBody>
      </p:sp>
      <p:sp>
        <p:nvSpPr>
          <p:cNvPr id="3" name="Content Placeholder 2"/>
          <p:cNvSpPr>
            <a:spLocks noGrp="1"/>
          </p:cNvSpPr>
          <p:nvPr>
            <p:ph idx="1"/>
          </p:nvPr>
        </p:nvSpPr>
        <p:spPr>
          <a:xfrm>
            <a:off x="677334" y="1735015"/>
            <a:ext cx="8596668" cy="4306347"/>
          </a:xfrm>
        </p:spPr>
        <p:txBody>
          <a:bodyPr/>
          <a:lstStyle/>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local job refers to employment opportunities within a specific geographic area or region. These jobs are typically located in or near a particular city, town, or locality. Local jobs can include a wide range of positions in various industries, such as retail, healthcare, education, hospitality, construction, and more.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often require employees to commute to a physical workplace within the same region. Local job listings can be found through local job boards, company websites, newspapers, and online job search platforms, and they are an essential part of the job market for individuals looking for work in their immediate vicinity.</a:t>
            </a:r>
          </a:p>
        </p:txBody>
      </p:sp>
    </p:spTree>
    <p:extLst>
      <p:ext uri="{BB962C8B-B14F-4D97-AF65-F5344CB8AC3E}">
        <p14:creationId xmlns:p14="http://schemas.microsoft.com/office/powerpoint/2010/main" val="11990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062"/>
          </a:xfrm>
        </p:spPr>
        <p:txBody>
          <a:bodyPr/>
          <a:lstStyle/>
          <a:p>
            <a:r>
              <a:rPr lang="en-US" dirty="0" smtClean="0"/>
              <a:t>CV Ready</a:t>
            </a:r>
            <a:endParaRPr lang="en-US" dirty="0"/>
          </a:p>
        </p:txBody>
      </p:sp>
      <p:sp>
        <p:nvSpPr>
          <p:cNvPr id="3" name="Content Placeholder 2"/>
          <p:cNvSpPr>
            <a:spLocks noGrp="1"/>
          </p:cNvSpPr>
          <p:nvPr>
            <p:ph idx="1"/>
          </p:nvPr>
        </p:nvSpPr>
        <p:spPr>
          <a:xfrm>
            <a:off x="677334" y="1453663"/>
            <a:ext cx="8596668" cy="4587700"/>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I can help you create a CV, but I'll need more specific information from you to get started. A well-crafted CV typically includes the following sections: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Contact Information: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Full Name</a:t>
            </a:r>
          </a:p>
          <a:p>
            <a:pPr marL="0" indent="0">
              <a:buNone/>
            </a:pPr>
            <a:r>
              <a:rPr lang="en-US" dirty="0">
                <a:latin typeface="Times New Roman" panose="02020603050405020304" pitchFamily="18" charset="0"/>
                <a:cs typeface="Times New Roman" panose="02020603050405020304" pitchFamily="18" charset="0"/>
              </a:rPr>
              <a:t>Address</a:t>
            </a:r>
          </a:p>
          <a:p>
            <a:pPr marL="0" indent="0">
              <a:buNone/>
            </a:pPr>
            <a:r>
              <a:rPr lang="en-US" dirty="0">
                <a:latin typeface="Times New Roman" panose="02020603050405020304" pitchFamily="18" charset="0"/>
                <a:cs typeface="Times New Roman" panose="02020603050405020304" pitchFamily="18" charset="0"/>
              </a:rPr>
              <a:t>Phone Number</a:t>
            </a:r>
          </a:p>
          <a:p>
            <a:pPr marL="0" indent="0">
              <a:buNone/>
            </a:pPr>
            <a:r>
              <a:rPr lang="en-US" dirty="0">
                <a:latin typeface="Times New Roman" panose="02020603050405020304" pitchFamily="18" charset="0"/>
                <a:cs typeface="Times New Roman" panose="02020603050405020304" pitchFamily="18" charset="0"/>
              </a:rPr>
              <a:t>Email Address</a:t>
            </a:r>
          </a:p>
          <a:p>
            <a:pPr marL="0" indent="0">
              <a:buNone/>
            </a:pPr>
            <a:r>
              <a:rPr lang="en-US" dirty="0">
                <a:latin typeface="Times New Roman" panose="02020603050405020304" pitchFamily="18" charset="0"/>
                <a:cs typeface="Times New Roman" panose="02020603050405020304" pitchFamily="18" charset="0"/>
              </a:rPr>
              <a:t>LinkedIn Profile (if applicable)</a:t>
            </a:r>
          </a:p>
          <a:p>
            <a:pPr marL="0" indent="0">
              <a:buNone/>
            </a:pPr>
            <a:r>
              <a:rPr lang="en-US" dirty="0">
                <a:latin typeface="Times New Roman" panose="02020603050405020304" pitchFamily="18" charset="0"/>
                <a:cs typeface="Times New Roman" panose="02020603050405020304" pitchFamily="18" charset="0"/>
              </a:rPr>
              <a:t>Professional Summary or Objective (optional):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brief statement summarizing your career goals, skills, and what you bring to the table.</a:t>
            </a:r>
          </a:p>
          <a:p>
            <a:pPr marL="0" indent="0">
              <a:buNone/>
            </a:pPr>
            <a:r>
              <a:rPr lang="en-US" dirty="0">
                <a:latin typeface="Times New Roman" panose="02020603050405020304" pitchFamily="18" charset="0"/>
                <a:cs typeface="Times New Roman" panose="02020603050405020304" pitchFamily="18" charset="0"/>
              </a:rPr>
              <a:t>Work Experience:</a:t>
            </a:r>
          </a:p>
        </p:txBody>
      </p:sp>
    </p:spTree>
    <p:extLst>
      <p:ext uri="{BB962C8B-B14F-4D97-AF65-F5344CB8AC3E}">
        <p14:creationId xmlns:p14="http://schemas.microsoft.com/office/powerpoint/2010/main" val="164713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2369"/>
            <a:ext cx="8596668" cy="5548993"/>
          </a:xfrm>
        </p:spPr>
        <p:txBody>
          <a:bodyPr/>
          <a:lstStyle/>
          <a:p>
            <a:pPr marL="0" indent="0">
              <a:buNone/>
            </a:pPr>
            <a:r>
              <a:rPr lang="en-US" dirty="0">
                <a:latin typeface="Times New Roman" panose="02020603050405020304" pitchFamily="18" charset="0"/>
                <a:cs typeface="Times New Roman" panose="02020603050405020304" pitchFamily="18" charset="0"/>
              </a:rPr>
              <a:t>Work Experience:</a:t>
            </a:r>
          </a:p>
          <a:p>
            <a:pPr marL="0" indent="0">
              <a:buNone/>
            </a:pPr>
            <a:r>
              <a:rPr lang="en-US" dirty="0">
                <a:latin typeface="Times New Roman" panose="02020603050405020304" pitchFamily="18" charset="0"/>
                <a:cs typeface="Times New Roman" panose="02020603050405020304" pitchFamily="18" charset="0"/>
              </a:rPr>
              <a:t>List your relevant work experience in reverse chronological order (starting with the most recent job).</a:t>
            </a:r>
          </a:p>
          <a:p>
            <a:pPr marL="0" indent="0">
              <a:buNone/>
            </a:pPr>
            <a:r>
              <a:rPr lang="en-US" dirty="0">
                <a:latin typeface="Times New Roman" panose="02020603050405020304" pitchFamily="18" charset="0"/>
                <a:cs typeface="Times New Roman" panose="02020603050405020304" pitchFamily="18" charset="0"/>
              </a:rPr>
              <a:t>Include the job title, the name of the company, the dates you worked there, and a concise description of your responsibilities and achievements.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Education:</a:t>
            </a:r>
          </a:p>
          <a:p>
            <a:pPr marL="0" indent="0">
              <a:buNone/>
            </a:pPr>
            <a:r>
              <a:rPr lang="en-US" dirty="0">
                <a:latin typeface="Times New Roman" panose="02020603050405020304" pitchFamily="18" charset="0"/>
                <a:cs typeface="Times New Roman" panose="02020603050405020304" pitchFamily="18" charset="0"/>
              </a:rPr>
              <a:t>List your educational background, including degrees, institutions, dates of attendance, and any honors or awards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Skills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Highlight your key skills, such as technical skills, languages, certifications, or other competencies relevant to the job you're seeking.</a:t>
            </a:r>
          </a:p>
        </p:txBody>
      </p:sp>
    </p:spTree>
    <p:extLst>
      <p:ext uri="{BB962C8B-B14F-4D97-AF65-F5344CB8AC3E}">
        <p14:creationId xmlns:p14="http://schemas.microsoft.com/office/powerpoint/2010/main" val="70017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0277"/>
            <a:ext cx="8596668" cy="5291085"/>
          </a:xfrm>
        </p:spPr>
        <p:txBody>
          <a:bodyPr/>
          <a:lstStyle/>
          <a:p>
            <a:pPr marL="0" indent="0">
              <a:buNone/>
            </a:pPr>
            <a:r>
              <a:rPr lang="en-US" b="1" dirty="0">
                <a:latin typeface="Times New Roman" panose="02020603050405020304" pitchFamily="18" charset="0"/>
                <a:cs typeface="Times New Roman" panose="02020603050405020304" pitchFamily="18" charset="0"/>
              </a:rPr>
              <a:t>Additional Sections (if relevant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You can add sections like "Projects," "Volunteer Work," "Awards and Honors," or "Professional Memberships" if they enhance your qualifications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References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You can either include "References available upon request" or list your references with their contact information if requested by the employer.</a:t>
            </a:r>
          </a:p>
          <a:p>
            <a:pPr marL="0" indent="0">
              <a:buNone/>
            </a:pPr>
            <a:r>
              <a:rPr lang="en-US" dirty="0">
                <a:latin typeface="Times New Roman" panose="02020603050405020304" pitchFamily="18" charset="0"/>
                <a:cs typeface="Times New Roman" panose="02020603050405020304" pitchFamily="18" charset="0"/>
              </a:rPr>
              <a:t>Please provide the specific details for each section, and I can help you create a CV tailored to your needs.</a:t>
            </a:r>
          </a:p>
        </p:txBody>
      </p:sp>
    </p:spTree>
    <p:extLst>
      <p:ext uri="{BB962C8B-B14F-4D97-AF65-F5344CB8AC3E}">
        <p14:creationId xmlns:p14="http://schemas.microsoft.com/office/powerpoint/2010/main" val="148459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0615"/>
          </a:xfrm>
        </p:spPr>
        <p:txBody>
          <a:bodyPr/>
          <a:lstStyle/>
          <a:p>
            <a:r>
              <a:rPr lang="en-US" dirty="0" err="1" smtClean="0"/>
              <a:t>Linkedin</a:t>
            </a:r>
            <a:r>
              <a:rPr lang="en-US" dirty="0" smtClean="0"/>
              <a:t> profile</a:t>
            </a:r>
            <a:endParaRPr lang="en-US" dirty="0"/>
          </a:p>
        </p:txBody>
      </p:sp>
      <p:sp>
        <p:nvSpPr>
          <p:cNvPr id="3" name="Content Placeholder 2"/>
          <p:cNvSpPr>
            <a:spLocks noGrp="1"/>
          </p:cNvSpPr>
          <p:nvPr>
            <p:ph idx="1"/>
          </p:nvPr>
        </p:nvSpPr>
        <p:spPr>
          <a:xfrm>
            <a:off x="677334" y="1430215"/>
            <a:ext cx="8596668" cy="4611147"/>
          </a:xfrm>
        </p:spPr>
        <p:txBody>
          <a:bodyPr/>
          <a:lstStyle/>
          <a:p>
            <a:pPr marL="0" indent="0">
              <a:buNone/>
            </a:pPr>
            <a:r>
              <a:rPr lang="en-US" dirty="0">
                <a:latin typeface="Times New Roman" panose="02020603050405020304" pitchFamily="18" charset="0"/>
                <a:cs typeface="Times New Roman" panose="02020603050405020304" pitchFamily="18" charset="0"/>
              </a:rPr>
              <a:t>To create a strong LinkedIn profile for your personal brand, use a professional profile picture, craft a compelling headline and summary, showcase your work experiences, education, skills, and endorsements, seek recommendations, highlight your achievements, and engage with relevant content and connections. Make sure your profile reflects your brand's message and values, and keep it updated for ongoing networking and visibility.</a:t>
            </a:r>
          </a:p>
        </p:txBody>
      </p:sp>
    </p:spTree>
    <p:extLst>
      <p:ext uri="{BB962C8B-B14F-4D97-AF65-F5344CB8AC3E}">
        <p14:creationId xmlns:p14="http://schemas.microsoft.com/office/powerpoint/2010/main" val="390055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7508"/>
          </a:xfrm>
        </p:spPr>
        <p:txBody>
          <a:bodyPr/>
          <a:lstStyle/>
          <a:p>
            <a:r>
              <a:rPr lang="en-US" dirty="0"/>
              <a:t>Prepare yourself for Local Job Market </a:t>
            </a:r>
          </a:p>
        </p:txBody>
      </p:sp>
      <p:sp>
        <p:nvSpPr>
          <p:cNvPr id="3" name="Content Placeholder 2"/>
          <p:cNvSpPr>
            <a:spLocks noGrp="1"/>
          </p:cNvSpPr>
          <p:nvPr>
            <p:ph idx="1"/>
          </p:nvPr>
        </p:nvSpPr>
        <p:spPr>
          <a:xfrm>
            <a:off x="677334" y="1758463"/>
            <a:ext cx="8596668" cy="4282900"/>
          </a:xfrm>
        </p:spPr>
        <p:txBody>
          <a:bodyPr/>
          <a:lstStyle/>
          <a:p>
            <a:pPr marL="0" indent="0" algn="just">
              <a:buNone/>
            </a:pPr>
            <a:r>
              <a:rPr lang="en-US" dirty="0">
                <a:latin typeface="Times New Roman" panose="02020603050405020304" pitchFamily="18" charset="0"/>
                <a:cs typeface="Times New Roman" panose="02020603050405020304" pitchFamily="18" charset="0"/>
              </a:rPr>
              <a:t>To prepare for the local job market, research local opportunities, build a network, customize your resume, update your LinkedIn profile, use local job boards, research companies, practice interview skills, secure local references, understand the local language and culture, consider logistics, stay informed, apply online, attend local workshops, leverage resources, and be persistent and adaptable to match the local job market's needs.</a:t>
            </a:r>
          </a:p>
        </p:txBody>
      </p:sp>
    </p:spTree>
    <p:extLst>
      <p:ext uri="{BB962C8B-B14F-4D97-AF65-F5344CB8AC3E}">
        <p14:creationId xmlns:p14="http://schemas.microsoft.com/office/powerpoint/2010/main" val="1729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723" y="2544277"/>
            <a:ext cx="8596668" cy="1320800"/>
          </a:xfrm>
        </p:spPr>
        <p:txBody>
          <a:bodyPr>
            <a:normAutofit/>
          </a:bodyPr>
          <a:lstStyle/>
          <a:p>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4166003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183" y="1230250"/>
            <a:ext cx="7766936" cy="983559"/>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Self Branding</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0814" y="2356785"/>
            <a:ext cx="7766936" cy="3630127"/>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Self-branding, or personal branding, is the practice of shaping and promoting your unique identity, values, and strengths to create a distinct and consistent image of yourself. It involves managing your online presence, networking, showcasing your expertise, and maintaining authenticity to advance your personal and professional goals.</a:t>
            </a:r>
            <a:r>
              <a:rPr lang="en-US" sz="2000" dirty="0" smtClean="0">
                <a:solidFill>
                  <a:schemeClr val="tx1"/>
                </a:solidFill>
                <a:latin typeface="Times New Roman" panose="02020603050405020304" pitchFamily="18" charset="0"/>
                <a:cs typeface="Times New Roman" panose="02020603050405020304" pitchFamily="18" charset="0"/>
              </a:rPr>
              <a:t>.</a:t>
            </a:r>
          </a:p>
          <a:p>
            <a:pPr algn="l"/>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1" name="Picture 10">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2" name="Picture 11">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3" name="Picture 12">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4" name="Picture 13">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2532295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05" y="854230"/>
            <a:ext cx="8596668" cy="1320800"/>
          </a:xfrm>
        </p:spPr>
        <p:txBody>
          <a:bodyPr>
            <a:normAutofit/>
          </a:bodyPr>
          <a:lstStyle/>
          <a:p>
            <a:pPr algn="ctr"/>
            <a:r>
              <a:rPr lang="en-US" dirty="0" smtClean="0">
                <a:solidFill>
                  <a:schemeClr val="tx1"/>
                </a:solidFill>
                <a:latin typeface="Times New Roman" panose="02020603050405020304" pitchFamily="18" charset="0"/>
                <a:cs typeface="Times New Roman" panose="02020603050405020304" pitchFamily="18" charset="0"/>
              </a:rPr>
              <a:t>Intro of a Brand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75030"/>
            <a:ext cx="8596668" cy="3975514"/>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A brand is a distinctive symbol, name, term, design, or feature that represents a product, service, organization, or individual. It serves as a means of identification and sets these entities apart in the eyes of consumers or the public. Effective branding helps create recognition, trust, and a unique identity in a crowded marketplace. It involves the strategic development of a brand's visual elements, messaging, and values to convey a particular image or promise to its target audience. Brands play a crucial role in marketing, as they influence consumer perceptions, loyalty, and purchasing decisions.</a:t>
            </a:r>
          </a:p>
        </p:txBody>
      </p:sp>
      <p:pic>
        <p:nvPicPr>
          <p:cNvPr id="9" name="Picture 8">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0" name="Picture 9">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1" name="Picture 10">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2" name="Picture 11">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3" name="Picture 12">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3695167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0277"/>
          </a:xfrm>
        </p:spPr>
        <p:txBody>
          <a:bodyPr/>
          <a:lstStyle/>
          <a:p>
            <a:r>
              <a:rPr lang="en-US" dirty="0" smtClean="0">
                <a:latin typeface="Times New Roman" panose="02020603050405020304" pitchFamily="18" charset="0"/>
                <a:cs typeface="Times New Roman" panose="02020603050405020304" pitchFamily="18" charset="0"/>
              </a:rPr>
              <a:t>About Yourself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359877"/>
            <a:ext cx="9240389" cy="5040923"/>
          </a:xfrm>
        </p:spPr>
        <p:txBody>
          <a:bodyPr>
            <a:normAutofit fontScale="92500"/>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If you want to create a personal brand statement for yourself, you can use the following template and tailor it to your unique qualities and objectives: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"I am [Your Name], a [Your Title or Role] with a passion for [Your Key Interests or Expertise]. My mission is to [Your Purpose or Goal], and I am known for [Your Unique Qualities or Achievements]. Through [Your Actions or Methods], I strive to [Your Desired Impact or Contribution]."</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For example</a:t>
            </a:r>
            <a:r>
              <a:rPr lang="en-US"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I am John Smith, a digital marketing specialist with a passion for helping businesses grow online. My mission is to drive brand success through data-driven strategies, and I am known for creating highly effective online campaigns that boost ROI. Through innovative digital marketing techniques, I strive to elevate brands to new levels of success."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This personal brand statement succinctly conveys your identity, expertise, mission, and unique qualities, which can be useful for networking, resumes, social media profiles, and personal branding efforts.</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34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1941"/>
          </a:xfrm>
        </p:spPr>
        <p:txBody>
          <a:bodyPr>
            <a:normAutofit/>
          </a:bodyPr>
          <a:lstStyle/>
          <a:p>
            <a:pPr algn="ctr"/>
            <a:r>
              <a:rPr lang="en-US" dirty="0" smtClean="0">
                <a:latin typeface="Times New Roman" panose="02020603050405020304" pitchFamily="18" charset="0"/>
                <a:cs typeface="Times New Roman" panose="02020603050405020304" pitchFamily="18" charset="0"/>
              </a:rPr>
              <a:t>Intro video</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081" y="1819175"/>
            <a:ext cx="8596668" cy="3880773"/>
          </a:xfrm>
        </p:spPr>
        <p:txBody>
          <a:bodyPr/>
          <a:lstStyle/>
          <a:p>
            <a:pPr marL="0" indent="0">
              <a:buNone/>
            </a:pPr>
            <a:r>
              <a:rPr lang="en-US" sz="2000" dirty="0">
                <a:latin typeface="Times New Roman" panose="02020603050405020304" pitchFamily="18" charset="0"/>
                <a:cs typeface="Times New Roman" panose="02020603050405020304" pitchFamily="18" charset="0"/>
              </a:rPr>
              <a:t>An effective introductory video for your brand should start with a hook, introduce yourself, express your passion, highlight your unique value, share your mission, showcase your work, include a call to action, and conclude with closing remarks.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can take various forms, such as an "About Me" video, a product introduction, client testimonials, behind-the-scenes look, storytelling, educational content, event announcement, or an inspirational message. Keep the video engaging, concise, visually appealing, and aligned with your brand's identity and purpose.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4038770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2587"/>
          </a:xfrm>
        </p:spPr>
        <p:txBody>
          <a:bodyPr>
            <a:normAutofit/>
          </a:bodyPr>
          <a:lstStyle/>
          <a:p>
            <a:pPr algn="ctr"/>
            <a:r>
              <a:rPr lang="en-US" sz="4400" dirty="0">
                <a:latin typeface="Times New Roman" panose="02020603050405020304" pitchFamily="18" charset="0"/>
                <a:cs typeface="Times New Roman" panose="02020603050405020304" pitchFamily="18" charset="0"/>
              </a:rPr>
              <a:t>Social media profiles</a:t>
            </a:r>
            <a:endParaRPr lang="en-US" sz="4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1"/>
            <a:ext cx="8596668" cy="455702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Ethics in online marketplaces involves adhering to moral principles and standards while engaging in digital commerce activities. It encompasses transparent and honest communication, safeguarding user privacy and data, promoting fair competition, providing excellent customer service, and ensuring the safety of users. Ethical online marketplaces also refrain from selling counterfeit or pirated goods, use algorithms responsibly, consider environmental sustainability, and comply with relevant regulations. Upholding ethical conduct fosters trust among users, encourages fair practices, and contributes to a positive online shopping experience.</a:t>
            </a: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3690435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08" y="609600"/>
            <a:ext cx="9016094" cy="750277"/>
          </a:xfrm>
        </p:spPr>
        <p:txBody>
          <a:bodyPr/>
          <a:lstStyle/>
          <a:p>
            <a:pPr algn="ctr"/>
            <a:r>
              <a:rPr lang="en-US" dirty="0">
                <a:latin typeface="Times New Roman" panose="02020603050405020304" pitchFamily="18" charset="0"/>
                <a:cs typeface="Times New Roman" panose="02020603050405020304" pitchFamily="18" charset="0"/>
              </a:rPr>
              <a:t>How to brand yourself as a skilled person</a:t>
            </a:r>
          </a:p>
        </p:txBody>
      </p:sp>
      <p:sp>
        <p:nvSpPr>
          <p:cNvPr id="3" name="Content Placeholder 2"/>
          <p:cNvSpPr>
            <a:spLocks noGrp="1"/>
          </p:cNvSpPr>
          <p:nvPr>
            <p:ph idx="1"/>
          </p:nvPr>
        </p:nvSpPr>
        <p:spPr>
          <a:xfrm>
            <a:off x="677334" y="1359877"/>
            <a:ext cx="8596668" cy="4681486"/>
          </a:xfrm>
        </p:spPr>
        <p:txBody>
          <a:bodyPr>
            <a:normAutofit fontScale="85000" lnSpcReduction="20000"/>
          </a:bodyPr>
          <a:lstStyle/>
          <a:p>
            <a:pPr marL="0" indent="0" algn="just">
              <a:buNone/>
            </a:pPr>
            <a:r>
              <a:rPr lang="en-US" sz="2400" dirty="0">
                <a:latin typeface="Times New Roman" panose="02020603050405020304" pitchFamily="18" charset="0"/>
                <a:cs typeface="Times New Roman" panose="02020603050405020304" pitchFamily="18" charset="0"/>
              </a:rPr>
              <a:t>Identify Your Expertise: Clearly define your area of expertise or the specific skills you want to highlight. Know what sets you apart from others in your field.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Create a Personal Brand Statement: Craft a concise statement that communicates your expertise, values, and mission. This statement should be the core of your personal brand.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Online Presence: Establish a strong online presence. Create a professional website, LinkedIn profile, and social media profiles that showcase your skills, accomplishments, and insights related to your field.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Content Sharing: Share valuable content related to your expertise. Write articles, blog posts, or create videos that demonstrate your knowledge and willingness to help others.</a:t>
            </a:r>
          </a:p>
        </p:txBody>
      </p:sp>
      <p:pic>
        <p:nvPicPr>
          <p:cNvPr id="10" name="Picture 9">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1" name="Picture 10">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2" name="Picture 11">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3" name="Picture 12">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4" name="Picture 13">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2104163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44063"/>
            <a:ext cx="8596668" cy="5158152"/>
          </a:xfrm>
        </p:spPr>
        <p:txBody>
          <a:bodyPr>
            <a:normAutofit/>
          </a:bodyPr>
          <a:lstStyle/>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Networking: Build and maintain a strong professional network. Connect with industry peers, mentors, and potential clients. Attend conferences, seminars, and networking events.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Online Portfolio: Create an online portfolio showcasing your work, projects, or achievements. Use visual elements to make it engaging and memorable.</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Consistency: Maintain a consistent brand image across all your online and offline platforms. This includes your profile picture, bio, and content.</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Testimonials and Recommendations: Encourage clients or colleagues to provide testimonials or recommendations highlighting your skills and expertise. Display these on your website or LinkedIn profile.</a:t>
            </a:r>
          </a:p>
        </p:txBody>
      </p:sp>
    </p:spTree>
    <p:extLst>
      <p:ext uri="{BB962C8B-B14F-4D97-AF65-F5344CB8AC3E}">
        <p14:creationId xmlns:p14="http://schemas.microsoft.com/office/powerpoint/2010/main" val="3299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33047"/>
            <a:ext cx="8596668" cy="5408316"/>
          </a:xfrm>
        </p:spPr>
        <p:txBody>
          <a:bodyPr/>
          <a:lstStyle/>
          <a:p>
            <a:pPr marL="0" indent="0">
              <a:buNone/>
            </a:pPr>
            <a:r>
              <a:rPr lang="en-US" dirty="0">
                <a:latin typeface="Times New Roman" panose="02020603050405020304" pitchFamily="18" charset="0"/>
                <a:cs typeface="Times New Roman" panose="02020603050405020304" pitchFamily="18" charset="0"/>
              </a:rPr>
              <a:t>Teaching and Mentorship: Offer to teach or mentor others in your area of expertise. This not only demonstrates your skills but also helps you solidify your knowledge.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Speak at Events: If possible, speak at industry events or webinars. Public speaking engagements can position you as an authority in your field.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Continued Learning: Stay up-to-date with industry trends and advancements. Continuing education and professional development are essential to maintain your skills.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Awards and Recognitions: Seek out and apply for awards or recognitions in your field. Winning awards can significantly boost your credibility.</a:t>
            </a:r>
          </a:p>
        </p:txBody>
      </p:sp>
    </p:spTree>
    <p:extLst>
      <p:ext uri="{BB962C8B-B14F-4D97-AF65-F5344CB8AC3E}">
        <p14:creationId xmlns:p14="http://schemas.microsoft.com/office/powerpoint/2010/main" val="135754139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Ion Boardroom</Template>
  <TotalTime>163</TotalTime>
  <Words>1410</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 Brand Yourself  </vt:lpstr>
      <vt:lpstr>Self Branding</vt:lpstr>
      <vt:lpstr>Intro of a Brand</vt:lpstr>
      <vt:lpstr>About Yourself</vt:lpstr>
      <vt:lpstr>Intro video</vt:lpstr>
      <vt:lpstr>Social media profiles</vt:lpstr>
      <vt:lpstr>How to brand yourself as a skilled person</vt:lpstr>
      <vt:lpstr>PowerPoint Presentation</vt:lpstr>
      <vt:lpstr>PowerPoint Presentation</vt:lpstr>
      <vt:lpstr>PowerPoint Presentation</vt:lpstr>
      <vt:lpstr>Local Job</vt:lpstr>
      <vt:lpstr>CV Ready</vt:lpstr>
      <vt:lpstr>PowerPoint Presentation</vt:lpstr>
      <vt:lpstr>PowerPoint Presentation</vt:lpstr>
      <vt:lpstr>Linkedin profile</vt:lpstr>
      <vt:lpstr>Prepare yourself for Local Job Market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29</cp:revision>
  <dcterms:created xsi:type="dcterms:W3CDTF">2023-10-18T10:17:50Z</dcterms:created>
  <dcterms:modified xsi:type="dcterms:W3CDTF">2023-12-12T17:59:05Z</dcterms:modified>
</cp:coreProperties>
</file>