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3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689C-738C-4080-A301-B0246513A0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nted_circuit_board" TargetMode="External"/><Relationship Id="rId2" Type="http://schemas.openxmlformats.org/officeDocument/2006/relationships/hyperlink" Target="https://en.wikipedia.org/wiki/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ckplane" TargetMode="External"/><Relationship Id="rId5" Type="http://schemas.openxmlformats.org/officeDocument/2006/relationships/hyperlink" Target="https://en.wikipedia.org/wiki/Motherboard" TargetMode="External"/><Relationship Id="rId4" Type="http://schemas.openxmlformats.org/officeDocument/2006/relationships/hyperlink" Target="https://en.wikipedia.org/wiki/Electrical_connect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Peripheral cards and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Peripheral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8" y="1690688"/>
            <a:ext cx="6688183" cy="4655862"/>
          </a:xfrm>
        </p:spPr>
      </p:pic>
    </p:spTree>
    <p:extLst>
      <p:ext uri="{BB962C8B-B14F-4D97-AF65-F5344CB8AC3E}">
        <p14:creationId xmlns:p14="http://schemas.microsoft.com/office/powerpoint/2010/main" val="1477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b="21757"/>
          <a:stretch/>
        </p:blipFill>
        <p:spPr>
          <a:xfrm>
            <a:off x="2617245" y="1690688"/>
            <a:ext cx="6957510" cy="4435792"/>
          </a:xfrm>
        </p:spPr>
      </p:pic>
    </p:spTree>
    <p:extLst>
      <p:ext uri="{BB962C8B-B14F-4D97-AF65-F5344CB8AC3E}">
        <p14:creationId xmlns:p14="http://schemas.microsoft.com/office/powerpoint/2010/main" val="13716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50" y="1995442"/>
            <a:ext cx="6611299" cy="4351338"/>
          </a:xfrm>
        </p:spPr>
      </p:pic>
    </p:spTree>
    <p:extLst>
      <p:ext uri="{BB962C8B-B14F-4D97-AF65-F5344CB8AC3E}">
        <p14:creationId xmlns:p14="http://schemas.microsoft.com/office/powerpoint/2010/main" val="9563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903" y="2820942"/>
            <a:ext cx="6638108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327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04" y="1690688"/>
            <a:ext cx="6681591" cy="5011193"/>
          </a:xfrm>
        </p:spPr>
      </p:pic>
    </p:spTree>
    <p:extLst>
      <p:ext uri="{BB962C8B-B14F-4D97-AF65-F5344CB8AC3E}">
        <p14:creationId xmlns:p14="http://schemas.microsoft.com/office/powerpoint/2010/main" val="2260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24" y="1821317"/>
            <a:ext cx="8374151" cy="4501106"/>
          </a:xfrm>
        </p:spPr>
      </p:pic>
    </p:spTree>
    <p:extLst>
      <p:ext uri="{BB962C8B-B14F-4D97-AF65-F5344CB8AC3E}">
        <p14:creationId xmlns:p14="http://schemas.microsoft.com/office/powerpoint/2010/main" val="41111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06" y="1920205"/>
            <a:ext cx="6863587" cy="4572035"/>
          </a:xfrm>
        </p:spPr>
      </p:pic>
    </p:spTree>
    <p:extLst>
      <p:ext uri="{BB962C8B-B14F-4D97-AF65-F5344CB8AC3E}">
        <p14:creationId xmlns:p14="http://schemas.microsoft.com/office/powerpoint/2010/main" val="1221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 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 an expansion card (also called an expansion board, adapter card, peripheral card or accessory card) is a </a:t>
            </a:r>
            <a:r>
              <a:rPr lang="en-US" dirty="0">
                <a:hlinkClick r:id="rId3" tooltip="Printed circuit board"/>
              </a:rPr>
              <a:t>printed circuit board</a:t>
            </a:r>
            <a:r>
              <a:rPr lang="en-US" dirty="0"/>
              <a:t> that can be inserted into an </a:t>
            </a:r>
            <a:r>
              <a:rPr lang="en-US" dirty="0">
                <a:hlinkClick r:id="rId4" tooltip="Electrical connector"/>
              </a:rPr>
              <a:t>electrical connector</a:t>
            </a:r>
            <a:r>
              <a:rPr lang="en-US" dirty="0"/>
              <a:t>, or expansion slot (also referred to as a bus slot) on a computer's </a:t>
            </a:r>
            <a:r>
              <a:rPr lang="en-US" dirty="0">
                <a:hlinkClick r:id="rId5" tooltip="Motherboard"/>
              </a:rPr>
              <a:t>motherboard</a:t>
            </a:r>
            <a:r>
              <a:rPr lang="en-US" dirty="0"/>
              <a:t> (see also </a:t>
            </a:r>
            <a:r>
              <a:rPr lang="en-US" dirty="0">
                <a:hlinkClick r:id="rId6" tooltip="Backplane"/>
              </a:rPr>
              <a:t>backplane</a:t>
            </a:r>
            <a:r>
              <a:rPr lang="en-US" dirty="0"/>
              <a:t>) to add functionality to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7058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16" y="1815225"/>
            <a:ext cx="7372568" cy="5042775"/>
          </a:xfrm>
        </p:spPr>
      </p:pic>
    </p:spTree>
    <p:extLst>
      <p:ext uri="{BB962C8B-B14F-4D97-AF65-F5344CB8AC3E}">
        <p14:creationId xmlns:p14="http://schemas.microsoft.com/office/powerpoint/2010/main" val="20097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97" y="1782283"/>
            <a:ext cx="6609806" cy="4888910"/>
          </a:xfrm>
        </p:spPr>
      </p:pic>
    </p:spTree>
    <p:extLst>
      <p:ext uri="{BB962C8B-B14F-4D97-AF65-F5344CB8AC3E}">
        <p14:creationId xmlns:p14="http://schemas.microsoft.com/office/powerpoint/2010/main" val="432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4" y="1825625"/>
            <a:ext cx="7008011" cy="4351338"/>
          </a:xfrm>
        </p:spPr>
      </p:pic>
    </p:spTree>
    <p:extLst>
      <p:ext uri="{BB962C8B-B14F-4D97-AF65-F5344CB8AC3E}">
        <p14:creationId xmlns:p14="http://schemas.microsoft.com/office/powerpoint/2010/main" val="8739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10" y="1406141"/>
            <a:ext cx="5225142" cy="5225142"/>
          </a:xfrm>
        </p:spPr>
      </p:pic>
    </p:spTree>
    <p:extLst>
      <p:ext uri="{BB962C8B-B14F-4D97-AF65-F5344CB8AC3E}">
        <p14:creationId xmlns:p14="http://schemas.microsoft.com/office/powerpoint/2010/main" val="3035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Peripheral cards and devices</vt:lpstr>
      <vt:lpstr>Peripheral Devices Introduction </vt:lpstr>
      <vt:lpstr>Peripheral Devices Introduction </vt:lpstr>
      <vt:lpstr>Peripheral Devices Introduction </vt:lpstr>
      <vt:lpstr>Peripheral Cards Introduction </vt:lpstr>
      <vt:lpstr>Peripheral Cards Introduction </vt:lpstr>
      <vt:lpstr>Peripheral Cards Introduction </vt:lpstr>
      <vt:lpstr>Network card</vt:lpstr>
      <vt:lpstr>Sound card</vt:lpstr>
      <vt:lpstr>Video card</vt:lpstr>
      <vt:lpstr>USB card</vt:lpstr>
      <vt:lpstr>Graphics card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cards and devices</dc:title>
  <dc:creator>User</dc:creator>
  <cp:lastModifiedBy>User</cp:lastModifiedBy>
  <cp:revision>5</cp:revision>
  <dcterms:created xsi:type="dcterms:W3CDTF">2023-11-21T18:25:45Z</dcterms:created>
  <dcterms:modified xsi:type="dcterms:W3CDTF">2023-11-26T17:59:06Z</dcterms:modified>
</cp:coreProperties>
</file>