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5F2AE3-0E82-4E21-AD9A-897DFE40E9ED}"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22212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F2AE3-0E82-4E21-AD9A-897DFE40E9ED}"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57479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F2AE3-0E82-4E21-AD9A-897DFE40E9ED}"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140890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F2AE3-0E82-4E21-AD9A-897DFE40E9ED}"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256828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5F2AE3-0E82-4E21-AD9A-897DFE40E9ED}"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341751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5F2AE3-0E82-4E21-AD9A-897DFE40E9ED}"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413633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5F2AE3-0E82-4E21-AD9A-897DFE40E9ED}"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15547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5F2AE3-0E82-4E21-AD9A-897DFE40E9ED}"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89174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F2AE3-0E82-4E21-AD9A-897DFE40E9ED}"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129506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5F2AE3-0E82-4E21-AD9A-897DFE40E9ED}"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389485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5F2AE3-0E82-4E21-AD9A-897DFE40E9ED}"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91768-691D-4242-A6F7-D31FBE60B939}" type="slidenum">
              <a:rPr lang="en-US" smtClean="0"/>
              <a:t>‹#›</a:t>
            </a:fld>
            <a:endParaRPr lang="en-US"/>
          </a:p>
        </p:txBody>
      </p:sp>
    </p:spTree>
    <p:extLst>
      <p:ext uri="{BB962C8B-B14F-4D97-AF65-F5344CB8AC3E}">
        <p14:creationId xmlns:p14="http://schemas.microsoft.com/office/powerpoint/2010/main" val="266725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F2AE3-0E82-4E21-AD9A-897DFE40E9ED}"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91768-691D-4242-A6F7-D31FBE60B939}" type="slidenum">
              <a:rPr lang="en-US" smtClean="0"/>
              <a:t>‹#›</a:t>
            </a:fld>
            <a:endParaRPr lang="en-US"/>
          </a:p>
        </p:txBody>
      </p:sp>
    </p:spTree>
    <p:extLst>
      <p:ext uri="{BB962C8B-B14F-4D97-AF65-F5344CB8AC3E}">
        <p14:creationId xmlns:p14="http://schemas.microsoft.com/office/powerpoint/2010/main" val="3955298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lectronics-notes.com/articles/connectivity/ethernet-ieee-802-3/buy-ethernet-products-cables-switches-routers.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Ethernet LANs</a:t>
            </a:r>
            <a:endParaRPr lang="en-US" dirty="0"/>
          </a:p>
        </p:txBody>
      </p:sp>
    </p:spTree>
    <p:extLst>
      <p:ext uri="{BB962C8B-B14F-4D97-AF65-F5344CB8AC3E}">
        <p14:creationId xmlns:p14="http://schemas.microsoft.com/office/powerpoint/2010/main" val="57133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References:</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https://www.electronics-notes.com/articles/connectivity/ethernet-ieee-802-3/buy-ethernet-products-cables-switches-routers.php</a:t>
            </a:r>
            <a:endParaRPr lang="en-US" dirty="0" smtClean="0"/>
          </a:p>
          <a:p>
            <a:pPr marL="0" indent="0">
              <a:buNone/>
            </a:pPr>
            <a:endParaRPr lang="en-US" dirty="0"/>
          </a:p>
          <a:p>
            <a:pPr marL="0" indent="0">
              <a:buNone/>
            </a:pPr>
            <a:r>
              <a:rPr lang="en-US" dirty="0" smtClean="0"/>
              <a:t>https://m.somewhereinblog.net/mobile/blog/rushobest/29122802</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52147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9776" y="2468244"/>
            <a:ext cx="5027023" cy="1764121"/>
          </a:xfrm>
        </p:spPr>
        <p:txBody>
          <a:bodyPr>
            <a:noAutofit/>
          </a:bodyPr>
          <a:lstStyle/>
          <a:p>
            <a:r>
              <a:rPr lang="en-US" sz="7200" dirty="0" smtClean="0"/>
              <a:t>Thank You!!</a:t>
            </a:r>
            <a:endParaRPr lang="en-US" sz="7200" dirty="0"/>
          </a:p>
        </p:txBody>
      </p:sp>
    </p:spTree>
    <p:extLst>
      <p:ext uri="{BB962C8B-B14F-4D97-AF65-F5344CB8AC3E}">
        <p14:creationId xmlns:p14="http://schemas.microsoft.com/office/powerpoint/2010/main" val="291304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617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736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298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1"/>
            <a:ext cx="10515600" cy="819438"/>
          </a:xfrm>
        </p:spPr>
        <p:txBody>
          <a:bodyPr>
            <a:normAutofit/>
          </a:bodyPr>
          <a:lstStyle/>
          <a:p>
            <a:r>
              <a:rPr lang="en-US" dirty="0" smtClean="0"/>
              <a:t>What is Ethernet?</a:t>
            </a:r>
            <a:endParaRPr lang="en-US" dirty="0"/>
          </a:p>
        </p:txBody>
      </p:sp>
      <p:sp>
        <p:nvSpPr>
          <p:cNvPr id="3" name="Content Placeholder 2"/>
          <p:cNvSpPr>
            <a:spLocks noGrp="1"/>
          </p:cNvSpPr>
          <p:nvPr>
            <p:ph idx="1"/>
          </p:nvPr>
        </p:nvSpPr>
        <p:spPr>
          <a:xfrm>
            <a:off x="838199" y="1018308"/>
            <a:ext cx="10761617" cy="5682937"/>
          </a:xfrm>
        </p:spPr>
        <p:txBody>
          <a:bodyPr/>
          <a:lstStyle/>
          <a:p>
            <a:pPr marL="0" indent="0">
              <a:buNone/>
            </a:pPr>
            <a:r>
              <a:rPr lang="as-IN" sz="2200" dirty="0" smtClean="0"/>
              <a:t>ইথারনেট হল তারযুক্ত কম্পিউটার নেটওয়ার্কিং প্রযুক্তির একটি পরিবার যা সাধারণত লোকাল এরিয়া নেটওয়ার্ক (</a:t>
            </a:r>
            <a:r>
              <a:rPr lang="en-US" sz="2200" dirty="0" smtClean="0"/>
              <a:t>LAN), </a:t>
            </a:r>
            <a:r>
              <a:rPr lang="as-IN" sz="2200" dirty="0" smtClean="0"/>
              <a:t>মেট্রোপলিটান এরিয়া নেটওয়ার্ক (</a:t>
            </a:r>
            <a:r>
              <a:rPr lang="en-US" sz="2200" dirty="0" smtClean="0"/>
              <a:t>MAN) </a:t>
            </a:r>
            <a:r>
              <a:rPr lang="as-IN" sz="2200" dirty="0" smtClean="0"/>
              <a:t>এবং ওয়াইড এরিয়া নেটওয়ার্কে (</a:t>
            </a:r>
            <a:r>
              <a:rPr lang="en-US" sz="2200" dirty="0" smtClean="0"/>
              <a:t>WAN) </a:t>
            </a:r>
            <a:r>
              <a:rPr lang="as-IN" sz="2200" dirty="0" smtClean="0"/>
              <a:t>ব্যবহৃত হয়। এটি বাণিজ্যিকভাবে 1980 সালে চালু হয়েছিল এবং 1983 সালে </a:t>
            </a:r>
            <a:r>
              <a:rPr lang="en-US" sz="2200" dirty="0" smtClean="0"/>
              <a:t>IEEE 802.3 </a:t>
            </a:r>
            <a:r>
              <a:rPr lang="as-IN" sz="2200" dirty="0" smtClean="0"/>
              <a:t>হিসাবে প্রথম প্রমিত হয়েছিল।</a:t>
            </a:r>
            <a:endParaRPr lang="en-US" sz="2200"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9" y="2649482"/>
            <a:ext cx="5538651" cy="3461657"/>
          </a:xfrm>
          <a:prstGeom prst="rect">
            <a:avLst/>
          </a:prstGeom>
        </p:spPr>
      </p:pic>
    </p:spTree>
    <p:extLst>
      <p:ext uri="{BB962C8B-B14F-4D97-AF65-F5344CB8AC3E}">
        <p14:creationId xmlns:p14="http://schemas.microsoft.com/office/powerpoint/2010/main" val="418601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0441"/>
            <a:ext cx="10515600" cy="510085"/>
          </a:xfrm>
        </p:spPr>
        <p:txBody>
          <a:bodyPr>
            <a:normAutofit fontScale="90000"/>
          </a:bodyPr>
          <a:lstStyle/>
          <a:p>
            <a:r>
              <a:rPr lang="en-US" b="1" dirty="0"/>
              <a:t>Network Interface Card (NIC)</a:t>
            </a:r>
            <a:br>
              <a:rPr lang="en-US" b="1" dirty="0"/>
            </a:br>
            <a:endParaRPr lang="en-US" dirty="0"/>
          </a:p>
        </p:txBody>
      </p:sp>
      <p:sp>
        <p:nvSpPr>
          <p:cNvPr id="3" name="Content Placeholder 2"/>
          <p:cNvSpPr>
            <a:spLocks noGrp="1"/>
          </p:cNvSpPr>
          <p:nvPr>
            <p:ph idx="1"/>
          </p:nvPr>
        </p:nvSpPr>
        <p:spPr>
          <a:xfrm>
            <a:off x="838200" y="940526"/>
            <a:ext cx="10515600" cy="5236437"/>
          </a:xfrm>
        </p:spPr>
        <p:txBody>
          <a:bodyPr>
            <a:noAutofit/>
          </a:bodyPr>
          <a:lstStyle/>
          <a:p>
            <a:pPr marL="0" indent="0" algn="just">
              <a:buNone/>
            </a:pPr>
            <a:r>
              <a:rPr lang="as-IN" sz="2000" dirty="0" smtClean="0"/>
              <a:t>নেটওয়ার্ক এডাপ্টারের কাজ-</a:t>
            </a:r>
          </a:p>
          <a:p>
            <a:pPr marL="0" indent="0" algn="just">
              <a:buNone/>
            </a:pPr>
            <a:r>
              <a:rPr lang="as-IN" sz="2000" dirty="0" smtClean="0"/>
              <a:t>একটি ডিভাইস আরেকটির সাথে যােগাযােগ করার প্রথম ধাপটিই শুরু হয় নেটওয়াক ইন্টারফেস কার্ড  থেকে। এটি উৎস এবং গন্তব্য উভয় কম্পিউটারেই বিশেষ ভূমিকা পালন করে থাকে। নেটওয়াক ইন্টারফেস কার্ড </a:t>
            </a:r>
            <a:r>
              <a:rPr lang="en-US" sz="2000" dirty="0" smtClean="0"/>
              <a:t>OSI </a:t>
            </a:r>
            <a:r>
              <a:rPr lang="as-IN" sz="2000" dirty="0" smtClean="0"/>
              <a:t>রেফারেন্স মডেলের ডাটালিংক লেয়ারে কাজ করে।</a:t>
            </a:r>
          </a:p>
          <a:p>
            <a:pPr marL="0" indent="0" algn="just">
              <a:buNone/>
            </a:pPr>
            <a:endParaRPr lang="as-IN" sz="2000" dirty="0" smtClean="0"/>
          </a:p>
          <a:p>
            <a:pPr algn="just"/>
            <a:r>
              <a:rPr lang="as-IN" sz="2000" dirty="0" smtClean="0"/>
              <a:t>উৎস বা প্রেরক কম্পিউটার নিচের কাজগুলি করে থাকে-</a:t>
            </a:r>
          </a:p>
          <a:p>
            <a:pPr algn="just"/>
            <a:r>
              <a:rPr lang="as-IN" sz="2000" dirty="0" smtClean="0"/>
              <a:t>নেটওয়ার্ক থেকে ডাটা প্যাকেট গ্রহণ করে।</a:t>
            </a:r>
          </a:p>
          <a:p>
            <a:pPr algn="just"/>
            <a:r>
              <a:rPr lang="as-IN" sz="2000" dirty="0" smtClean="0"/>
              <a:t>ডাটা প্যাকেটে </a:t>
            </a:r>
            <a:r>
              <a:rPr lang="en-US" sz="2000" dirty="0" smtClean="0"/>
              <a:t>MAC </a:t>
            </a:r>
            <a:r>
              <a:rPr lang="as-IN" sz="2000" dirty="0" smtClean="0"/>
              <a:t>এড্রেস যােগ করে।</a:t>
            </a:r>
          </a:p>
          <a:p>
            <a:pPr algn="just"/>
            <a:r>
              <a:rPr lang="as-IN" sz="2000" dirty="0" smtClean="0"/>
              <a:t>গন্তব্য ডিভাইসের </a:t>
            </a:r>
            <a:r>
              <a:rPr lang="en-US" sz="2000" dirty="0" smtClean="0"/>
              <a:t>MAC </a:t>
            </a:r>
            <a:r>
              <a:rPr lang="as-IN" sz="2000" dirty="0" smtClean="0"/>
              <a:t>এড্রেস এই ডাটা প্যাকেটে যােগ করে।</a:t>
            </a:r>
          </a:p>
          <a:p>
            <a:pPr algn="just"/>
            <a:r>
              <a:rPr lang="as-IN" sz="2000" dirty="0" smtClean="0"/>
              <a:t>নেটওয়ার্ক একসেস মেথড কোনটি ব্যবহৃত হচ্ছে- ইথারনেট, টোকেন-রিং নাকি </a:t>
            </a:r>
            <a:r>
              <a:rPr lang="en-US" sz="2000" dirty="0" smtClean="0"/>
              <a:t>FDDI </a:t>
            </a:r>
            <a:r>
              <a:rPr lang="as-IN" sz="2000" dirty="0" smtClean="0"/>
              <a:t>তার উপর ভিত্তি করে ডাটাকে উপযুক্ত প্যাকেট ফরম্যাটে পরিবর্তন করে।</a:t>
            </a:r>
          </a:p>
          <a:p>
            <a:pPr algn="just"/>
            <a:r>
              <a:rPr lang="as-IN" sz="2000" dirty="0" smtClean="0"/>
              <a:t>নেটওয়ার্কে ট্রান্সমিট করার জন্য প্যাকেটকে ইলেকট্রিক্যাল, লাইট কিংবা রেডিও সিগন্যালে পরিণত করে।</a:t>
            </a:r>
          </a:p>
          <a:p>
            <a:pPr algn="just"/>
            <a:r>
              <a:rPr lang="as-IN" sz="2000" dirty="0" smtClean="0"/>
              <a:t>মিডিয়ার সাথে ফিজিক্যাল কানেকশন তৈরি করে।</a:t>
            </a:r>
            <a:endParaRPr lang="en-US" sz="2000" dirty="0"/>
          </a:p>
        </p:txBody>
      </p:sp>
    </p:spTree>
    <p:extLst>
      <p:ext uri="{BB962C8B-B14F-4D97-AF65-F5344CB8AC3E}">
        <p14:creationId xmlns:p14="http://schemas.microsoft.com/office/powerpoint/2010/main" val="23278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7" y="457201"/>
            <a:ext cx="10842170" cy="6152606"/>
          </a:xfrm>
        </p:spPr>
        <p:txBody>
          <a:bodyPr>
            <a:normAutofit/>
          </a:bodyPr>
          <a:lstStyle/>
          <a:p>
            <a:r>
              <a:rPr lang="as-IN" sz="2000" dirty="0" smtClean="0"/>
              <a:t>প্রাপক বা গন্তব্য কম্পিউটারে নেটওয়ার্ক ইন্টারফেস কার্ডের কাজ:</a:t>
            </a:r>
          </a:p>
          <a:p>
            <a:r>
              <a:rPr lang="as-IN" sz="2000" dirty="0" smtClean="0"/>
              <a:t>মিডিয়ার সাথে ফিজিক্যাল কানেকশন তৈরি করে।</a:t>
            </a:r>
          </a:p>
          <a:p>
            <a:r>
              <a:rPr lang="as-IN" sz="2000" dirty="0" smtClean="0"/>
              <a:t>ইলেকট্রিক্যাল, লাইট কিংবা রেডিও সিগন্যালকে ডাটা প্যাকেটে রূপান্তর করে।</a:t>
            </a:r>
          </a:p>
          <a:p>
            <a:r>
              <a:rPr lang="as-IN" sz="2000" dirty="0" smtClean="0"/>
              <a:t>এ ডাটা প্যাকেটে গন্তব্য এড্রেস পরীক্ষা করে দেখে সেটি ঠিক জায়গায় এসেছে কি না। যদি দেখে সেই প্যাকেটের </a:t>
            </a:r>
            <a:r>
              <a:rPr lang="en-US" sz="2000" dirty="0" smtClean="0"/>
              <a:t>MAC </a:t>
            </a:r>
            <a:r>
              <a:rPr lang="as-IN" sz="2000" dirty="0" smtClean="0"/>
              <a:t>এড্রেস আর ওই কম্পিউটারের নিজের </a:t>
            </a:r>
            <a:r>
              <a:rPr lang="en-US" sz="2000" dirty="0" smtClean="0"/>
              <a:t>MAC </a:t>
            </a:r>
            <a:r>
              <a:rPr lang="as-IN" sz="2000" dirty="0" smtClean="0"/>
              <a:t>এড্রেস এক নয় তাহলে সে ওহ প্যাকেট ফেলে দেয়।</a:t>
            </a:r>
          </a:p>
          <a:p>
            <a:r>
              <a:rPr lang="as-IN" sz="2000" dirty="0" smtClean="0"/>
              <a:t>গন্তব্য এড্রেস ওই কম্পিউটারের নিজের </a:t>
            </a:r>
            <a:r>
              <a:rPr lang="en-US" sz="2000" dirty="0" smtClean="0"/>
              <a:t>MAC </a:t>
            </a:r>
            <a:r>
              <a:rPr lang="as-IN" sz="2000" dirty="0" smtClean="0"/>
              <a:t>এড্রেসের সাথে মিলে গেলে সেটি নেটওয়ার্ক লেয়ারে পৌঁছানাে হয়।</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292" y="3319190"/>
            <a:ext cx="7620000" cy="3171825"/>
          </a:xfrm>
          <a:prstGeom prst="rect">
            <a:avLst/>
          </a:prstGeom>
        </p:spPr>
      </p:pic>
    </p:spTree>
    <p:extLst>
      <p:ext uri="{BB962C8B-B14F-4D97-AF65-F5344CB8AC3E}">
        <p14:creationId xmlns:p14="http://schemas.microsoft.com/office/powerpoint/2010/main" val="125147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6"/>
            <a:ext cx="9468394" cy="627652"/>
          </a:xfrm>
        </p:spPr>
        <p:txBody>
          <a:bodyPr>
            <a:normAutofit fontScale="90000"/>
          </a:bodyPr>
          <a:lstStyle/>
          <a:p>
            <a:r>
              <a:rPr lang="en-US" dirty="0" smtClean="0"/>
              <a:t>Media Access Control  (MAC)</a:t>
            </a:r>
            <a:endParaRPr lang="en-US" dirty="0"/>
          </a:p>
        </p:txBody>
      </p:sp>
      <p:sp>
        <p:nvSpPr>
          <p:cNvPr id="3" name="Content Placeholder 2"/>
          <p:cNvSpPr>
            <a:spLocks noGrp="1"/>
          </p:cNvSpPr>
          <p:nvPr>
            <p:ph idx="1"/>
          </p:nvPr>
        </p:nvSpPr>
        <p:spPr>
          <a:xfrm>
            <a:off x="627017" y="966651"/>
            <a:ext cx="10907485" cy="5669280"/>
          </a:xfrm>
        </p:spPr>
        <p:txBody>
          <a:bodyPr>
            <a:normAutofit/>
          </a:bodyPr>
          <a:lstStyle/>
          <a:p>
            <a:pPr marL="0" indent="0">
              <a:buNone/>
            </a:pPr>
            <a:r>
              <a:rPr lang="as-IN" sz="2200" dirty="0" smtClean="0"/>
              <a:t>ওয়াইফাই নেটওয়ার্কের সাথে সংযুক্ত যেকোনো ডিভাইস নিজেকে সনাক্ত করতে একটি স্বতন্ত্র নেটওয়ার্ক আইডেন্টেকটিউনস ব্যবহার করে। সেই স্বতন্ত্র আইডেন্টেকটিউনস নাম্বারকে </a:t>
            </a:r>
            <a:r>
              <a:rPr lang="en-US" sz="2200" dirty="0" smtClean="0"/>
              <a:t>Media Access Control </a:t>
            </a:r>
            <a:r>
              <a:rPr lang="as-IN" sz="2200" dirty="0" smtClean="0"/>
              <a:t>বা </a:t>
            </a:r>
            <a:r>
              <a:rPr lang="en-US" sz="2200" dirty="0" smtClean="0"/>
              <a:t>MAC </a:t>
            </a:r>
            <a:r>
              <a:rPr lang="as-IN" sz="2200" dirty="0" smtClean="0"/>
              <a:t>এড্রেস বলে।</a:t>
            </a:r>
          </a:p>
          <a:p>
            <a:pPr marL="0" indent="0">
              <a:buNone/>
            </a:pPr>
            <a:endParaRPr lang="as-IN" sz="2200" dirty="0" smtClean="0"/>
          </a:p>
          <a:p>
            <a:pPr marL="0" indent="0">
              <a:buNone/>
            </a:pPr>
            <a:r>
              <a:rPr lang="en-US" sz="2200" dirty="0" smtClean="0"/>
              <a:t>Mac Address </a:t>
            </a:r>
            <a:r>
              <a:rPr lang="as-IN" sz="2200" dirty="0" smtClean="0"/>
              <a:t>একটি অনন্য 17 অক্ষর বিশিষ্ট নাম্বার (উদাহরণস্বরূপ: 00: 1</a:t>
            </a:r>
            <a:r>
              <a:rPr lang="en-US" sz="2200" dirty="0" smtClean="0"/>
              <a:t>A: C2: 9B: 00: 68) </a:t>
            </a:r>
            <a:r>
              <a:rPr lang="as-IN" sz="2200" dirty="0" smtClean="0"/>
              <a:t>যা আপনার কম্পিউটারের </a:t>
            </a:r>
            <a:r>
              <a:rPr lang="en-US" sz="2200" dirty="0" smtClean="0"/>
              <a:t>Network Interface Controller (NIC) </a:t>
            </a:r>
            <a:r>
              <a:rPr lang="as-IN" sz="2200" dirty="0" smtClean="0"/>
              <a:t>কার্ডে এম্বেড থাকা একটি হার্ডওয়্যার সনাক্তকারী হিসাবে কাজ করে।</a:t>
            </a:r>
          </a:p>
          <a:p>
            <a:pPr marL="0" indent="0">
              <a:buNone/>
            </a:pPr>
            <a:endParaRPr lang="as-IN" sz="2200" dirty="0" smtClean="0"/>
          </a:p>
          <a:p>
            <a:pPr marL="0" indent="0">
              <a:buNone/>
            </a:pPr>
            <a:r>
              <a:rPr lang="as-IN" sz="2200" dirty="0" smtClean="0"/>
              <a:t>এই স্বতন্ত্র নাম্বারটি ডিভাইস প্রস্ততকারকের দ্বারা নির্ধারিত এবং স্থায়ীভাবে আপনার ডিভাইসে সেট করা থাকে। এটি মূলত কোন লোকাল নেটওয়ার্কের মধ্যে ডিভাইসগুলির সংযোগ করার জন্য অনুমতি দেয়।</a:t>
            </a:r>
            <a:endParaRPr lang="en-US" sz="2200" dirty="0" smtClean="0"/>
          </a:p>
          <a:p>
            <a:pPr marL="0" indent="0">
              <a:buNone/>
            </a:pPr>
            <a:endParaRPr lang="en-US" sz="2200" dirty="0"/>
          </a:p>
          <a:p>
            <a:pPr marL="0" indent="0">
              <a:buNone/>
            </a:pPr>
            <a:r>
              <a:rPr lang="en-US" sz="2200" dirty="0" smtClean="0"/>
              <a:t>Link: https://www.techtunes.io/tips-and-tricks/tune-id/676876</a:t>
            </a:r>
            <a:endParaRPr lang="en-US" sz="2200" dirty="0"/>
          </a:p>
        </p:txBody>
      </p:sp>
    </p:spTree>
    <p:extLst>
      <p:ext uri="{BB962C8B-B14F-4D97-AF65-F5344CB8AC3E}">
        <p14:creationId xmlns:p14="http://schemas.microsoft.com/office/powerpoint/2010/main" val="42189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 and MAC Address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5247" y="1972491"/>
            <a:ext cx="7461505" cy="4023360"/>
          </a:xfrm>
        </p:spPr>
      </p:pic>
    </p:spTree>
    <p:extLst>
      <p:ext uri="{BB962C8B-B14F-4D97-AF65-F5344CB8AC3E}">
        <p14:creationId xmlns:p14="http://schemas.microsoft.com/office/powerpoint/2010/main" val="155683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2977" cy="588464"/>
          </a:xfrm>
        </p:spPr>
        <p:txBody>
          <a:bodyPr>
            <a:normAutofit fontScale="90000"/>
          </a:bodyPr>
          <a:lstStyle/>
          <a:p>
            <a:r>
              <a:rPr lang="en-US" dirty="0" smtClean="0"/>
              <a:t>Ethernet Standards </a:t>
            </a:r>
            <a:endParaRPr lang="en-US" dirty="0"/>
          </a:p>
        </p:txBody>
      </p:sp>
      <p:sp>
        <p:nvSpPr>
          <p:cNvPr id="3" name="Content Placeholder 2"/>
          <p:cNvSpPr>
            <a:spLocks noGrp="1"/>
          </p:cNvSpPr>
          <p:nvPr>
            <p:ph idx="1"/>
          </p:nvPr>
        </p:nvSpPr>
        <p:spPr>
          <a:xfrm>
            <a:off x="600891" y="1084216"/>
            <a:ext cx="10959737" cy="5447213"/>
          </a:xfrm>
        </p:spPr>
        <p:txBody>
          <a:bodyPr/>
          <a:lstStyle/>
          <a:p>
            <a:pPr marL="0" indent="0">
              <a:buNone/>
            </a:pPr>
            <a:r>
              <a:rPr lang="en-US" sz="2200" dirty="0" smtClean="0"/>
              <a:t>Ethernet LAN </a:t>
            </a:r>
            <a:r>
              <a:rPr lang="as-IN" sz="2200" dirty="0" smtClean="0"/>
              <a:t>নেটওয়ার্কিং ডিভাইসগুলির মধ্যে তথ্যের </a:t>
            </a:r>
            <a:r>
              <a:rPr lang="en-US" sz="2200" dirty="0" smtClean="0"/>
              <a:t>Communication </a:t>
            </a:r>
            <a:r>
              <a:rPr lang="as-IN" sz="2200" dirty="0" smtClean="0"/>
              <a:t>প্রদান করে । এটি কোনো ত্রুটি ছাড়াই একটি ল্যানে এক কম্পিউটার থেকে অন্য কম্পিউটারে তথ্য পেতে পারেন।</a:t>
            </a:r>
            <a:endParaRPr lang="en-US" sz="2200" dirty="0" smtClean="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09" b="22466"/>
          <a:stretch/>
        </p:blipFill>
        <p:spPr>
          <a:xfrm>
            <a:off x="2426289" y="2390977"/>
            <a:ext cx="6691585" cy="3382806"/>
          </a:xfrm>
          <a:prstGeom prst="rect">
            <a:avLst/>
          </a:prstGeom>
        </p:spPr>
      </p:pic>
    </p:spTree>
    <p:extLst>
      <p:ext uri="{BB962C8B-B14F-4D97-AF65-F5344CB8AC3E}">
        <p14:creationId xmlns:p14="http://schemas.microsoft.com/office/powerpoint/2010/main" val="284207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269" y="483326"/>
            <a:ext cx="10907485" cy="5956663"/>
          </a:xfrm>
        </p:spPr>
        <p:txBody>
          <a:bodyPr>
            <a:normAutofit/>
          </a:bodyPr>
          <a:lstStyle/>
          <a:p>
            <a:pPr marL="0" indent="0" algn="just">
              <a:buNone/>
            </a:pPr>
            <a:endParaRPr lang="en-US" sz="2200" dirty="0" smtClean="0"/>
          </a:p>
          <a:p>
            <a:pPr marL="0" indent="0" algn="just">
              <a:buNone/>
            </a:pPr>
            <a:r>
              <a:rPr lang="as-IN" sz="2200" dirty="0" smtClean="0"/>
              <a:t>ইথারনেট নেটওয়ার্কের জন্য কি উপাদান প্রয়োজন?</a:t>
            </a:r>
          </a:p>
          <a:p>
            <a:pPr marL="0" indent="0" algn="just">
              <a:buNone/>
            </a:pPr>
            <a:r>
              <a:rPr lang="as-IN" sz="2200" dirty="0" smtClean="0"/>
              <a:t>ইথারনেট তার (</a:t>
            </a:r>
            <a:r>
              <a:rPr lang="en-US" sz="2200" dirty="0" smtClean="0"/>
              <a:t>Ethernet Cable)</a:t>
            </a:r>
          </a:p>
          <a:p>
            <a:pPr marL="0" indent="0" algn="just">
              <a:buNone/>
            </a:pPr>
            <a:r>
              <a:rPr lang="as-IN" sz="2200" dirty="0" smtClean="0"/>
              <a:t>ইথারনেট হাব (</a:t>
            </a:r>
            <a:r>
              <a:rPr lang="en-US" sz="2200" dirty="0" smtClean="0"/>
              <a:t>Ethernet Hub)</a:t>
            </a:r>
          </a:p>
          <a:p>
            <a:pPr marL="0" indent="0" algn="just">
              <a:buNone/>
            </a:pPr>
            <a:r>
              <a:rPr lang="as-IN" sz="2200" dirty="0" smtClean="0"/>
              <a:t>ক্রসওভার কেবল (</a:t>
            </a:r>
            <a:r>
              <a:rPr lang="en-US" sz="2200" dirty="0" err="1" smtClean="0"/>
              <a:t>Crosover</a:t>
            </a:r>
            <a:r>
              <a:rPr lang="en-US" sz="2200" dirty="0" smtClean="0"/>
              <a:t> Cable)</a:t>
            </a:r>
          </a:p>
          <a:p>
            <a:pPr marL="0" indent="0" algn="just">
              <a:buNone/>
            </a:pPr>
            <a:r>
              <a:rPr lang="as-IN" sz="2200" dirty="0" smtClean="0"/>
              <a:t>রাউটার (</a:t>
            </a:r>
            <a:r>
              <a:rPr lang="en-US" sz="2200" dirty="0" smtClean="0"/>
              <a:t>Router)</a:t>
            </a:r>
          </a:p>
          <a:p>
            <a:pPr marL="0" indent="0" algn="just">
              <a:buNone/>
            </a:pPr>
            <a:r>
              <a:rPr lang="en-US" sz="2200" dirty="0" smtClean="0"/>
              <a:t>1) </a:t>
            </a:r>
            <a:r>
              <a:rPr lang="as-IN" sz="2200" dirty="0" smtClean="0"/>
              <a:t>ইথারনেট কেবল (</a:t>
            </a:r>
            <a:r>
              <a:rPr lang="en-US" sz="2200" dirty="0" smtClean="0"/>
              <a:t>Ethernet Cable)</a:t>
            </a:r>
          </a:p>
          <a:p>
            <a:pPr marL="0" indent="0" algn="just">
              <a:buNone/>
            </a:pPr>
            <a:r>
              <a:rPr lang="as-IN" sz="2200" dirty="0" smtClean="0"/>
              <a:t>ইথারনেট ক্যাবলের সাহায্যে দুই বা ততোধিক কম্পিউটার একসাথে সংযুক্ত করা যায়। যার মাধ্যমে ডেটা বা তথ্য আসা-যাওয়া করা যায়। একটি </a:t>
            </a:r>
            <a:r>
              <a:rPr lang="en-US" sz="2200" dirty="0" smtClean="0"/>
              <a:t>LAN </a:t>
            </a:r>
            <a:r>
              <a:rPr lang="as-IN" sz="2200" dirty="0" smtClean="0"/>
              <a:t>নেটওয়ার্কে শুধুমাত্র এক ধরনের ইথারনেট কেবল ব্যবহার করা হয়। এই তারের উদাহরণ হল টুইস্টেড পেয়ার তার এবং ফাইবার অপটিক্স তার।</a:t>
            </a:r>
            <a:endParaRPr lang="en-US" sz="2200" dirty="0" smtClean="0"/>
          </a:p>
          <a:p>
            <a:pPr marL="0" indent="0" algn="just">
              <a:buNone/>
            </a:pPr>
            <a:r>
              <a:rPr lang="as-IN" sz="2200" dirty="0" smtClean="0"/>
              <a:t>2) ইথারনেট হাব (</a:t>
            </a:r>
            <a:r>
              <a:rPr lang="en-US" sz="2200" dirty="0" smtClean="0"/>
              <a:t>Ethernet Hub)</a:t>
            </a:r>
          </a:p>
          <a:p>
            <a:pPr marL="0" indent="0" algn="just">
              <a:buNone/>
            </a:pPr>
            <a:r>
              <a:rPr lang="as-IN" sz="2200" dirty="0" smtClean="0"/>
              <a:t>এটি একটি নেটওয়ার্কিং ডিভাইস যার মাধ্যমে আমরা সমস্ত কম্পিউটারের তারের সাথে সংযোগ করতে পারি। হাব একটি নেটওয়ার্কের সমস্ত কম্পিউটারকে অ্যাপসার সাথে সংযুক্ত করে। একটি হাবে অনেক ইথারনেট পোর্ট আছে। যার মধ্যে এই তারগুলি সংযুক্ত করা হয়।</a:t>
            </a:r>
            <a:endParaRPr lang="en-US" sz="2200" dirty="0"/>
          </a:p>
        </p:txBody>
      </p:sp>
    </p:spTree>
    <p:extLst>
      <p:ext uri="{BB962C8B-B14F-4D97-AF65-F5344CB8AC3E}">
        <p14:creationId xmlns:p14="http://schemas.microsoft.com/office/powerpoint/2010/main" val="333082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023" y="548640"/>
            <a:ext cx="10698479" cy="5786846"/>
          </a:xfrm>
        </p:spPr>
        <p:txBody>
          <a:bodyPr>
            <a:normAutofit/>
          </a:bodyPr>
          <a:lstStyle/>
          <a:p>
            <a:pPr marL="0" indent="0">
              <a:buNone/>
            </a:pPr>
            <a:r>
              <a:rPr lang="as-IN" sz="2200" dirty="0" smtClean="0"/>
              <a:t>3) ক্রসওভার কেবল (</a:t>
            </a:r>
            <a:r>
              <a:rPr lang="en-US" sz="2200" dirty="0" err="1" smtClean="0"/>
              <a:t>Crosover</a:t>
            </a:r>
            <a:r>
              <a:rPr lang="en-US" sz="2200" dirty="0" smtClean="0"/>
              <a:t> Cable)</a:t>
            </a:r>
          </a:p>
          <a:p>
            <a:pPr marL="0" indent="0">
              <a:buNone/>
            </a:pPr>
            <a:r>
              <a:rPr lang="as-IN" sz="2200" dirty="0" smtClean="0"/>
              <a:t>আমরা ইথারনেট তারের পরিবর্তে এই তারটি ব্যবহার করতে পারি। এটিরও একই কাজ, যখন আমরা দুই বা ততোধিক কম্পিউটারকে অপাসে সংযুক্ত করি, তখন এটি ব্যবহার করা হয়।</a:t>
            </a:r>
          </a:p>
          <a:p>
            <a:pPr marL="0" indent="0">
              <a:buNone/>
            </a:pPr>
            <a:endParaRPr lang="as-IN" sz="2200" dirty="0" smtClean="0"/>
          </a:p>
          <a:p>
            <a:pPr marL="0" indent="0">
              <a:buNone/>
            </a:pPr>
            <a:r>
              <a:rPr lang="as-IN" sz="2200" dirty="0" smtClean="0"/>
              <a:t>4) রাউটার (</a:t>
            </a:r>
            <a:r>
              <a:rPr lang="en-US" sz="2200" dirty="0" smtClean="0"/>
              <a:t>Router)</a:t>
            </a:r>
          </a:p>
          <a:p>
            <a:pPr marL="0" indent="0">
              <a:buNone/>
            </a:pPr>
            <a:r>
              <a:rPr lang="as-IN" sz="2200" dirty="0" smtClean="0"/>
              <a:t>আমরা যখনই ওয়াইফাই নেটওয়ার্ক নিয়ে কথা বলি আপনি নিশ্চয়ই এর নাম শুনেছেন। এই শব্দটি অবশ্যই শোনা যায়। রাউটার হল একটি নেটওয়ার্কিং ডিভাইস যার মাধ্যমে নেটওয়ার্ক থেকে আসা ডেটা কম্পিউটারে পৌঁছায়। আর কম্পিউটার থেকে ডাটা চলে যায় অন্য নেটওয়ার্কে। এই ডিভাইস রুট মানে রুট নির্ধারণ করে। এতক্ষণে আপনি জানেন ইথারনেট কি। এখন আপনি জানবেন তারা কত প্রকার এবং কি কি।</a:t>
            </a:r>
            <a:endParaRPr lang="en-US" sz="2200" dirty="0"/>
          </a:p>
        </p:txBody>
      </p:sp>
    </p:spTree>
    <p:extLst>
      <p:ext uri="{BB962C8B-B14F-4D97-AF65-F5344CB8AC3E}">
        <p14:creationId xmlns:p14="http://schemas.microsoft.com/office/powerpoint/2010/main" val="192206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648</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Vrinda</vt:lpstr>
      <vt:lpstr>Office Theme</vt:lpstr>
      <vt:lpstr>Ethernet LANs</vt:lpstr>
      <vt:lpstr>What is Ethernet?</vt:lpstr>
      <vt:lpstr>Network Interface Card (NIC) </vt:lpstr>
      <vt:lpstr>PowerPoint Presentation</vt:lpstr>
      <vt:lpstr>Media Access Control  (MAC)</vt:lpstr>
      <vt:lpstr>NIC and MAC Address</vt:lpstr>
      <vt:lpstr>Ethernet Standards </vt:lpstr>
      <vt:lpstr>PowerPoint Presentation</vt:lpstr>
      <vt:lpstr>PowerPoint Presentation</vt:lpstr>
      <vt:lpstr>Other References: </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Ethernet LANs</dc:title>
  <dc:creator>User</dc:creator>
  <cp:lastModifiedBy>User</cp:lastModifiedBy>
  <cp:revision>5</cp:revision>
  <dcterms:created xsi:type="dcterms:W3CDTF">2023-12-20T18:51:53Z</dcterms:created>
  <dcterms:modified xsi:type="dcterms:W3CDTF">2023-12-20T19:24:49Z</dcterms:modified>
</cp:coreProperties>
</file>