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7736-815A-4CE4-AAAE-452787930F3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ABC1-C424-41B1-9A10-163540A3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4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7736-815A-4CE4-AAAE-452787930F3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ABC1-C424-41B1-9A10-163540A3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7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7736-815A-4CE4-AAAE-452787930F3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ABC1-C424-41B1-9A10-163540A3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6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7736-815A-4CE4-AAAE-452787930F3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ABC1-C424-41B1-9A10-163540A3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4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7736-815A-4CE4-AAAE-452787930F3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ABC1-C424-41B1-9A10-163540A3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0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7736-815A-4CE4-AAAE-452787930F3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ABC1-C424-41B1-9A10-163540A3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0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7736-815A-4CE4-AAAE-452787930F3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ABC1-C424-41B1-9A10-163540A3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7736-815A-4CE4-AAAE-452787930F3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ABC1-C424-41B1-9A10-163540A3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7736-815A-4CE4-AAAE-452787930F3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ABC1-C424-41B1-9A10-163540A3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2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7736-815A-4CE4-AAAE-452787930F3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ABC1-C424-41B1-9A10-163540A3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2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7736-815A-4CE4-AAAE-452787930F3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ABC1-C424-41B1-9A10-163540A3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1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D7736-815A-4CE4-AAAE-452787930F3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9ABC1-C424-41B1-9A10-163540A3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3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Repairing and Maintain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2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/>
          <a:lstStyle/>
          <a:p>
            <a:r>
              <a:rPr lang="en-US" dirty="0" smtClean="0"/>
              <a:t>Hard disk check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904" y="1690688"/>
            <a:ext cx="7000191" cy="4970793"/>
          </a:xfrm>
        </p:spPr>
      </p:pic>
    </p:spTree>
    <p:extLst>
      <p:ext uri="{BB962C8B-B14F-4D97-AF65-F5344CB8AC3E}">
        <p14:creationId xmlns:p14="http://schemas.microsoft.com/office/powerpoint/2010/main" val="145696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disk check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51" y="1825624"/>
            <a:ext cx="7454297" cy="4823369"/>
          </a:xfrm>
        </p:spPr>
      </p:pic>
    </p:spTree>
    <p:extLst>
      <p:ext uri="{BB962C8B-B14F-4D97-AF65-F5344CB8AC3E}">
        <p14:creationId xmlns:p14="http://schemas.microsoft.com/office/powerpoint/2010/main" val="232428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disk check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026" y="1812561"/>
            <a:ext cx="6877947" cy="4875621"/>
          </a:xfrm>
        </p:spPr>
      </p:pic>
    </p:spTree>
    <p:extLst>
      <p:ext uri="{BB962C8B-B14F-4D97-AF65-F5344CB8AC3E}">
        <p14:creationId xmlns:p14="http://schemas.microsoft.com/office/powerpoint/2010/main" val="33745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5"/>
          </a:xfrm>
        </p:spPr>
        <p:txBody>
          <a:bodyPr/>
          <a:lstStyle/>
          <a:p>
            <a:r>
              <a:rPr lang="en-US" smtClean="0"/>
              <a:t>Software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555" y="1355362"/>
            <a:ext cx="7942890" cy="4614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46812" y="6322423"/>
            <a:ext cx="535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https://www.hdsentinel.com/download.php</a:t>
            </a:r>
          </a:p>
        </p:txBody>
      </p:sp>
    </p:spTree>
    <p:extLst>
      <p:ext uri="{BB962C8B-B14F-4D97-AF65-F5344CB8AC3E}">
        <p14:creationId xmlns:p14="http://schemas.microsoft.com/office/powerpoint/2010/main" val="147084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/>
          <a:lstStyle/>
          <a:p>
            <a:r>
              <a:rPr lang="en-US" dirty="0"/>
              <a:t>windows crash and repair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446" y="1499054"/>
            <a:ext cx="6507107" cy="4351338"/>
          </a:xfrm>
        </p:spPr>
      </p:pic>
      <p:sp>
        <p:nvSpPr>
          <p:cNvPr id="5" name="TextBox 4"/>
          <p:cNvSpPr txBox="1"/>
          <p:nvPr/>
        </p:nvSpPr>
        <p:spPr>
          <a:xfrm>
            <a:off x="838200" y="6030097"/>
            <a:ext cx="1049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https://www.wikihow.com/Fix-a-Crashed-Computer-in-Windows#:~:text=Press%20the%20Power%20button%20to,into%20the%20Windows%20Repair%20menu.</a:t>
            </a:r>
          </a:p>
        </p:txBody>
      </p:sp>
    </p:spTree>
    <p:extLst>
      <p:ext uri="{BB962C8B-B14F-4D97-AF65-F5344CB8AC3E}">
        <p14:creationId xmlns:p14="http://schemas.microsoft.com/office/powerpoint/2010/main" val="296734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8154" y="2742566"/>
            <a:ext cx="5497287" cy="1325563"/>
          </a:xfrm>
        </p:spPr>
        <p:txBody>
          <a:bodyPr>
            <a:noAutofit/>
          </a:bodyPr>
          <a:lstStyle/>
          <a:p>
            <a:r>
              <a:rPr lang="en-US" sz="8000" dirty="0" smtClean="0"/>
              <a:t>Thank You!!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61783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31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Computer Repairing and Maintain Security</vt:lpstr>
      <vt:lpstr>Hard disk check</vt:lpstr>
      <vt:lpstr>Hard disk check</vt:lpstr>
      <vt:lpstr>Hard disk check</vt:lpstr>
      <vt:lpstr>Software</vt:lpstr>
      <vt:lpstr>windows crash and repair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Repairing and Maintain Security</dc:title>
  <dc:creator>User</dc:creator>
  <cp:lastModifiedBy>User</cp:lastModifiedBy>
  <cp:revision>4</cp:revision>
  <dcterms:created xsi:type="dcterms:W3CDTF">2023-12-06T17:55:28Z</dcterms:created>
  <dcterms:modified xsi:type="dcterms:W3CDTF">2023-12-10T17:22:54Z</dcterms:modified>
</cp:coreProperties>
</file>