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528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5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Francia" userId="fbe833e6-b551-4418-a2a7-4d1023d25bd4" providerId="ADAL" clId="{1B70C4E3-57D5-4D54-897B-A319DBCD6BE6}"/>
    <pc:docChg chg="undo custSel addSld modSld">
      <pc:chgData name="Matteo Francia" userId="fbe833e6-b551-4418-a2a7-4d1023d25bd4" providerId="ADAL" clId="{1B70C4E3-57D5-4D54-897B-A319DBCD6BE6}" dt="2024-09-11T14:33:20.438" v="839" actId="166"/>
      <pc:docMkLst>
        <pc:docMk/>
      </pc:docMkLst>
      <pc:sldChg chg="addSp delSp modSp new mod">
        <pc:chgData name="Matteo Francia" userId="fbe833e6-b551-4418-a2a7-4d1023d25bd4" providerId="ADAL" clId="{1B70C4E3-57D5-4D54-897B-A319DBCD6BE6}" dt="2024-09-11T14:31:37.360" v="831" actId="1076"/>
        <pc:sldMkLst>
          <pc:docMk/>
          <pc:sldMk cId="1639193219" sldId="256"/>
        </pc:sldMkLst>
        <pc:spChg chg="del">
          <ac:chgData name="Matteo Francia" userId="fbe833e6-b551-4418-a2a7-4d1023d25bd4" providerId="ADAL" clId="{1B70C4E3-57D5-4D54-897B-A319DBCD6BE6}" dt="2024-09-11T12:37:53.641" v="1" actId="478"/>
          <ac:spMkLst>
            <pc:docMk/>
            <pc:sldMk cId="1639193219" sldId="256"/>
            <ac:spMk id="2" creationId="{611A263D-B91B-4F2A-B26B-BFFC322E52CD}"/>
          </ac:spMkLst>
        </pc:spChg>
        <pc:spChg chg="del">
          <ac:chgData name="Matteo Francia" userId="fbe833e6-b551-4418-a2a7-4d1023d25bd4" providerId="ADAL" clId="{1B70C4E3-57D5-4D54-897B-A319DBCD6BE6}" dt="2024-09-11T12:37:53.641" v="1" actId="478"/>
          <ac:spMkLst>
            <pc:docMk/>
            <pc:sldMk cId="1639193219" sldId="256"/>
            <ac:spMk id="3" creationId="{85A41D9A-6D53-4E63-AF91-95BE56BB8629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4" creationId="{38443095-9CA7-450D-AD08-5082A19C1753}"/>
          </ac:spMkLst>
        </pc:spChg>
        <pc:spChg chg="add del mod">
          <ac:chgData name="Matteo Francia" userId="fbe833e6-b551-4418-a2a7-4d1023d25bd4" providerId="ADAL" clId="{1B70C4E3-57D5-4D54-897B-A319DBCD6BE6}" dt="2024-09-11T12:41:39.073" v="78" actId="478"/>
          <ac:spMkLst>
            <pc:docMk/>
            <pc:sldMk cId="1639193219" sldId="256"/>
            <ac:spMk id="5" creationId="{BCE080AB-D3CB-4D1F-AD4E-8FC847C9680F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6" creationId="{FBEC898D-28D3-419F-8C16-9FA5A1BA2ABB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7" creationId="{5A5A4DA1-D8C3-4B58-95E4-1C3C21EBD4E3}"/>
          </ac:spMkLst>
        </pc:spChg>
        <pc:spChg chg="add mod">
          <ac:chgData name="Matteo Francia" userId="fbe833e6-b551-4418-a2a7-4d1023d25bd4" providerId="ADAL" clId="{1B70C4E3-57D5-4D54-897B-A319DBCD6BE6}" dt="2024-09-11T14:31:21.660" v="826" actId="1076"/>
          <ac:spMkLst>
            <pc:docMk/>
            <pc:sldMk cId="1639193219" sldId="256"/>
            <ac:spMk id="8" creationId="{319A12E6-5AAA-44A1-95AA-7AF057E3518C}"/>
          </ac:spMkLst>
        </pc:spChg>
        <pc:spChg chg="add mod">
          <ac:chgData name="Matteo Francia" userId="fbe833e6-b551-4418-a2a7-4d1023d25bd4" providerId="ADAL" clId="{1B70C4E3-57D5-4D54-897B-A319DBCD6BE6}" dt="2024-09-11T14:31:16.311" v="825" actId="1076"/>
          <ac:spMkLst>
            <pc:docMk/>
            <pc:sldMk cId="1639193219" sldId="256"/>
            <ac:spMk id="9" creationId="{85B47A17-A262-44AD-B861-1FD9E7882366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10" creationId="{597CB254-A413-4C3C-8AEB-2AF51B1F364D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11" creationId="{7F6D9868-659E-4B5F-B26F-3486A5F5D810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12" creationId="{0BB6DF43-89B8-4983-8D06-76727650BBAB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13" creationId="{7716F7C9-9C93-4819-B70F-BBB3B7F56645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14" creationId="{AE9E200E-7DF9-4B17-BC66-E285C5D12C8E}"/>
          </ac:spMkLst>
        </pc:spChg>
        <pc:spChg chg="add mod">
          <ac:chgData name="Matteo Francia" userId="fbe833e6-b551-4418-a2a7-4d1023d25bd4" providerId="ADAL" clId="{1B70C4E3-57D5-4D54-897B-A319DBCD6BE6}" dt="2024-09-11T14:31:37.360" v="831" actId="1076"/>
          <ac:spMkLst>
            <pc:docMk/>
            <pc:sldMk cId="1639193219" sldId="256"/>
            <ac:spMk id="15" creationId="{5C94CE66-06D1-4107-A087-984F0FB2F033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16" creationId="{581BF1E8-7304-4912-B43D-15A3CE19AA2F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17" creationId="{77B1AF07-A2F3-464B-B472-CEE20CA29366}"/>
          </ac:spMkLst>
        </pc:spChg>
        <pc:spChg chg="add mod">
          <ac:chgData name="Matteo Francia" userId="fbe833e6-b551-4418-a2a7-4d1023d25bd4" providerId="ADAL" clId="{1B70C4E3-57D5-4D54-897B-A319DBCD6BE6}" dt="2024-09-11T14:31:32.413" v="830" actId="1036"/>
          <ac:spMkLst>
            <pc:docMk/>
            <pc:sldMk cId="1639193219" sldId="256"/>
            <ac:spMk id="18" creationId="{D0CD970D-3A28-4C21-A9AC-1682A46056DA}"/>
          </ac:spMkLst>
        </pc:spChg>
      </pc:sldChg>
      <pc:sldChg chg="addSp delSp modSp add mod">
        <pc:chgData name="Matteo Francia" userId="fbe833e6-b551-4418-a2a7-4d1023d25bd4" providerId="ADAL" clId="{1B70C4E3-57D5-4D54-897B-A319DBCD6BE6}" dt="2024-09-11T14:20:59.106" v="637" actId="1076"/>
        <pc:sldMkLst>
          <pc:docMk/>
          <pc:sldMk cId="858854818" sldId="257"/>
        </pc:sldMkLst>
        <pc:spChg chg="mod">
          <ac:chgData name="Matteo Francia" userId="fbe833e6-b551-4418-a2a7-4d1023d25bd4" providerId="ADAL" clId="{1B70C4E3-57D5-4D54-897B-A319DBCD6BE6}" dt="2024-09-11T12:45:52.903" v="254" actId="1035"/>
          <ac:spMkLst>
            <pc:docMk/>
            <pc:sldMk cId="858854818" sldId="257"/>
            <ac:spMk id="4" creationId="{38443095-9CA7-450D-AD08-5082A19C1753}"/>
          </ac:spMkLst>
        </pc:spChg>
        <pc:spChg chg="mod">
          <ac:chgData name="Matteo Francia" userId="fbe833e6-b551-4418-a2a7-4d1023d25bd4" providerId="ADAL" clId="{1B70C4E3-57D5-4D54-897B-A319DBCD6BE6}" dt="2024-09-11T12:45:52.903" v="254" actId="1035"/>
          <ac:spMkLst>
            <pc:docMk/>
            <pc:sldMk cId="858854818" sldId="257"/>
            <ac:spMk id="6" creationId="{FBEC898D-28D3-419F-8C16-9FA5A1BA2ABB}"/>
          </ac:spMkLst>
        </pc:spChg>
        <pc:spChg chg="mod">
          <ac:chgData name="Matteo Francia" userId="fbe833e6-b551-4418-a2a7-4d1023d25bd4" providerId="ADAL" clId="{1B70C4E3-57D5-4D54-897B-A319DBCD6BE6}" dt="2024-09-11T12:45:52.903" v="254" actId="1035"/>
          <ac:spMkLst>
            <pc:docMk/>
            <pc:sldMk cId="858854818" sldId="257"/>
            <ac:spMk id="7" creationId="{5A5A4DA1-D8C3-4B58-95E4-1C3C21EBD4E3}"/>
          </ac:spMkLst>
        </pc:spChg>
        <pc:spChg chg="del">
          <ac:chgData name="Matteo Francia" userId="fbe833e6-b551-4418-a2a7-4d1023d25bd4" providerId="ADAL" clId="{1B70C4E3-57D5-4D54-897B-A319DBCD6BE6}" dt="2024-09-11T12:44:25.621" v="151" actId="478"/>
          <ac:spMkLst>
            <pc:docMk/>
            <pc:sldMk cId="858854818" sldId="257"/>
            <ac:spMk id="8" creationId="{319A12E6-5AAA-44A1-95AA-7AF057E3518C}"/>
          </ac:spMkLst>
        </pc:spChg>
        <pc:spChg chg="mod">
          <ac:chgData name="Matteo Francia" userId="fbe833e6-b551-4418-a2a7-4d1023d25bd4" providerId="ADAL" clId="{1B70C4E3-57D5-4D54-897B-A319DBCD6BE6}" dt="2024-09-11T14:20:30.674" v="608" actId="14100"/>
          <ac:spMkLst>
            <pc:docMk/>
            <pc:sldMk cId="858854818" sldId="257"/>
            <ac:spMk id="9" creationId="{85B47A17-A262-44AD-B861-1FD9E7882366}"/>
          </ac:spMkLst>
        </pc:spChg>
        <pc:spChg chg="mod">
          <ac:chgData name="Matteo Francia" userId="fbe833e6-b551-4418-a2a7-4d1023d25bd4" providerId="ADAL" clId="{1B70C4E3-57D5-4D54-897B-A319DBCD6BE6}" dt="2024-09-11T12:45:52.903" v="254" actId="1035"/>
          <ac:spMkLst>
            <pc:docMk/>
            <pc:sldMk cId="858854818" sldId="257"/>
            <ac:spMk id="10" creationId="{597CB254-A413-4C3C-8AEB-2AF51B1F364D}"/>
          </ac:spMkLst>
        </pc:spChg>
        <pc:spChg chg="del">
          <ac:chgData name="Matteo Francia" userId="fbe833e6-b551-4418-a2a7-4d1023d25bd4" providerId="ADAL" clId="{1B70C4E3-57D5-4D54-897B-A319DBCD6BE6}" dt="2024-09-11T12:45:15.407" v="157" actId="478"/>
          <ac:spMkLst>
            <pc:docMk/>
            <pc:sldMk cId="858854818" sldId="257"/>
            <ac:spMk id="11" creationId="{7F6D9868-659E-4B5F-B26F-3486A5F5D810}"/>
          </ac:spMkLst>
        </pc:spChg>
        <pc:spChg chg="del">
          <ac:chgData name="Matteo Francia" userId="fbe833e6-b551-4418-a2a7-4d1023d25bd4" providerId="ADAL" clId="{1B70C4E3-57D5-4D54-897B-A319DBCD6BE6}" dt="2024-09-11T12:45:32.934" v="160" actId="21"/>
          <ac:spMkLst>
            <pc:docMk/>
            <pc:sldMk cId="858854818" sldId="257"/>
            <ac:spMk id="12" creationId="{0BB6DF43-89B8-4983-8D06-76727650BBAB}"/>
          </ac:spMkLst>
        </pc:spChg>
        <pc:spChg chg="del">
          <ac:chgData name="Matteo Francia" userId="fbe833e6-b551-4418-a2a7-4d1023d25bd4" providerId="ADAL" clId="{1B70C4E3-57D5-4D54-897B-A319DBCD6BE6}" dt="2024-09-11T12:45:32.934" v="160" actId="21"/>
          <ac:spMkLst>
            <pc:docMk/>
            <pc:sldMk cId="858854818" sldId="257"/>
            <ac:spMk id="13" creationId="{7716F7C9-9C93-4819-B70F-BBB3B7F56645}"/>
          </ac:spMkLst>
        </pc:spChg>
        <pc:spChg chg="del">
          <ac:chgData name="Matteo Francia" userId="fbe833e6-b551-4418-a2a7-4d1023d25bd4" providerId="ADAL" clId="{1B70C4E3-57D5-4D54-897B-A319DBCD6BE6}" dt="2024-09-11T12:45:32.934" v="160" actId="21"/>
          <ac:spMkLst>
            <pc:docMk/>
            <pc:sldMk cId="858854818" sldId="257"/>
            <ac:spMk id="14" creationId="{AE9E200E-7DF9-4B17-BC66-E285C5D12C8E}"/>
          </ac:spMkLst>
        </pc:spChg>
        <pc:spChg chg="del">
          <ac:chgData name="Matteo Francia" userId="fbe833e6-b551-4418-a2a7-4d1023d25bd4" providerId="ADAL" clId="{1B70C4E3-57D5-4D54-897B-A319DBCD6BE6}" dt="2024-09-11T12:43:36.452" v="108" actId="478"/>
          <ac:spMkLst>
            <pc:docMk/>
            <pc:sldMk cId="858854818" sldId="257"/>
            <ac:spMk id="15" creationId="{5C94CE66-06D1-4107-A087-984F0FB2F033}"/>
          </ac:spMkLst>
        </pc:spChg>
        <pc:spChg chg="del">
          <ac:chgData name="Matteo Francia" userId="fbe833e6-b551-4418-a2a7-4d1023d25bd4" providerId="ADAL" clId="{1B70C4E3-57D5-4D54-897B-A319DBCD6BE6}" dt="2024-09-11T12:43:38.002" v="109" actId="478"/>
          <ac:spMkLst>
            <pc:docMk/>
            <pc:sldMk cId="858854818" sldId="257"/>
            <ac:spMk id="16" creationId="{581BF1E8-7304-4912-B43D-15A3CE19AA2F}"/>
          </ac:spMkLst>
        </pc:spChg>
        <pc:spChg chg="del">
          <ac:chgData name="Matteo Francia" userId="fbe833e6-b551-4418-a2a7-4d1023d25bd4" providerId="ADAL" clId="{1B70C4E3-57D5-4D54-897B-A319DBCD6BE6}" dt="2024-09-11T12:45:32.934" v="160" actId="21"/>
          <ac:spMkLst>
            <pc:docMk/>
            <pc:sldMk cId="858854818" sldId="257"/>
            <ac:spMk id="17" creationId="{77B1AF07-A2F3-464B-B472-CEE20CA29366}"/>
          </ac:spMkLst>
        </pc:spChg>
        <pc:spChg chg="del">
          <ac:chgData name="Matteo Francia" userId="fbe833e6-b551-4418-a2a7-4d1023d25bd4" providerId="ADAL" clId="{1B70C4E3-57D5-4D54-897B-A319DBCD6BE6}" dt="2024-09-11T12:43:40.775" v="110" actId="478"/>
          <ac:spMkLst>
            <pc:docMk/>
            <pc:sldMk cId="858854818" sldId="257"/>
            <ac:spMk id="18" creationId="{D0CD970D-3A28-4C21-A9AC-1682A46056DA}"/>
          </ac:spMkLst>
        </pc:spChg>
        <pc:spChg chg="add del mod">
          <ac:chgData name="Matteo Francia" userId="fbe833e6-b551-4418-a2a7-4d1023d25bd4" providerId="ADAL" clId="{1B70C4E3-57D5-4D54-897B-A319DBCD6BE6}" dt="2024-09-11T12:59:06.078" v="426" actId="478"/>
          <ac:spMkLst>
            <pc:docMk/>
            <pc:sldMk cId="858854818" sldId="257"/>
            <ac:spMk id="20" creationId="{266D57C2-7D96-4F72-A701-6CF65B94BFF2}"/>
          </ac:spMkLst>
        </pc:spChg>
        <pc:spChg chg="add mod">
          <ac:chgData name="Matteo Francia" userId="fbe833e6-b551-4418-a2a7-4d1023d25bd4" providerId="ADAL" clId="{1B70C4E3-57D5-4D54-897B-A319DBCD6BE6}" dt="2024-09-11T12:59:06.482" v="427"/>
          <ac:spMkLst>
            <pc:docMk/>
            <pc:sldMk cId="858854818" sldId="257"/>
            <ac:spMk id="22" creationId="{F7EF7D71-1DAA-40DA-AD98-837D95E8280C}"/>
          </ac:spMkLst>
        </pc:spChg>
        <pc:spChg chg="add mod">
          <ac:chgData name="Matteo Francia" userId="fbe833e6-b551-4418-a2a7-4d1023d25bd4" providerId="ADAL" clId="{1B70C4E3-57D5-4D54-897B-A319DBCD6BE6}" dt="2024-09-11T14:20:14.553" v="605" actId="1076"/>
          <ac:spMkLst>
            <pc:docMk/>
            <pc:sldMk cId="858854818" sldId="257"/>
            <ac:spMk id="23" creationId="{72CAEBA7-DCA4-4E2A-8FCF-A97181F18054}"/>
          </ac:spMkLst>
        </pc:spChg>
        <pc:spChg chg="add mod">
          <ac:chgData name="Matteo Francia" userId="fbe833e6-b551-4418-a2a7-4d1023d25bd4" providerId="ADAL" clId="{1B70C4E3-57D5-4D54-897B-A319DBCD6BE6}" dt="2024-09-11T14:20:43.544" v="626" actId="20577"/>
          <ac:spMkLst>
            <pc:docMk/>
            <pc:sldMk cId="858854818" sldId="257"/>
            <ac:spMk id="24" creationId="{6EC37E10-61EF-48B7-8CF1-8DE01EF1E268}"/>
          </ac:spMkLst>
        </pc:spChg>
        <pc:spChg chg="add mod">
          <ac:chgData name="Matteo Francia" userId="fbe833e6-b551-4418-a2a7-4d1023d25bd4" providerId="ADAL" clId="{1B70C4E3-57D5-4D54-897B-A319DBCD6BE6}" dt="2024-09-11T14:20:59.106" v="637" actId="1076"/>
          <ac:spMkLst>
            <pc:docMk/>
            <pc:sldMk cId="858854818" sldId="257"/>
            <ac:spMk id="25" creationId="{259947FA-58A8-44C1-8D0E-1F860711367A}"/>
          </ac:spMkLst>
        </pc:spChg>
        <pc:picChg chg="add del mod">
          <ac:chgData name="Matteo Francia" userId="fbe833e6-b551-4418-a2a7-4d1023d25bd4" providerId="ADAL" clId="{1B70C4E3-57D5-4D54-897B-A319DBCD6BE6}" dt="2024-09-11T12:59:06.078" v="426" actId="478"/>
          <ac:picMkLst>
            <pc:docMk/>
            <pc:sldMk cId="858854818" sldId="257"/>
            <ac:picMk id="3" creationId="{0A5F3077-6557-4667-AE51-330DEC5E9C98}"/>
          </ac:picMkLst>
        </pc:picChg>
        <pc:picChg chg="add mod">
          <ac:chgData name="Matteo Francia" userId="fbe833e6-b551-4418-a2a7-4d1023d25bd4" providerId="ADAL" clId="{1B70C4E3-57D5-4D54-897B-A319DBCD6BE6}" dt="2024-09-11T12:46:17.180" v="289" actId="1037"/>
          <ac:picMkLst>
            <pc:docMk/>
            <pc:sldMk cId="858854818" sldId="257"/>
            <ac:picMk id="19" creationId="{E7111A33-E858-40C9-9B96-35CB71E50041}"/>
          </ac:picMkLst>
        </pc:picChg>
        <pc:picChg chg="add mod">
          <ac:chgData name="Matteo Francia" userId="fbe833e6-b551-4418-a2a7-4d1023d25bd4" providerId="ADAL" clId="{1B70C4E3-57D5-4D54-897B-A319DBCD6BE6}" dt="2024-09-11T12:59:06.482" v="427"/>
          <ac:picMkLst>
            <pc:docMk/>
            <pc:sldMk cId="858854818" sldId="257"/>
            <ac:picMk id="21" creationId="{966B0A8F-7A66-40CB-8953-763E2810317C}"/>
          </ac:picMkLst>
        </pc:picChg>
      </pc:sldChg>
      <pc:sldChg chg="addSp delSp modSp add mod">
        <pc:chgData name="Matteo Francia" userId="fbe833e6-b551-4418-a2a7-4d1023d25bd4" providerId="ADAL" clId="{1B70C4E3-57D5-4D54-897B-A319DBCD6BE6}" dt="2024-09-11T14:23:18.424" v="712" actId="478"/>
        <pc:sldMkLst>
          <pc:docMk/>
          <pc:sldMk cId="2609451081" sldId="258"/>
        </pc:sldMkLst>
        <pc:spChg chg="del">
          <ac:chgData name="Matteo Francia" userId="fbe833e6-b551-4418-a2a7-4d1023d25bd4" providerId="ADAL" clId="{1B70C4E3-57D5-4D54-897B-A319DBCD6BE6}" dt="2024-09-11T12:48:22.797" v="377" actId="478"/>
          <ac:spMkLst>
            <pc:docMk/>
            <pc:sldMk cId="2609451081" sldId="258"/>
            <ac:spMk id="4" creationId="{38443095-9CA7-450D-AD08-5082A19C1753}"/>
          </ac:spMkLst>
        </pc:spChg>
        <pc:spChg chg="del">
          <ac:chgData name="Matteo Francia" userId="fbe833e6-b551-4418-a2a7-4d1023d25bd4" providerId="ADAL" clId="{1B70C4E3-57D5-4D54-897B-A319DBCD6BE6}" dt="2024-09-11T12:48:22.797" v="377" actId="478"/>
          <ac:spMkLst>
            <pc:docMk/>
            <pc:sldMk cId="2609451081" sldId="258"/>
            <ac:spMk id="6" creationId="{FBEC898D-28D3-419F-8C16-9FA5A1BA2ABB}"/>
          </ac:spMkLst>
        </pc:spChg>
        <pc:spChg chg="del">
          <ac:chgData name="Matteo Francia" userId="fbe833e6-b551-4418-a2a7-4d1023d25bd4" providerId="ADAL" clId="{1B70C4E3-57D5-4D54-897B-A319DBCD6BE6}" dt="2024-09-11T12:48:22.797" v="377" actId="478"/>
          <ac:spMkLst>
            <pc:docMk/>
            <pc:sldMk cId="2609451081" sldId="258"/>
            <ac:spMk id="7" creationId="{5A5A4DA1-D8C3-4B58-95E4-1C3C21EBD4E3}"/>
          </ac:spMkLst>
        </pc:spChg>
        <pc:spChg chg="del mod">
          <ac:chgData name="Matteo Francia" userId="fbe833e6-b551-4418-a2a7-4d1023d25bd4" providerId="ADAL" clId="{1B70C4E3-57D5-4D54-897B-A319DBCD6BE6}" dt="2024-09-11T12:48:22.797" v="377" actId="478"/>
          <ac:spMkLst>
            <pc:docMk/>
            <pc:sldMk cId="2609451081" sldId="258"/>
            <ac:spMk id="9" creationId="{85B47A17-A262-44AD-B861-1FD9E7882366}"/>
          </ac:spMkLst>
        </pc:spChg>
        <pc:spChg chg="del">
          <ac:chgData name="Matteo Francia" userId="fbe833e6-b551-4418-a2a7-4d1023d25bd4" providerId="ADAL" clId="{1B70C4E3-57D5-4D54-897B-A319DBCD6BE6}" dt="2024-09-11T12:48:22.797" v="377" actId="478"/>
          <ac:spMkLst>
            <pc:docMk/>
            <pc:sldMk cId="2609451081" sldId="258"/>
            <ac:spMk id="10" creationId="{597CB254-A413-4C3C-8AEB-2AF51B1F364D}"/>
          </ac:spMkLst>
        </pc:spChg>
        <pc:spChg chg="add mod">
          <ac:chgData name="Matteo Francia" userId="fbe833e6-b551-4418-a2a7-4d1023d25bd4" providerId="ADAL" clId="{1B70C4E3-57D5-4D54-897B-A319DBCD6BE6}" dt="2024-09-11T12:48:23.374" v="378"/>
          <ac:spMkLst>
            <pc:docMk/>
            <pc:sldMk cId="2609451081" sldId="258"/>
            <ac:spMk id="11" creationId="{E400EF10-CFD6-4FF5-8FA9-87F559A3B511}"/>
          </ac:spMkLst>
        </pc:spChg>
        <pc:spChg chg="add mod">
          <ac:chgData name="Matteo Francia" userId="fbe833e6-b551-4418-a2a7-4d1023d25bd4" providerId="ADAL" clId="{1B70C4E3-57D5-4D54-897B-A319DBCD6BE6}" dt="2024-09-11T12:48:23.374" v="378"/>
          <ac:spMkLst>
            <pc:docMk/>
            <pc:sldMk cId="2609451081" sldId="258"/>
            <ac:spMk id="12" creationId="{79684796-FF66-4A85-89BF-81D7BC98A346}"/>
          </ac:spMkLst>
        </pc:spChg>
        <pc:spChg chg="add mod">
          <ac:chgData name="Matteo Francia" userId="fbe833e6-b551-4418-a2a7-4d1023d25bd4" providerId="ADAL" clId="{1B70C4E3-57D5-4D54-897B-A319DBCD6BE6}" dt="2024-09-11T12:48:23.374" v="378"/>
          <ac:spMkLst>
            <pc:docMk/>
            <pc:sldMk cId="2609451081" sldId="258"/>
            <ac:spMk id="13" creationId="{6AA3815E-1E68-40AC-9018-D3E6C1E15783}"/>
          </ac:spMkLst>
        </pc:spChg>
        <pc:spChg chg="add del mod">
          <ac:chgData name="Matteo Francia" userId="fbe833e6-b551-4418-a2a7-4d1023d25bd4" providerId="ADAL" clId="{1B70C4E3-57D5-4D54-897B-A319DBCD6BE6}" dt="2024-09-11T12:48:26.858" v="379" actId="478"/>
          <ac:spMkLst>
            <pc:docMk/>
            <pc:sldMk cId="2609451081" sldId="258"/>
            <ac:spMk id="14" creationId="{A6EC91E1-8447-4B7A-940A-BD7EE18EF8EA}"/>
          </ac:spMkLst>
        </pc:spChg>
        <pc:spChg chg="add mod">
          <ac:chgData name="Matteo Francia" userId="fbe833e6-b551-4418-a2a7-4d1023d25bd4" providerId="ADAL" clId="{1B70C4E3-57D5-4D54-897B-A319DBCD6BE6}" dt="2024-09-11T12:48:23.374" v="378"/>
          <ac:spMkLst>
            <pc:docMk/>
            <pc:sldMk cId="2609451081" sldId="258"/>
            <ac:spMk id="15" creationId="{1F634CD6-6EDE-442A-A0C9-E689D6E043FC}"/>
          </ac:spMkLst>
        </pc:spChg>
        <pc:spChg chg="add mod">
          <ac:chgData name="Matteo Francia" userId="fbe833e6-b551-4418-a2a7-4d1023d25bd4" providerId="ADAL" clId="{1B70C4E3-57D5-4D54-897B-A319DBCD6BE6}" dt="2024-09-11T12:58:59.977" v="425" actId="12789"/>
          <ac:spMkLst>
            <pc:docMk/>
            <pc:sldMk cId="2609451081" sldId="258"/>
            <ac:spMk id="18" creationId="{E9BFBD4F-CB33-459F-B1F0-A63CA583AF56}"/>
          </ac:spMkLst>
        </pc:spChg>
        <pc:spChg chg="add del mod">
          <ac:chgData name="Matteo Francia" userId="fbe833e6-b551-4418-a2a7-4d1023d25bd4" providerId="ADAL" clId="{1B70C4E3-57D5-4D54-897B-A319DBCD6BE6}" dt="2024-09-11T14:23:18.424" v="712" actId="478"/>
          <ac:spMkLst>
            <pc:docMk/>
            <pc:sldMk cId="2609451081" sldId="258"/>
            <ac:spMk id="21" creationId="{B67A1F86-64F5-4F69-ABFA-570E6F7CFCE0}"/>
          </ac:spMkLst>
        </pc:spChg>
        <pc:spChg chg="add mod">
          <ac:chgData name="Matteo Francia" userId="fbe833e6-b551-4418-a2a7-4d1023d25bd4" providerId="ADAL" clId="{1B70C4E3-57D5-4D54-897B-A319DBCD6BE6}" dt="2024-09-11T12:58:36.660" v="423" actId="1076"/>
          <ac:spMkLst>
            <pc:docMk/>
            <pc:sldMk cId="2609451081" sldId="258"/>
            <ac:spMk id="24" creationId="{FDA0DFE5-0437-43E0-907E-65C9E45900BD}"/>
          </ac:spMkLst>
        </pc:spChg>
        <pc:spChg chg="add mod">
          <ac:chgData name="Matteo Francia" userId="fbe833e6-b551-4418-a2a7-4d1023d25bd4" providerId="ADAL" clId="{1B70C4E3-57D5-4D54-897B-A319DBCD6BE6}" dt="2024-09-11T14:22:51.174" v="680"/>
          <ac:spMkLst>
            <pc:docMk/>
            <pc:sldMk cId="2609451081" sldId="258"/>
            <ac:spMk id="25" creationId="{E11C12E0-4F2E-45F9-BDEA-C078A4B7CEA3}"/>
          </ac:spMkLst>
        </pc:spChg>
        <pc:spChg chg="add mod">
          <ac:chgData name="Matteo Francia" userId="fbe833e6-b551-4418-a2a7-4d1023d25bd4" providerId="ADAL" clId="{1B70C4E3-57D5-4D54-897B-A319DBCD6BE6}" dt="2024-09-11T14:23:08.441" v="711" actId="20577"/>
          <ac:spMkLst>
            <pc:docMk/>
            <pc:sldMk cId="2609451081" sldId="258"/>
            <ac:spMk id="26" creationId="{4E01521D-7717-4215-8C3E-94A8C0751FD3}"/>
          </ac:spMkLst>
        </pc:spChg>
        <pc:spChg chg="add mod">
          <ac:chgData name="Matteo Francia" userId="fbe833e6-b551-4418-a2a7-4d1023d25bd4" providerId="ADAL" clId="{1B70C4E3-57D5-4D54-897B-A319DBCD6BE6}" dt="2024-09-11T14:21:33.476" v="644" actId="1076"/>
          <ac:spMkLst>
            <pc:docMk/>
            <pc:sldMk cId="2609451081" sldId="258"/>
            <ac:spMk id="27" creationId="{CC32F2C1-7163-4F51-90BE-BB2D11D9EF76}"/>
          </ac:spMkLst>
        </pc:spChg>
        <pc:spChg chg="add del mod">
          <ac:chgData name="Matteo Francia" userId="fbe833e6-b551-4418-a2a7-4d1023d25bd4" providerId="ADAL" clId="{1B70C4E3-57D5-4D54-897B-A319DBCD6BE6}" dt="2024-09-11T14:23:18.424" v="712" actId="478"/>
          <ac:spMkLst>
            <pc:docMk/>
            <pc:sldMk cId="2609451081" sldId="258"/>
            <ac:spMk id="28" creationId="{D2CCA89C-B1FF-46B3-8740-36281F3FBC6F}"/>
          </ac:spMkLst>
        </pc:spChg>
        <pc:picChg chg="del">
          <ac:chgData name="Matteo Francia" userId="fbe833e6-b551-4418-a2a7-4d1023d25bd4" providerId="ADAL" clId="{1B70C4E3-57D5-4D54-897B-A319DBCD6BE6}" dt="2024-09-11T12:48:22.797" v="377" actId="478"/>
          <ac:picMkLst>
            <pc:docMk/>
            <pc:sldMk cId="2609451081" sldId="258"/>
            <ac:picMk id="3" creationId="{0A5F3077-6557-4667-AE51-330DEC5E9C98}"/>
          </ac:picMkLst>
        </pc:picChg>
        <pc:picChg chg="add mod">
          <ac:chgData name="Matteo Francia" userId="fbe833e6-b551-4418-a2a7-4d1023d25bd4" providerId="ADAL" clId="{1B70C4E3-57D5-4D54-897B-A319DBCD6BE6}" dt="2024-09-11T12:48:49.162" v="382" actId="1076"/>
          <ac:picMkLst>
            <pc:docMk/>
            <pc:sldMk cId="2609451081" sldId="258"/>
            <ac:picMk id="5" creationId="{BDFA72B4-AF95-4CC6-80D4-B87087A2776A}"/>
          </ac:picMkLst>
        </pc:picChg>
        <pc:picChg chg="add mod">
          <ac:chgData name="Matteo Francia" userId="fbe833e6-b551-4418-a2a7-4d1023d25bd4" providerId="ADAL" clId="{1B70C4E3-57D5-4D54-897B-A319DBCD6BE6}" dt="2024-09-11T12:58:59.977" v="425" actId="12789"/>
          <ac:picMkLst>
            <pc:docMk/>
            <pc:sldMk cId="2609451081" sldId="258"/>
            <ac:picMk id="16" creationId="{68A5C6D7-908D-4EA8-9320-7121E7FCAF1C}"/>
          </ac:picMkLst>
        </pc:picChg>
        <pc:picChg chg="add del mod">
          <ac:chgData name="Matteo Francia" userId="fbe833e6-b551-4418-a2a7-4d1023d25bd4" providerId="ADAL" clId="{1B70C4E3-57D5-4D54-897B-A319DBCD6BE6}" dt="2024-09-11T12:58:04.609" v="411" actId="478"/>
          <ac:picMkLst>
            <pc:docMk/>
            <pc:sldMk cId="2609451081" sldId="258"/>
            <ac:picMk id="17" creationId="{4A083FE9-0703-4CF8-9118-B8F76E33B721}"/>
          </ac:picMkLst>
        </pc:picChg>
        <pc:picChg chg="del">
          <ac:chgData name="Matteo Francia" userId="fbe833e6-b551-4418-a2a7-4d1023d25bd4" providerId="ADAL" clId="{1B70C4E3-57D5-4D54-897B-A319DBCD6BE6}" dt="2024-09-11T12:46:28.526" v="291" actId="478"/>
          <ac:picMkLst>
            <pc:docMk/>
            <pc:sldMk cId="2609451081" sldId="258"/>
            <ac:picMk id="19" creationId="{E7111A33-E858-40C9-9B96-35CB71E50041}"/>
          </ac:picMkLst>
        </pc:picChg>
        <pc:picChg chg="add mod">
          <ac:chgData name="Matteo Francia" userId="fbe833e6-b551-4418-a2a7-4d1023d25bd4" providerId="ADAL" clId="{1B70C4E3-57D5-4D54-897B-A319DBCD6BE6}" dt="2024-09-11T12:51:49.967" v="408" actId="207"/>
          <ac:picMkLst>
            <pc:docMk/>
            <pc:sldMk cId="2609451081" sldId="258"/>
            <ac:picMk id="20" creationId="{3F3FE4A5-483B-429D-BCC2-078BF366C80E}"/>
          </ac:picMkLst>
        </pc:picChg>
        <pc:picChg chg="add del mod">
          <ac:chgData name="Matteo Francia" userId="fbe833e6-b551-4418-a2a7-4d1023d25bd4" providerId="ADAL" clId="{1B70C4E3-57D5-4D54-897B-A319DBCD6BE6}" dt="2024-09-11T14:23:18.424" v="712" actId="478"/>
          <ac:picMkLst>
            <pc:docMk/>
            <pc:sldMk cId="2609451081" sldId="258"/>
            <ac:picMk id="23" creationId="{C34C70BC-5A33-4ED1-B307-931B8B11BAF2}"/>
          </ac:picMkLst>
        </pc:picChg>
      </pc:sldChg>
      <pc:sldChg chg="addSp delSp modSp add mod">
        <pc:chgData name="Matteo Francia" userId="fbe833e6-b551-4418-a2a7-4d1023d25bd4" providerId="ADAL" clId="{1B70C4E3-57D5-4D54-897B-A319DBCD6BE6}" dt="2024-09-11T14:32:30.869" v="838" actId="1076"/>
        <pc:sldMkLst>
          <pc:docMk/>
          <pc:sldMk cId="1226032317" sldId="259"/>
        </pc:sldMkLst>
        <pc:spChg chg="del mod topLvl">
          <ac:chgData name="Matteo Francia" userId="fbe833e6-b551-4418-a2a7-4d1023d25bd4" providerId="ADAL" clId="{1B70C4E3-57D5-4D54-897B-A319DBCD6BE6}" dt="2024-09-11T14:14:36.660" v="435" actId="478"/>
          <ac:spMkLst>
            <pc:docMk/>
            <pc:sldMk cId="1226032317" sldId="259"/>
            <ac:spMk id="6" creationId="{E2199327-1E06-4FC9-B6FC-FC1B086191A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" creationId="{0B20E50A-38FC-4B80-B75D-0ED72E0F813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" creationId="{90165256-169D-43FA-B15A-F474B1CB4A1B}"/>
          </ac:spMkLst>
        </pc:spChg>
        <pc:spChg chg="del">
          <ac:chgData name="Matteo Francia" userId="fbe833e6-b551-4418-a2a7-4d1023d25bd4" providerId="ADAL" clId="{1B70C4E3-57D5-4D54-897B-A319DBCD6BE6}" dt="2024-09-11T14:32:03.670" v="832" actId="478"/>
          <ac:spMkLst>
            <pc:docMk/>
            <pc:sldMk cId="1226032317" sldId="259"/>
            <ac:spMk id="11" creationId="{E400EF10-CFD6-4FF5-8FA9-87F559A3B511}"/>
          </ac:spMkLst>
        </pc:spChg>
        <pc:spChg chg="del">
          <ac:chgData name="Matteo Francia" userId="fbe833e6-b551-4418-a2a7-4d1023d25bd4" providerId="ADAL" clId="{1B70C4E3-57D5-4D54-897B-A319DBCD6BE6}" dt="2024-09-11T14:32:06.071" v="834" actId="478"/>
          <ac:spMkLst>
            <pc:docMk/>
            <pc:sldMk cId="1226032317" sldId="259"/>
            <ac:spMk id="12" creationId="{79684796-FF66-4A85-89BF-81D7BC98A346}"/>
          </ac:spMkLst>
        </pc:spChg>
        <pc:spChg chg="del">
          <ac:chgData name="Matteo Francia" userId="fbe833e6-b551-4418-a2a7-4d1023d25bd4" providerId="ADAL" clId="{1B70C4E3-57D5-4D54-897B-A319DBCD6BE6}" dt="2024-09-11T14:32:06.071" v="834" actId="478"/>
          <ac:spMkLst>
            <pc:docMk/>
            <pc:sldMk cId="1226032317" sldId="259"/>
            <ac:spMk id="13" creationId="{6AA3815E-1E68-40AC-9018-D3E6C1E15783}"/>
          </ac:spMkLst>
        </pc:spChg>
        <pc:spChg chg="del">
          <ac:chgData name="Matteo Francia" userId="fbe833e6-b551-4418-a2a7-4d1023d25bd4" providerId="ADAL" clId="{1B70C4E3-57D5-4D54-897B-A319DBCD6BE6}" dt="2024-09-11T14:32:04.203" v="833" actId="478"/>
          <ac:spMkLst>
            <pc:docMk/>
            <pc:sldMk cId="1226032317" sldId="259"/>
            <ac:spMk id="15" creationId="{1F634CD6-6EDE-442A-A0C9-E689D6E043F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" creationId="{05C89010-D6C4-43B5-8F38-78C193D48CA2}"/>
          </ac:spMkLst>
        </pc:spChg>
        <pc:spChg chg="del">
          <ac:chgData name="Matteo Francia" userId="fbe833e6-b551-4418-a2a7-4d1023d25bd4" providerId="ADAL" clId="{1B70C4E3-57D5-4D54-897B-A319DBCD6BE6}" dt="2024-09-11T14:32:06.071" v="834" actId="478"/>
          <ac:spMkLst>
            <pc:docMk/>
            <pc:sldMk cId="1226032317" sldId="259"/>
            <ac:spMk id="18" creationId="{E9BFBD4F-CB33-459F-B1F0-A63CA583AF5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" creationId="{1D3D1F8C-D594-4E4E-9A32-5D04194E01B1}"/>
          </ac:spMkLst>
        </pc:spChg>
        <pc:spChg chg="del">
          <ac:chgData name="Matteo Francia" userId="fbe833e6-b551-4418-a2a7-4d1023d25bd4" providerId="ADAL" clId="{1B70C4E3-57D5-4D54-897B-A319DBCD6BE6}" dt="2024-09-11T14:13:55.759" v="431" actId="478"/>
          <ac:spMkLst>
            <pc:docMk/>
            <pc:sldMk cId="1226032317" sldId="259"/>
            <ac:spMk id="24" creationId="{FDA0DFE5-0437-43E0-907E-65C9E45900B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" creationId="{A450F6D7-3FBB-4DFB-BB9F-DECC614AFAF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" creationId="{3BEA640A-E40E-4C48-861B-54CF1A77845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" creationId="{3DD5C8D7-2C50-4902-94FF-D62CD7EB951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" creationId="{7B045A9C-BBA0-4F1A-8C09-FB1BE34FCB4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" creationId="{7A5AD996-77D9-445F-8546-C490CE5E095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" creationId="{CAAD0CA8-692E-4994-B836-004EA7C9CA6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" creationId="{90BE72A1-7E74-4C00-9CBF-7FB3280DED7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" creationId="{13D16F0E-5525-4A8E-890F-C96C0804B5F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" creationId="{C44787EB-36A5-42D8-ADF8-30653ACC406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" creationId="{CE2F5C67-95A3-4A5A-A73C-7FF970ADD89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" creationId="{66443238-16BA-43A3-9F60-478C89D7DB4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" creationId="{D1982170-CD5D-4125-973B-87D9222465A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" creationId="{FEDCBCE9-8BA3-4AB5-A1E4-91EB649A56A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" creationId="{B642EFF2-4DC9-4588-A949-6535D350DEA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" creationId="{CD49B672-FB0B-4C14-B958-23DB594B424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" creationId="{D3C737A9-7722-4081-BC19-5EDF0D84D03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" creationId="{193AE019-2D43-4C61-BA93-41AA79B158B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" creationId="{E708BEAF-3175-4490-AE87-FCB47F9B139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" creationId="{6895C647-29E8-4068-B151-951984BEB3B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" creationId="{F8D6DF8A-8BC9-49FC-A6ED-F322B174723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" creationId="{A8AFE2AD-91E1-4D3B-99F4-2FABE73EA7B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" creationId="{892F00CD-D890-4667-AE36-37B5ECAE366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" creationId="{BE48A384-38EB-448B-9A87-E2B4114C3EF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" creationId="{3BB56513-77E6-421B-87F1-F29984977FE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" creationId="{931EA69D-446D-46AD-97EC-1C5059BD0EC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" creationId="{D0F4C258-FB28-4D75-8E11-75F0DF9FB70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" creationId="{1CBF06CE-9366-4ADC-8170-8E2C3BB0BE1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" creationId="{F775B9D2-8B2B-45D5-BDE3-DCB62A0B11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" creationId="{571FB7A7-0E03-44AF-B5D3-F7C992C9086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" creationId="{1D0DB164-23A0-4D7D-8C49-4F1933FDA08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" creationId="{A5821BFA-0603-4690-A3BF-82363AABE00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" creationId="{F48E58E4-7E7F-44E9-85D8-49D6CD6958B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" creationId="{D217C864-8EF9-446C-928F-C6CC27FA126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" creationId="{6C50E52E-20F1-4412-9312-7300F2D9DAD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" creationId="{D4F9491B-A783-4599-B52C-C554ED829F2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" creationId="{50ED6578-F8FA-4F17-95B4-7FBF60BAE82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" creationId="{7160D9D9-0524-4F40-BBE0-8851CE2E1E1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" creationId="{13E3E16F-3A21-4162-ADAD-B2EA7BE7394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" creationId="{F17D321C-CDB0-4DBD-9447-E609EAB48D8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" creationId="{B4ACEB01-484C-43F0-88D4-BD2DC68EA77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" creationId="{58A5A973-65CA-4E50-B21F-DB7879C4C52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" creationId="{D89B1C73-5ED1-4BAF-812E-52AD2E4FEFC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" creationId="{DA581D68-12D8-40A9-A63C-B13776193F4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" creationId="{D5A6FA7F-198E-4E9A-815B-AD08E012A7E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" creationId="{7F192293-4821-48C8-9FC0-A4E14CABFBF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" creationId="{8964B47F-F231-4681-ACFC-404A30D395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" creationId="{B5E9888C-8DD6-4900-8382-8324FCF1A80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" creationId="{DED5CEB0-9A38-4EFE-92E3-25471868CE8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" creationId="{7E8C38E4-8DFA-4FFA-A160-788BD6EC05E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" creationId="{7DBF75D0-AD05-40DB-9AF5-79C6550166D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" creationId="{CE4DF82F-2DE6-41D1-8493-278A5AC8F84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" creationId="{580A4481-3FB9-4480-B4DC-923F5CA0197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" creationId="{DAF6DA4A-5E0F-433D-B4C7-EB04A9CDD14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" creationId="{8FBDDCDF-9EDF-464F-B2CA-301424AEC8B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" creationId="{0E5757D0-76CF-4783-8A8B-CBCD16AACE8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" creationId="{DC9D9840-3A6F-4ED0-AF9B-A0EE108C374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" creationId="{C3D91280-3B47-4478-A77F-2B3785638FD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" creationId="{422E640B-EB72-43CD-8CCD-98E7FF44A41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8" creationId="{5D0D1664-0D14-418B-B3C0-A65010F8A1B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9" creationId="{F317293A-5F7F-46FA-A00F-9B7A6AFD359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0" creationId="{BA2F1663-018E-4802-A5EB-7B816266B09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1" creationId="{1FA315E6-1191-418B-B75D-BBD62B71FE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2" creationId="{A295BF7C-88B2-4912-8723-377F3F50DD4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3" creationId="{A9F82D6E-6563-4F54-A81D-259EACEEF29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4" creationId="{4F40042A-ABAD-43B2-A5E6-DC8A12A6C8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5" creationId="{414BEA16-4157-4323-95EB-E716C875370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7" creationId="{0AC2D386-BD36-4E95-93BB-EC0F666CD59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8" creationId="{6F4F8CCD-6ED4-4EC9-BC64-BFB68E4C43D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9" creationId="{455988C7-0135-4CB2-B44F-E5EC8FC2299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0" creationId="{AEAD35A8-7066-4E06-96F2-65339F8A189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1" creationId="{CC873A3E-5876-41E1-9855-5344E52890C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2" creationId="{5CB2EE6A-D4B5-4AF8-B242-0CC3AF0E472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3" creationId="{7E159CFC-4D91-45B5-BBB7-6A421FA05E2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4" creationId="{CC17FF08-05B7-4E6D-8121-9EF34F241FE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5" creationId="{64CF2A1D-CC92-43E4-BF80-BB2CC7EDA51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6" creationId="{A3E1BE6C-5BB3-40C7-9CF8-266200571FD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7" creationId="{4F1F9AE3-5769-4DFC-9E5A-560965F711B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9" creationId="{771F4B32-B874-4767-9FA4-CBEA85C3882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0" creationId="{129DC05C-5A93-4C6A-9690-1765ED02225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1" creationId="{75C977DD-3BE2-4285-BEFD-DEC8F51E60A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2" creationId="{48DD5753-89BB-4DC8-A8C8-9C2103437A1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3" creationId="{CDA5E0F7-FC2B-4640-A98B-6FE502C5176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4" creationId="{CC0B4F0A-F117-4301-980B-B9E3FF8C31B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5" creationId="{BE3BF56C-4640-4C19-B4D3-4D524177074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6" creationId="{E23D1217-4FBE-44ED-BADD-68EBC13EEB9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7" creationId="{BA95002A-C2F4-40E3-8588-958E8C53A2E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8" creationId="{759D49B0-77C3-4AB9-81A2-EE793EF8B2F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9" creationId="{F5E0AA75-BBF5-45F3-9BB4-28A6783CD51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20" creationId="{4ADA41E7-D8CF-487C-9660-4AC7B20DD9B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21" creationId="{6F8C68EE-BC52-40F2-8607-17FD9BD2DD2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23" creationId="{6B1172D9-8236-454A-8433-E8354CD328D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24" creationId="{B8F4D92A-BE74-4775-926D-157C97B3945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26" creationId="{9D7005C8-5B0D-4084-92CE-0B6B7B27AAC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28" creationId="{05BD2BDC-6E5A-471A-B5F3-2A0B3867493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29" creationId="{1E5E97EF-5AF9-4668-990F-7C1C572A91E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0" creationId="{7F7CA7CE-2891-4AFE-9511-8243A4EF863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1" creationId="{810C9429-9632-4131-A0D3-6CE5971214F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2" creationId="{A6FC0F80-3644-42FE-8736-D131A99CA45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3" creationId="{03BA541D-822A-4581-968D-F46ABBB4835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4" creationId="{A00DB134-595F-4942-9934-AE7B6C1D1B2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5" creationId="{578F7002-F3B4-46C5-997E-243B31DE02B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6" creationId="{7C76B7AD-58AB-4942-A9FD-2FEEFCB82F4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7" creationId="{7DDD92DD-856D-4E2F-AFF4-5333F828CAB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8" creationId="{AD5F5BEA-43A7-4DC9-9C07-5AE8A3F676A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9" creationId="{D7E928DA-A136-46DC-B4B1-81D30990E6C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0" creationId="{8E86CD0B-516B-41B7-B504-A11E1999CEB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1" creationId="{A1580919-EB0B-4CCB-8F3E-9948833D2A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2" creationId="{083DACCE-B0B3-44C6-A92B-6B5AF795129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3" creationId="{CB26979A-5870-4111-B1CA-0FFDC7690E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4" creationId="{3B0DD514-9CBC-4F88-B80B-4DC7107A984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5" creationId="{7ACE99DD-18CB-49F1-A85C-C872921207A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6" creationId="{CB360DF3-FBD9-4750-9C1C-ABF07BECD31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7" creationId="{896D41B7-BD1D-4D97-B275-90080A91E74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9" creationId="{97DAB0D2-28EE-4060-B2E9-AF0773B6998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0" creationId="{D18F7B5A-53C9-4820-8033-C217038770A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1" creationId="{72914AA0-4465-42D3-937D-21BCBDFE2AC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2" creationId="{E1DBFC67-1F79-4AF2-BFBC-A71EE762713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3" creationId="{434B52CE-1E39-4228-AEA3-10FF93DE0FE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4" creationId="{FC3D7536-460E-4C14-92A9-A7D71C53679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5" creationId="{7AB804D1-4BBE-49A2-AAC9-6E07E03BDEC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6" creationId="{EAF9C910-903F-4764-ADCE-DD2BBD54FF5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7" creationId="{41A40001-9410-45EC-B759-75B8B7A65E8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8" creationId="{D655B62A-033C-419D-8337-3467270D5A8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9" creationId="{E23662DF-9F03-4BA7-AB94-EB9B347AB57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0" creationId="{DE54956B-F69E-4E63-8BE8-8B38BE3A434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2" creationId="{F75AE6DC-F989-4EB7-BD4B-7A70F7B6DFA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3" creationId="{DADF7804-5B57-47FD-A3DB-1AC3B68FAA7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4" creationId="{661EA87C-E301-45CD-8489-B3576CEB793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5" creationId="{FA16CF6F-BFB1-4987-986C-2DCB155B9CF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6" creationId="{558C8B00-44F3-4D54-BB2D-4F0B891A0C3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7" creationId="{FE001B3F-7E4E-4225-A657-6CA576EEC0C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8" creationId="{FA2721CB-1AA6-4E63-A3BF-1706F7E5868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9" creationId="{AA89FA61-6FF7-4A32-9B8F-9F07CEE8C6B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0" creationId="{280C51C2-D73B-43BC-A7EC-EEFCDA61C5E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1" creationId="{6529FE70-6A91-4B18-B46A-FFB8A7633FD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2" creationId="{50CFEDC4-A9A3-4BF4-A70E-DA5CCF0A6D8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4" creationId="{C015F65D-2A60-40E2-8B3F-9266ABD1E74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5" creationId="{F5FE0704-53F7-417E-B0D7-A88970DDC1C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7" creationId="{BF0CA5E2-8038-4F65-90BE-949B4FCFE10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9" creationId="{89E30EC3-78FD-4D0B-8FF0-8FD71E9A04A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0" creationId="{7440C1C3-86B5-4CF9-90C9-76E6CFA5F8F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1" creationId="{D478B7E5-B0D6-41FB-937F-86CF1CB696D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2" creationId="{523BA203-4FDE-4125-AC21-973F3F57686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3" creationId="{C262BC73-B83B-4105-BB3D-55BFE1DBDB2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4" creationId="{BCD09410-C6F5-4EA4-8ED4-FC1E6C066ED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5" creationId="{2BD54FC8-4FAC-4825-974C-064D711C1A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6" creationId="{742FB90C-E7F8-43E9-BBB3-36D8E32B261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7" creationId="{9FFFC10D-F2D9-4A4C-A607-60CC359AA1D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8" creationId="{B884EEA4-B989-4F0D-8532-3992ECCD695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9" creationId="{CC987C8A-847E-4D15-ADFF-1CEC20F063E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0" creationId="{7231ACFD-0F07-483D-8710-72E37D5C7D3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1" creationId="{CECBAD90-38FA-4FFC-B366-B9E855569F9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2" creationId="{CFDCE901-F904-4E56-976A-ED45D8CB98B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3" creationId="{D852D840-6868-4814-B752-E19DE749D6F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4" creationId="{1EC6DDE3-C087-476E-ABC5-F23CEF7D92A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5" creationId="{4C79FCFC-F3F9-4A81-883F-DD732A1A4D1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6" creationId="{F9B12187-C24A-43FE-8E65-8BB70BA5810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7" creationId="{4C58BB26-962C-4BF8-BC35-40119AF1069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8" creationId="{92C9284E-F94C-404A-9F14-418E726CBC4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9" creationId="{D1792EF6-6B59-4F16-BE35-01E8008EB60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1" creationId="{681803F6-CCE5-4007-9C58-7068746FCCE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2" creationId="{F179D93F-DF1A-4FCE-982D-95CFDDBF7E4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3" creationId="{837CE70C-88A6-4EEE-A460-9DD9917F461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4" creationId="{B63BED95-0640-4B84-8B4A-CDE43E05BE8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5" creationId="{7DD37619-980C-4876-AA6A-A7F0E018CF2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6" creationId="{124FE855-5A50-428C-A9F2-DC7D77579A4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7" creationId="{1E5D1DD0-9A40-479D-97B7-041DA34540B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8" creationId="{44E9FFDA-61BC-41CA-8B26-87F2C543770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9" creationId="{86009F9A-D23B-47AB-A71C-E152E39FA40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0" creationId="{7175507D-320A-46F8-81C5-45978C8F893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1" creationId="{308793DD-9186-419B-B61E-859546CD356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2" creationId="{0008204B-3FAD-409C-B407-D5D8A50E10E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4" creationId="{1FF127AC-6D38-433F-9DE1-2DF3A54B5E4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5" creationId="{6D9B60FA-884C-4E11-8F7F-290D8C80190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6" creationId="{E32C7699-AF7A-487A-B53A-152902EABA2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7" creationId="{C46D6E88-B9A4-4E79-B93A-F8036BE6B39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8" creationId="{C346DD38-3946-4AD1-8D56-5546A1BA82D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9" creationId="{7F207924-F383-4407-A1C5-533873AFE39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0" creationId="{69A96435-BCAE-45A4-AC6A-6B8E3B469C1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1" creationId="{A7E1C65C-E133-4215-A883-01766691833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2" creationId="{59606E93-23A8-4346-8221-316E7D02C52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3" creationId="{8B2DC157-D0DA-45C8-AF4E-59329E816D3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4" creationId="{A827E412-A8ED-4E7B-AA7B-EA98C87EF9C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5" creationId="{4B6964C1-D798-496F-9DF5-16A15F43FCB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6" creationId="{75DBC404-9536-49E0-85E7-7B4BB57C6DE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7" creationId="{65F2CB8A-52CC-4D5A-8F8F-DCEB2C5CEB2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9" creationId="{C01DCB78-5FC1-474A-ABBB-9DBB0845B73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0" creationId="{990C5FEA-6CEC-4A17-9081-54C74E1286F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2" creationId="{B8C81B9B-DE58-4903-B611-AD9D9524395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4" creationId="{EA3291CC-1A31-4E24-98B0-E2ABFF7F5FF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5" creationId="{B0E3C19F-BFE4-45A0-95F7-876C8FA788C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6" creationId="{065CF1FE-8769-4604-A2D3-0DEC43C6C8D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7" creationId="{9900C899-96BE-4DDB-AF9E-2C3302E1821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8" creationId="{40B8BA5C-346E-473D-9C2A-F698288ED7F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9" creationId="{E7C6EDD8-D4ED-414F-A0CB-E328A20759A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0" creationId="{B7F208F4-1F96-451B-BE95-0D869B39A70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1" creationId="{A66F99DE-5DE1-4D27-BE1F-0A2DF6C1952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2" creationId="{8D1240D1-0AAD-40A9-8CA7-58FA1DD995D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3" creationId="{CE7B56F9-593F-483F-B88C-51725BC1C72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4" creationId="{08755365-64F7-4830-8497-8C49526F629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5" creationId="{9B997855-6C00-4CE4-BB28-1C67D49CFB1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6" creationId="{A3873229-3059-472E-BAEA-E8E1F3ECEBC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7" creationId="{B676973A-A10D-4FD9-9CFE-5EEEB83AB2D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8" creationId="{9969E5AA-1C63-4507-94FE-71B8D69F253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9" creationId="{202CE87E-84B0-4A6D-8893-54953D6B3F1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0" creationId="{384A4098-B2DB-4E4B-9165-F603A49304A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1" creationId="{9EED26D2-BD3E-4D21-B53B-B1D939C45B8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2" creationId="{32E37423-89FB-46F5-A8CF-55333768D58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3" creationId="{F99875B9-2BD5-4BF4-95A4-A79C306362B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4" creationId="{060AB61B-7C77-44F0-8F4D-2F198C21A9C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6" creationId="{3557BEA6-9B6F-4C8C-B991-395132FE4FB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7" creationId="{0250A752-BAF7-49C5-B16E-14FC2EED3F5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8" creationId="{A1F666EF-4E55-4F8B-8718-A11A4A3CCE7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9" creationId="{6A9B091C-DF04-4C59-ACE9-DF2EFA41126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0" creationId="{AE8921B3-ACFE-44BC-B55F-8F18444199B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1" creationId="{44B6F801-2631-42AB-B4A9-CB29894EA57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2" creationId="{8AEB5120-AAC0-434A-9EAA-11F633A7CE9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3" creationId="{4343720B-CAD1-4DF6-8BEC-915DE1527FE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4" creationId="{7B817194-955A-4421-A7FF-1AFD72B14D2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5" creationId="{AC34DADD-FFDA-488B-9323-41B5EF43B57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6" creationId="{5F305666-2F36-4F7C-A0AE-23D97269401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8" creationId="{AE2D2525-E052-4FC8-B055-A70361F144D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9" creationId="{F6E967BC-BA3E-4894-BAD2-41833CC6011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0" creationId="{24B47247-2451-4D86-A8B0-3AE120367F8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1" creationId="{347F6132-A727-4DAA-9AC0-92AF1A455AC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2" creationId="{ACEF2F47-DB4F-43F4-8155-5CFC87E8117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3" creationId="{39EB2F69-0747-474F-BF1F-DB97633EE0A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4" creationId="{7D785899-79F1-4ADE-9CE2-73517BCE1BA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5" creationId="{F9E6C60D-4137-4EB9-BCB2-4D1F0845797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6" creationId="{70C94622-AFBF-43E3-900B-3CE4345264F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7" creationId="{CC3531E2-3A91-45CE-91E5-794A2AA1FA3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8" creationId="{EC45DFB9-C434-469F-959E-8E84C5F8B4F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0" creationId="{C398B343-E6E1-4BE4-834F-C93C6FC926D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1" creationId="{CA842883-539D-4C27-A0F6-D663205BBC3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3" creationId="{DCD83287-7E0E-48DA-81FA-0E6A2F9DD61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5" creationId="{A93E8B9B-8AD7-49A3-A3B5-F8186C8CD83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6" creationId="{177E6E42-EB81-48E8-BC69-F2600075C55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7" creationId="{ED06E687-5133-4C3E-A0F5-4A16BD1D409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8" creationId="{DE0D8F60-C823-4A91-8B46-2B9932235BC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9" creationId="{80DC5065-4F52-4287-BB1A-56691CCF4D9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0" creationId="{709C3F58-08FB-4C36-A545-1BD36D13BDF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1" creationId="{121DA28E-39A5-4EC6-8C5F-0811246ADDE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2" creationId="{47D87D16-AB8D-42A1-AD4C-322FDCC7ED8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3" creationId="{5E84BB02-EBCB-4934-9491-A6261938666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4" creationId="{EDDCBED7-9831-491F-B2F9-7FDCAFF987F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5" creationId="{46F0BB8A-85C0-4502-9C5C-679D6C668B2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6" creationId="{F8AF3728-9E53-4DD2-B67E-B42353B7626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7" creationId="{4F2FAB8D-320E-4E4D-AA7D-A623CCA21CB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8" creationId="{7A34ECA1-3157-4E32-88F1-FB91D164EF8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9" creationId="{8A18F965-984E-41DA-A6D5-419C7B848FD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0" creationId="{68FAA65C-1CFD-4AFD-883A-2EA3BF132C0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1" creationId="{8B754234-CF4C-440C-9A07-A024654E799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2" creationId="{567D30B2-0FE9-4883-AD56-7220A85DA5E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3" creationId="{DB68322C-3B7E-486D-919A-6F6C17573D6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4" creationId="{D434ABD6-9B35-4685-A664-CDACB409F18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5" creationId="{8354B42D-33FA-4EA5-B006-F8AE6ABE5C2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7" creationId="{E7C3F33D-658C-4CAC-91B5-56907EA043E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8" creationId="{9260C741-F259-45C7-9530-3CB1454FF66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9" creationId="{FFD78167-5774-445A-BAC4-A61EE86276C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0" creationId="{7BCE793B-ADC4-42D7-BF0E-60418BD0297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1" creationId="{5DC98811-9A07-4736-A51D-1128730C70F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2" creationId="{562B84FD-8170-4F84-9726-08C3AD2E203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3" creationId="{16A076DF-97AC-4721-B9B7-30CABE1FC63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4" creationId="{DC04BD63-C3B8-409C-ABDC-6F1D805C18E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5" creationId="{5019730D-8ED1-4E88-BFA5-B82A2CEBF8C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6" creationId="{8E9859CA-FC33-43E7-ACEA-4F202D66E7B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7" creationId="{F685FA88-F9D0-4926-BC44-A3ED942E839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8" creationId="{9E914762-42D4-4B48-A60D-A1DA3629C3E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0" creationId="{DFC7F030-E8BA-4DFD-AA33-051874FD512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1" creationId="{2212843A-E978-45E3-8ADB-C827CAE3BD3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2" creationId="{C626298D-BCB4-4C41-8F54-7E7A13B4B26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3" creationId="{CECBBDD1-EEAA-4B02-B2BA-9180128B5DE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4" creationId="{299E344E-EE09-4355-9B55-72CACEE274F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5" creationId="{54D6F55F-2021-4CEF-AC7F-673526F7C22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6" creationId="{0C2BB09D-3DF8-4E84-8FCA-CB0B96E0270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7" creationId="{57AB2422-DCF5-4DE3-9DA5-665CBF322F6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8" creationId="{E18279AF-703C-40E1-9F45-8697CEC5991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9" creationId="{B68D7CFC-CD01-47ED-A40C-7CC1047BE33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0" creationId="{57B09633-BC10-435F-AB75-BFAE95EF615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1" creationId="{75479F8B-E299-4B76-BF43-2CC5ADF09B5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2" creationId="{9C6BB35B-E6B7-47FA-94A1-C09F28EC07D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3" creationId="{DA7E2B60-12EA-4CD9-A598-4A1778E970E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5" creationId="{BB11CD13-97A9-4609-8A80-F42B94A4C3D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6" creationId="{6C7F65CA-CF24-4325-AF1E-44EC3879DC4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8" creationId="{896D3CC8-FB5A-485A-AA3F-09188736FF9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0" creationId="{C3B05A5A-D6EB-469E-931F-C4C84BFB5D9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1" creationId="{C212FDF6-5B2F-44EB-91D5-867EF96372A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2" creationId="{C3193C16-2560-4A5D-894E-21B842CCADE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3" creationId="{37AE815B-0620-4A62-BAC4-37101121E67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4" creationId="{C7BD4969-ABC0-4E9B-8231-2A16CF69E09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5" creationId="{3C311A15-1308-4D5B-BDAD-53CA24E14D7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6" creationId="{5FF74882-BDBB-4C48-8B6E-5BD13F5AC20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7" creationId="{BC8505B0-AC9C-4C1D-B757-E229485E99A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8" creationId="{CFE29958-C8E5-42B2-9034-C79E59C59DA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9" creationId="{D0C3F9BF-B31F-401D-AE1C-BCA59CC889E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0" creationId="{82667182-CF3A-4269-BE2A-03A1AF3F513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1" creationId="{95B1321B-666E-464D-8734-F163AECF763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2" creationId="{36911178-2646-407D-8A10-123A46D8C47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3" creationId="{3C19A4BB-8A90-4914-B4CD-854E787597F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4" creationId="{F9A1A8C1-E8DF-41CC-A6FE-66504C6FE18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5" creationId="{FEB015B4-B128-41D6-A206-C3281D7E244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6" creationId="{0D7769AA-6CCD-4A32-8426-8EC48151709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7" creationId="{4C9F83D3-2786-47DD-80A8-6EA0117AD56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8" creationId="{C85F2444-223C-4A15-AD7D-7A7EEB59604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9" creationId="{AE7F257E-2326-4E6A-A746-24F9BE73A45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0" creationId="{17AAA385-9789-48DF-806F-BA8C90B33B4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2" creationId="{A1381DDF-4BCA-4EFA-AC8A-F433D3C7CB0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3" creationId="{F2699023-F68D-41E9-BC87-372896B6011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4" creationId="{AD6480EA-4ABB-4F99-A6A5-32852FFA410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5" creationId="{B4C8DFCB-2A77-49F7-A0EB-BBB95014A77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6" creationId="{69A5F98C-8D19-448A-B3A5-3EB6A59FA63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7" creationId="{F6518840-C019-49FC-BF4A-B1FBA57BE36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8" creationId="{1ACE8D67-8C4D-4BAD-91B4-09B9E173BC9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9" creationId="{C635EDA4-7131-46CD-8496-0D9B6BD086F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0" creationId="{71480A53-5AA0-402C-A2D0-7F33A26F02C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1" creationId="{A72BE9A3-4FC3-41FF-987E-F5C69A4B58D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2" creationId="{5DC4141D-98B4-4F56-B874-91475240C73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3" creationId="{24A495E6-CE81-46A0-820E-9098E4C7ED1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5" creationId="{E303BB04-4023-45D0-9F3D-8164F6DCD93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6" creationId="{032BE4E3-FBC4-4F23-96FF-BA848E624F4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7" creationId="{B5E9B81C-A7C8-4DA5-A79C-983F353595C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8" creationId="{452EBE75-0020-4B37-9028-30B3A601D6D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9" creationId="{8A3FD39B-4CE2-4C97-8F59-BD10790EEC3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0" creationId="{538A184B-5ABF-4580-B34B-775FCCD4A8E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1" creationId="{73770AC7-67C2-4ED6-9A88-E2ACD5E479A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2" creationId="{28510007-57CB-41CA-8390-992E855921E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3" creationId="{29462291-8C7F-4E9F-839F-5E4A75EC478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4" creationId="{9A8869EB-FBB7-4894-8779-A41088F5235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5" creationId="{5912971A-DE48-4FAB-840D-CADD79CB639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6" creationId="{2EDE80DD-F283-4D7D-A26E-608BCE23D05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7" creationId="{E9C6F9FC-E4A9-41E5-A155-21F485E2964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8" creationId="{992FBEF6-26B9-4C6B-93A5-6B9ED1F03C9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0" creationId="{4FDDBC2B-BB5A-484C-A054-8068A9D8856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1" creationId="{3DAF7581-B51C-46CF-9044-0C3D4202D8C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3" creationId="{565629EF-D92C-46ED-8F45-303F2B34A17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5" creationId="{3DDBFB72-8FA7-494B-AEAE-CC9919F0206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6" creationId="{DBB21B85-D122-4C93-A21C-5154C0D12E1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7" creationId="{4C2E2FBC-DA9F-4107-A95A-4AE843ADC0B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8" creationId="{BA550CF4-F21F-4BBF-AF6A-1F2E898F8C3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9" creationId="{5377F7CE-E4CA-4E67-A41E-0A83494AF41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0" creationId="{F4E465A8-A37A-4FCA-B54F-4B64E91E8D2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1" creationId="{F0040C62-E30F-4B0C-9875-D5D33E4695E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2" creationId="{EAEE5DC7-954C-4884-8616-D4AB021B0BD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3" creationId="{AFF9AF09-EAC8-429B-A7D4-D5B5F12D01D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4" creationId="{6A0A6CCB-54E3-45A3-82D9-B3844BB2114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5" creationId="{18BE0B6D-0D9A-4630-A07E-7CB4114E132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6" creationId="{E52A6F4D-27A6-400D-B6BA-6A0D80A7303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7" creationId="{6344F139-DF38-43C6-9CF8-75529770777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8" creationId="{973507CE-D57B-49B8-ADC7-EA7EFFF1B0E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9" creationId="{CEB384BA-4FFC-4311-91FE-2D8715EA7ED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0" creationId="{B4593C5E-EF31-4E4B-B87B-D339266EE15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1" creationId="{43F21400-4E5D-4442-B4C5-5DAAB9E261A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2" creationId="{7CB5D136-A8D7-4AED-8A3A-113489E358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3" creationId="{F77D4BBC-0E35-4FF1-A8F5-39E3A4D8EFC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4" creationId="{380903AB-C26C-465B-99AA-EB51B7ED448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6" creationId="{213114CB-A980-46BA-B2D7-91D53853A75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7" creationId="{56C25641-641C-4165-B34F-5FCA5BF14BA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8" creationId="{6AF0E6C8-F7FB-4468-B120-FAB32DA10B9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9" creationId="{7B788370-816F-40C6-B4F5-3237CA4AF11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0" creationId="{53E21896-40E8-461C-BB16-A18008BDF38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1" creationId="{A703B87B-1FAB-4F93-8DB8-21415C0DF74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2" creationId="{30DE874C-83BE-4D4E-AA68-97F1E168DE9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3" creationId="{A8D52016-F36D-4F6F-9063-97786B1D54A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4" creationId="{5183884B-BEBE-42C9-B54F-F8D8E4B65A4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5" creationId="{DE1490F9-E725-4AE7-A788-F6C09C2EE17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6" creationId="{2E990534-D1E4-4794-9067-8A04EB00D08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8" creationId="{A1F37A54-7219-4CEA-AE68-6A50D3E3C7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9" creationId="{069C4E09-5898-4D12-81D2-E852D50E677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0" creationId="{A852DEA5-3586-474A-A377-60F250FAF5F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1" creationId="{351A9A0D-21E6-404F-8F55-5F3852C15C6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2" creationId="{A2A96FC7-637A-42F8-BFA5-782C2BFC5B2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3" creationId="{DA87631B-2853-4BDE-9B86-D43D040B142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4" creationId="{94798B3B-94A7-48E2-BDB2-0F398C45875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5" creationId="{6DB45DD0-885D-4045-B07E-168270EA1FB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6" creationId="{9C57789B-C14D-4492-B8D9-FFF370225EB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7" creationId="{A6DB6F05-427E-4883-B9FE-1BC325A5B14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8" creationId="{DE55D5F5-09AE-4C07-B45F-6D957FB7835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9" creationId="{686B02D7-6BF0-4450-925D-97E2B3DB054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41" creationId="{062DCEA9-F942-4296-B175-97679EF0BB7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42" creationId="{95FE3CA8-B8CD-4940-B7B4-ED38D5F98F1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44" creationId="{D72CD246-F318-41CF-9513-3345E90243D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46" creationId="{B04A5313-85F1-49A0-AF65-511C794F768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47" creationId="{C0C3445A-E9AB-439E-9B7E-10386F9FDC8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48" creationId="{5061BCC1-4AAA-473D-B24E-E7CC8122B1B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49" creationId="{C22E340C-E590-43AA-93E6-C7595788FD5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0" creationId="{F3E3F0DF-AAC1-4FC7-A3D0-F971502DD4A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1" creationId="{49DBE25A-56AC-4ED2-94D8-3ED07F6BBC6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2" creationId="{B78A8B95-9331-4D3A-B66F-30A38171210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3" creationId="{DB590737-DDCC-4542-AD37-129C807D173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5" creationId="{21585475-BBBE-4225-990F-9EF5664F99A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6" creationId="{0CB948DC-0B40-4878-8FF9-C3BF7A3A8AF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7" creationId="{87A482A3-4EB5-4807-8025-6BA86776C5D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8" creationId="{1659AE00-8C8F-420E-AF19-7B941F10F67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9" creationId="{BACE1C95-651B-46F6-AE9E-4FA98F96FA4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0" creationId="{E7F5447F-E3CA-43B6-8BF6-7B6CF279A43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1" creationId="{859B453E-36C6-4288-A440-AFE83B5251A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2" creationId="{67419D56-E79F-49A9-AC23-C8D181CF5DC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3" creationId="{80DED623-BF48-48B4-A695-195B38E10F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4" creationId="{895D1585-8D46-4F9B-91E7-87D1097EFD6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5" creationId="{52FB684E-8F82-4608-A950-BBBBD786EF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6" creationId="{B5635D69-8700-4704-96EB-50A35877F64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7" creationId="{E6DEA3DB-0646-424C-9B3B-5DCCC09F3E8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8" creationId="{2C21A6F2-8A06-4961-92D6-3BB4F9B1EF3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9" creationId="{6976313A-7C4B-46B9-B304-867086CE7D8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0" creationId="{4A6374FE-D565-41FB-99E0-8E07143E5B6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1" creationId="{091E0A28-BA1D-48EA-93AC-E3EB59E02ED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2" creationId="{D4CF5EF2-D856-4550-873D-BF598C5DA09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3" creationId="{20474CE9-18DB-4A7F-B3B1-9D3A8104B94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4" creationId="{752E2C07-E1B0-4A26-B389-B28701883DC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5" creationId="{0AA79C38-F6E7-4867-9ABE-951BFAE48FD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7" creationId="{0020D42D-C219-44AE-85FC-9487EF39A51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8" creationId="{9554489B-37F3-46A3-AA72-941B7FF66D0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9" creationId="{BC805A20-4188-42B7-8738-CB230A170DA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0" creationId="{6B7584EA-A494-4942-9794-739CCF93222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1" creationId="{E821D444-282B-4FAF-9D63-AA17196025A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2" creationId="{392AB270-948A-4E60-9372-9B9C5750430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3" creationId="{DAC3C412-1901-4EDB-82C7-73367088C9F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4" creationId="{0C8A6BBB-4206-463C-880A-6F8B7731D29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5" creationId="{7F4E04A4-2A4C-46AC-A301-AEA969FE814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6" creationId="{8D6F9FA6-3906-48C5-A90E-1B031D5834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7" creationId="{5BF25BE8-4796-4CB4-AC25-6AACEB82642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8" creationId="{425B8C2E-5228-4DF0-978A-20E2282FEC1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0" creationId="{353B96E6-C2F2-4F3B-BDBC-D5E45FD3A55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1" creationId="{91780BEA-F8EA-44EC-8612-1C802EA6A00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2" creationId="{E7D491DD-3D86-4CA7-960F-B0CB0F785CC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3" creationId="{04BCF7B2-95FE-484C-8156-AE0207F54C1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4" creationId="{74DC6202-3615-4680-B734-EC63BD7AB38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5" creationId="{7E1F5ADD-DB68-44B5-B9E2-2D7445DC70B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6" creationId="{49416370-01D1-4265-932A-DD74B7DCEA3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7" creationId="{AD8FC536-6BC4-4ACD-AE92-54EB4B8A0AF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8" creationId="{82170594-101A-47AB-A489-4B8F63EFBE5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9" creationId="{80E265E6-3AB5-4D0C-9B46-43A79D8D3A9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0" creationId="{836BC232-861C-4D83-9F6C-099A428CEE6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1" creationId="{02623F33-49AF-4D33-ADFD-3FDD8143A2D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2" creationId="{408019B2-FA20-4C62-B0A1-8105B03AC74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4" creationId="{2AEBF939-5AB7-464A-AAB4-158E9C6BF51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5" creationId="{F0F79BBD-527C-48F0-B069-569112D69AD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7" creationId="{9DD1F8F5-D624-4DC3-974C-9CC05544826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9" creationId="{9967804F-36C8-48F8-8FBE-F79D637C013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0" creationId="{8DFF0997-EC71-4085-832C-832E8854CB0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1" creationId="{A50BFA2A-9CEE-46B8-8B8B-B614B12998C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2" creationId="{0AE9B572-FF45-4013-BAA6-1FEA992944F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3" creationId="{4A87DCD3-AADB-4CAB-8095-61805C920FA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4" creationId="{4EFD11FD-E5C1-4251-9F16-547EF942259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5" creationId="{392377EF-9F98-48FF-A4F9-5E1B0B8C41E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6" creationId="{C9D5CC8A-A1A5-4C84-8A51-4940CE3C044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8" creationId="{346786CA-C358-43AD-966A-6E6DA149A49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9" creationId="{1CF04FFE-6D40-404D-BF95-0D01B64A994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0" creationId="{80C0915B-76A5-415E-8D66-2395915FEA4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1" creationId="{AE4A86DB-1338-4034-B7AA-7264D5E7E54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2" creationId="{5BB08214-66A9-47CB-A27A-64C0AB4A0FE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3" creationId="{7CA2CC4C-0EE3-47EE-9D94-DFB363594F4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4" creationId="{DC0C3FF5-7DEA-429C-8350-69978EB1599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5" creationId="{384DD324-2D7B-4468-8155-8C0AC014BF7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6" creationId="{0B250111-97B7-4816-A022-4231F8E3FC6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7" creationId="{C832967C-E1B3-4FFE-B2AC-917C3C0F078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8" creationId="{527593D9-1787-4289-B02B-FD1DE98F6FA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9" creationId="{1237BC88-E55C-4D35-9B87-696CB1E322F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0" creationId="{765614DF-1E56-4CD2-A848-9BEBF7428C5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1" creationId="{27686405-0B4C-44B6-8051-7586DE7AB54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2" creationId="{AD1E708E-B97E-469E-9CBC-7E5EC71928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3" creationId="{D115820E-B582-4F22-9CC0-62D51AB899D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4" creationId="{A0CE51BE-7877-4313-A6A9-288FF51150E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5" creationId="{4826D0BE-C782-4128-808E-4C86032F61F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6" creationId="{15A1DF35-2259-4FCC-B1C8-7899DDE530A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7" creationId="{97794E93-5DA8-4990-9A04-A8FDEC23519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8" creationId="{AC69CF0E-8A48-4599-993B-B2D4200B4E0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0" creationId="{6A4DFB45-43A4-4359-A482-D5323C5D67B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1" creationId="{04342204-F91C-4433-8667-E0EF6819F7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2" creationId="{C51A1DA7-8ADF-4B05-955A-E781992BA4E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3" creationId="{82FFD235-899C-4017-9A6B-17F61930ECE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4" creationId="{FA937E97-529E-4697-B750-FCD8CDA89A8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5" creationId="{3C5412D8-E4C8-447C-B4FA-94C6FB622DD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6" creationId="{0CDE448E-1036-4731-B6FA-6375C18721A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7" creationId="{8B220E12-DDEF-450F-A9B7-A456C1A2E9A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8" creationId="{ECCEA09C-1CEB-4DC3-B813-A5DD777B58A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9" creationId="{181ABE21-2961-43CB-9572-29712BF34CC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0" creationId="{D50318CA-73C7-4CF2-8303-8859CF2626D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1" creationId="{E56A05FE-6751-4256-B70B-66F4530CE3A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3" creationId="{0AF1ADD6-2685-4D84-B91F-9FCCCDEEEF8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4" creationId="{B31C7109-645F-4F06-A919-AEDB7044161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5" creationId="{5A3A122C-8444-46D2-ABF7-E4D974B18EC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6" creationId="{31610AAC-833F-4DC7-A4FC-58C1EE55CFE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7" creationId="{D78FA945-F79D-46D0-ABDC-B4B3930A2DC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8" creationId="{F3F55C78-80CB-432A-8645-D0BCB06AB3C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9" creationId="{5C3B089F-F7B9-4884-A94B-628AE149480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0" creationId="{2D874AF5-7971-4B41-98E6-007F632E55C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1" creationId="{3E38D7AF-ABCF-45B0-A863-7715C68C8DB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2" creationId="{54A5BCAF-349E-4941-A091-0CFE3B9BF59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3" creationId="{838C19C6-0920-4F1E-B305-27A5E554864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4" creationId="{7293A1B4-2566-46DC-B9E7-7E2ECC20003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5" creationId="{6F60B973-1725-4E6A-A6A6-C8F944F1641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7" creationId="{C1C9C24B-2735-48C6-81DB-0FB111C5BEC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8" creationId="{7DD4E8DD-41F8-43CB-9AE4-801CC8A90D2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0" creationId="{61C991B4-2A16-4EF5-A74C-DC89EC4DA4F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2" creationId="{B1F334A1-0D25-4D61-A53A-B2ED8E1AD77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3" creationId="{1AA62CC2-C6BF-4BFD-95B4-8E79B02673F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4" creationId="{B0C0F2E0-690E-4637-B733-E93DBA6D16D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5" creationId="{4EB767DF-165E-4987-AC48-A4BD50C3E16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6" creationId="{D7FDF1E2-AE0B-4916-A41D-CEFD4934B7A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7" creationId="{BA218103-1D7A-409E-A6DF-339A23A2593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8" creationId="{C4582618-EFD4-4198-9EBD-DD53AB4EBC1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9" creationId="{AE29D3B0-73A9-4FF7-95CA-763D9516C87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1" creationId="{4D5DC67D-725D-4A07-82ED-B59E3F055AF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2" creationId="{98554A33-0980-4E7D-B3D5-AA4F91C377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3" creationId="{D0F6DE7E-1419-448B-92C1-5C7E2212A32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4" creationId="{F648BD8B-E4B0-4AA7-9396-3B493FA6101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5" creationId="{651CF6D6-40A6-4F91-A44E-B2D6105126B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6" creationId="{D3A371C0-252B-417D-94E6-E65D2F1E7E4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7" creationId="{C41B6BB0-1C9A-4A1A-8EB6-9454D0BA317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8" creationId="{A4E0798E-68BA-4E79-B037-A700937018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9" creationId="{E28FEB34-6799-4A8B-B799-7E019A5EFEB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0" creationId="{890C3EE1-FBB3-4415-8FC4-791CF71E627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1" creationId="{E0C571AE-682B-484A-AAD1-78FAD0DF536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2" creationId="{F7CBE39F-6445-4C4A-9404-8FB6E95F7A1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3" creationId="{6CD70245-B518-4178-8FCF-1380B200195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4" creationId="{B6081F18-5648-42F8-9A78-334F67FF88F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5" creationId="{563D7389-F320-4461-B65C-FA58381D4EF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6" creationId="{783AAE6E-109E-45DC-9A8C-D7F2F02A426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7" creationId="{D42FE764-D717-4817-A2F3-0C6633E7B7F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8" creationId="{B6BE8874-154E-4610-9845-5DFFE212085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9" creationId="{DC34C5B3-B655-4D58-AD6D-01648B637AD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0" creationId="{D63149E0-5646-41C6-992C-1B2B9741D30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1" creationId="{3795AD8E-9B1B-4E19-9DF0-1E391ADC529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3" creationId="{60168E25-F9D4-4103-B3C5-AADC88F5F12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4" creationId="{ED478D8B-E4AE-408D-96C3-4A48D294A66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5" creationId="{B890D7FA-5885-4C4A-9FD5-86E6DA8E2E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6" creationId="{A36F9927-CE89-4090-9217-26B8832FEBF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7" creationId="{3B7201C4-CCDA-45D3-9DBC-C8F206B6DBB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8" creationId="{7E70EBA8-9CEF-4C04-8633-261C8B7B6D7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9" creationId="{A8AD286F-0CED-43E5-8DBD-DF223F5739C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0" creationId="{4773F82A-17F8-4FDB-9D9F-335DAE0DAB7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1" creationId="{58166E43-9996-4846-8525-77FEC20B1E9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2" creationId="{0BA7ED1C-FFAE-44EF-8A7C-D4FA30D016B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3" creationId="{2407F40F-9596-44A2-9FD4-4FB93C8583F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4" creationId="{1C1BEC6E-18D9-4925-AE23-72DC5589096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6" creationId="{2410A147-6E34-4C57-AE57-1E580A8993B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7" creationId="{18EF9982-56FD-4538-BA9E-F4B3AB99267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8" creationId="{6752B2C8-CB3A-4040-8359-BA03B43C15C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9" creationId="{AB64415D-B957-4EC9-895F-3BBCDAC02E5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0" creationId="{052F719A-3684-42EB-8F90-77A828B58F8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1" creationId="{A1881875-2E57-42FD-9DB0-A7E40942912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2" creationId="{944C0C24-E43D-49B4-9F99-CE568F6AEAB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3" creationId="{5BDD12AF-17EF-497A-BFEA-776F570F316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4" creationId="{0713A614-3387-40C2-9D05-73E16834AB0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5" creationId="{092235C0-4B31-4F30-B8D3-C60D201DF33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6" creationId="{F48E4134-5511-45A0-B2A7-8DD39711965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7" creationId="{CD3C51B8-9733-47A8-AEA8-227058E3088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9" creationId="{BC7D61D2-F47A-47B0-B7C0-2A409634999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0" creationId="{0AAC117F-88F4-4167-B2D5-A5744A99D01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2" creationId="{547C9964-D9D6-4752-A9FE-20883EB97A0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4" creationId="{6C288ACD-61A9-411D-BC77-E5C2A336415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5" creationId="{8EBC92D8-BC17-45B9-9CDC-C7218030F6A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6" creationId="{293415C8-FC4D-4643-A4D3-0E47E4661CC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7" creationId="{75F8A4DE-71EA-4A6F-8590-77FEFE9F6BA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8" creationId="{ED584DFA-CBE0-4229-99F1-940260DD9FD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9" creationId="{A124DCF4-63CB-49DA-B49A-4887BCC7324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0" creationId="{E04A36D7-5057-4C97-9BFE-D7E880B5838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1" creationId="{94F8C1AE-0CA7-47DD-8198-1FCAF23B7B4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3" creationId="{68D805F1-5A94-46C0-9F05-56AF2689529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4" creationId="{7D2FDC85-1405-46C7-817A-E1F19954086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5" creationId="{EBE1BEDD-ADFB-4ADF-B943-EFBA5DBED14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6" creationId="{F1EC4DF8-396F-4C15-8626-AF2D4952036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7" creationId="{87F48BF3-6AB9-4DC5-A048-FC0F7DF0359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8" creationId="{D67C7AB9-34EC-4C49-AE6B-42CCAF57EA8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9" creationId="{6C6F2FF6-B2BD-4EA9-9695-ED9BAF4F238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0" creationId="{38037E57-C387-40EF-9DC9-8D0315A38BB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1" creationId="{F51B5F6F-0647-41C6-8F63-1F99CD134E0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2" creationId="{674305A2-9FF5-44BF-BA0C-F7E0AC4F5E6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3" creationId="{9365C090-A0A6-4A6E-A99E-C474F983747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4" creationId="{535A422A-56D5-4CDF-B01D-0759DBEC757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5" creationId="{3C3298BD-4886-4F19-84DA-C3968DD9752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6" creationId="{B2E02ED7-5CEF-4D97-8259-32A6A1F67C3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7" creationId="{70CEE188-9D40-4F89-A302-2E3BAC53854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8" creationId="{3BC61571-A72E-4D87-860C-4193AFFFC0A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9" creationId="{BF2F46FE-04A4-47DD-B71D-BC56115C770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0" creationId="{E8C9D20B-1CF8-41EF-96F6-66ECDEF535C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1" creationId="{E9ED7EA5-03AE-48E0-B770-C25A73014C7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2" creationId="{F3E765B1-67FC-41A9-96A4-A474AF4F0FC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3" creationId="{F0305844-A0D2-4ACD-9D97-28D70267A95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5" creationId="{0B8256A9-3A9C-4ACD-9263-99F6A954949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6" creationId="{29E31DBB-733F-43B3-B602-687CB8E6FD7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7" creationId="{5F4CD336-BC46-4223-B193-8C2F3C02A84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8" creationId="{DC4CF59C-AE90-45E4-9CA9-B3E76B77AAF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9" creationId="{A04E5186-1923-4CD1-95FE-98DA08510C1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0" creationId="{88CFA126-4F4D-479B-A959-48F684C3BF6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1" creationId="{C638F6CC-9B6D-42AF-B5F3-CDB6FCB26E6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2" creationId="{1045D37E-FD6F-45F9-B3AB-F41CF206BCE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3" creationId="{62AE907D-AD72-4203-A6C3-E50D4023B30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4" creationId="{0BC1E435-73FA-4E76-ACEB-7E75245FC15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5" creationId="{3D040F5B-9C29-4686-AA17-B49A799160F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6" creationId="{3F52BEAF-E5FE-4C2D-9B9A-F1AF9C48D90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8" creationId="{50F175FE-7D6A-414A-9BFB-3E2B2953595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9" creationId="{7E6A0EF7-FD24-4DE9-A9EB-CFDD13709FD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0" creationId="{B14F7CD4-F033-4A89-8CF9-6BA2CD381C6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1" creationId="{AD058B80-86E7-49B1-8282-5C32653F87C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2" creationId="{DB7B5206-7C48-4B2E-A23A-98F6F920A95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3" creationId="{D159F233-40EA-4579-B7AF-18C5604E8C1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4" creationId="{F898D76C-C4F1-497C-8654-BFA30F057F1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5" creationId="{96605083-6374-4835-8A38-1259A181D24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6" creationId="{DBCE84F3-3B98-4867-BD7C-76E21D74382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7" creationId="{A5ABA88F-90E5-4C26-BBB6-2C7B89C115D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8" creationId="{481FA090-8B62-4B95-8461-44D950D98DA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9" creationId="{1E3C7C1C-2C87-40C2-90BE-1C3582FA151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90" creationId="{C3ECF0D7-A590-4A3B-B420-301F296B7D9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91" creationId="{E864A80A-BEF0-4906-9179-61CBC517E52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93" creationId="{6EEDA5D1-13BA-4D85-AB8A-920FCD59B05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94" creationId="{F4663AF8-BEC6-4DCD-80A1-FF334062EF5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96" creationId="{9F616502-BC45-47EE-8926-A4637BA4DAD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98" creationId="{76C24D85-148B-4C61-85AC-D0D3E05DF64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99" creationId="{CB875E48-1A78-47A8-90C2-7C4FF72349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0" creationId="{6F8EABCE-6049-44CB-A105-B2AEDADE869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1" creationId="{ECAB6424-67C2-4B00-A81B-2B9794B12BC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2" creationId="{AD44F439-D4BE-4B4F-AF93-CBDADEA8082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3" creationId="{6D1A6B81-3177-403D-9D56-C0D529056EB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4" creationId="{20D18FC9-00C3-46BC-99BB-EA7FD828F75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5" creationId="{6291A5FA-2C2B-46CA-87C3-02FE1A066B3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7" creationId="{1F10AD6A-264F-4FB5-BA99-01694113CDC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8" creationId="{9C351210-B900-4D92-AD62-97A0C0DE324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9" creationId="{F72AD198-5946-4FEE-B3FA-08AB19ED1AB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0" creationId="{6A89C457-21C7-4801-BD82-8DAC939D9CC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1" creationId="{45F90933-F207-4D09-B295-FFCF39D1479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2" creationId="{D5B146DB-A3E6-47B7-AD49-7DA907C4C9A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3" creationId="{35D2C221-0B37-49BF-8C32-612EAC18A1A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4" creationId="{3CD85192-4956-4094-ACC2-B6C2C4CDFA4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5" creationId="{C5AEFB6F-87FA-436F-B987-DCE713E9C9C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6" creationId="{9BCA07F8-3559-41D5-A6A8-5954768ED58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7" creationId="{20C096F0-D774-4898-AA4E-7B61AE64C88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8" creationId="{88A41F65-9472-4044-989F-00123CFA61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9" creationId="{7AFC0FC4-01D1-4B06-955C-C9C6818F4E6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0" creationId="{3D2B4295-2508-4772-A170-19D186E9208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1" creationId="{435BEDC6-4439-40E5-AA90-DF47E9D23AE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2" creationId="{589D8C9D-E9F5-4AB1-9E69-635BBE52FD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3" creationId="{59FB6AFF-F45C-47D8-8B59-72B50714039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4" creationId="{1A485ACC-CBA1-4464-87A6-E5961780DA6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5" creationId="{666FDD27-C228-4784-8507-3380A32A10C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6" creationId="{3712FBCA-434D-41AC-921B-49A4BECB83B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7" creationId="{21790D6C-DB3D-4F25-9EA6-5295B57864D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8" creationId="{A502C980-9281-47D5-9F08-D0A8AF7683C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0" creationId="{EA81A67A-7191-4808-B593-8EBDC37BF17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1" creationId="{F5DCC5E6-7ECD-4A8D-8D75-075F320B319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2" creationId="{963BA4AF-8624-4779-8650-DF96357E1E0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3" creationId="{A86F87A5-C934-442E-96AC-5A97CDF1E3A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4" creationId="{BA4723B0-F0A9-4671-8C3A-2F8A9A3A294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5" creationId="{035A43E8-132B-42EF-9F2F-A22DFABA5C7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6" creationId="{3EE60BF9-C21B-4538-9507-57781D9B745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7" creationId="{C6806C1A-1A08-47A1-A2EA-13172A5EC9A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8" creationId="{454A462B-628C-4C17-B126-B0559C09E1C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9" creationId="{F0732816-F0FE-4DAA-933D-E5E6D97AB18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0" creationId="{56A72A72-479B-4B9B-94CB-13D09227B4D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1" creationId="{AE5A039D-F61F-4040-A6E0-93A7ADC9614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3" creationId="{670D3E82-DCCB-409D-A095-2A67515723C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4" creationId="{B14800B5-EE12-474B-BC9D-F272B51AC5E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5" creationId="{AFCAB91A-6ACE-4C97-A0C1-77EDC4BE819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6" creationId="{A2459115-579E-4490-A34C-25DF6C84622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7" creationId="{537893D3-ED95-4A4C-BF49-3D65539E306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8" creationId="{84E956ED-A086-4CBE-A4F0-06123F139CC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9" creationId="{246AAD85-4CF5-4599-8C8F-D130B39F8DE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0" creationId="{773A2EC9-F14E-4583-B70E-2FA430704DD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1" creationId="{4BACEAE4-1532-467F-8D1F-3B1E4A6DBF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2" creationId="{AB1EC677-ECE1-4A50-A713-19C618DD4F7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3" creationId="{A2BA7163-1C28-48C4-88C9-3518650A03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4" creationId="{B890AEC9-C132-49AB-B69C-73E72C578D0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5" creationId="{E8F4E340-E418-4FA8-897B-E7F9BDF96BE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7" creationId="{3EEA7AF1-CF32-4167-B3B5-8D9B5F120CB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8" creationId="{D4DEAB32-25D4-43C8-8D5B-A6006A8BE73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0" creationId="{DA1924B2-7381-4742-A4F0-02C51BAAC1C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2" creationId="{369CB1B8-D807-42DB-A83E-8FAA9343DA8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3" creationId="{7EE6BE2A-13BE-4B8B-BE30-05C15930C32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4" creationId="{C5FA60F2-A6CD-4278-A892-8CB7F43A912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5" creationId="{1CCFCF6E-3B7E-49DD-A50C-6DFF80F8FC0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6" creationId="{9693D8CB-F7C2-4B4A-826F-F381EB3DAB2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7" creationId="{E67E185D-3DE5-4DAA-AF7A-752685A044F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8" creationId="{2B9FC8F2-06C0-4059-AE17-DBD7B20904F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9" creationId="{13445E81-0FDC-4D33-B82B-E1C2B3B8A23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1" creationId="{C3AE127C-0B5F-4537-B44D-0CDDCFADEA2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2" creationId="{6C6068B6-5550-4F4A-B4A0-29562E562BC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3" creationId="{7174FAAD-7B0C-4612-B7B6-DA10E3C7F75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4" creationId="{7A09289F-632B-42DB-9CA0-896D0D785AE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5" creationId="{35F16E22-B6F3-4E6B-BC6C-EE36CAEEA71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6" creationId="{644992E6-5FBD-4071-89CE-DDB4809212F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7" creationId="{44BEBF38-B154-42E9-8C97-6443DCECFF5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8" creationId="{98EE114A-2461-4053-96EC-7BBDB7C5D18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9" creationId="{B8899A1F-BA8B-47E9-883A-283B7D75BBF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0" creationId="{BA3B6681-CC21-401F-9694-2FE1BF613CA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1" creationId="{930715C1-AD4F-4ADB-B319-85580117025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2" creationId="{DAC9F7D1-C05A-4BEB-8AD5-D343BEF26B5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3" creationId="{454518D9-1C8C-466A-8901-974204BC79A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4" creationId="{9DC93B7A-C848-4C40-8475-C498ED87A6F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5" creationId="{816F8948-E19A-4D92-9A12-7D888E0579A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6" creationId="{842F6123-108D-4A61-BCD5-BCEBF2F98B7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7" creationId="{827FBEE2-C53B-43A1-BDAC-8921F03658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8" creationId="{D6EE1C7F-9DFD-4452-8D74-3BCDADD8B78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9" creationId="{39C39EED-1A89-4A61-A93B-5FEC60FD697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0" creationId="{21AD00A3-79B0-4134-850D-55F397C8D83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1" creationId="{81E08D8B-63C0-4F2B-B43A-3D268D6A384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3" creationId="{8EBA10FD-9BF0-4A83-AF2F-DB6846DBA3F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4" creationId="{807B0014-CF10-4197-8C33-643FEDDB54D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5" creationId="{48CB078C-F741-49F5-AEDC-6678D6FD653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6" creationId="{1FC83BA3-4489-4BD9-8BAD-D3F87939E1F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7" creationId="{5CFC8ED9-7904-4F18-AEA7-4367A214E06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8" creationId="{1ADE3129-8E5A-468B-B50E-DDA2D5C5C8B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9" creationId="{67F3FAC8-D241-4979-81E2-062CF271015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0" creationId="{3B552074-61B4-459B-87F2-5CC8308836A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1" creationId="{73B0E0D4-C99C-4B59-AFC2-808DC329D08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2" creationId="{67C3510E-97F1-495A-AD72-0541001B2F8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3" creationId="{B04A9432-F7EA-4FA2-A9BD-DC7B0259D10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4" creationId="{C578DF46-4811-42E5-BA3C-D2AD166A7DE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6" creationId="{0E9AD032-6C56-4AED-A714-C3A31AF578E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7" creationId="{DD83DA90-E024-451E-8EC6-C7BFB4AA09C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8" creationId="{4A52FCA7-2C54-457F-A8A4-9336A0A7108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9" creationId="{AF6927D9-BA05-4A41-AFEC-46E5D2CA0AF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0" creationId="{C95E6327-C4E3-49E7-BA17-84BF6CAB65D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1" creationId="{37B2D887-9225-44FE-A40E-6E6CE53672C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2" creationId="{10EBEDD0-0A4B-4660-9466-0BC9E6C2F73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3" creationId="{EE6FBCC6-5160-4795-86D2-E584C5450C9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4" creationId="{A9F4243B-7A31-419D-B7DE-7DDE95BCEEE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5" creationId="{69010FFD-3940-4E45-89DF-E3FD0C2C3C9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6" creationId="{7D156FA3-FC72-48BD-9182-C1E4D3D3ACC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7" creationId="{84E88DDB-25EB-4145-A3B1-B36E19E2FB9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8" creationId="{1EA46747-4133-4C1B-AA58-50485DAB22A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9" creationId="{CC692909-5768-45CC-9D33-1D148414C62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0" creationId="{64E55D58-715B-4660-8E08-B4186FF5FD8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2" creationId="{3D665122-3CE3-48BF-89C8-7FB3372827C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4" creationId="{E29BF974-7571-4E30-A86A-2B035A5029A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5" creationId="{35F37CC1-C604-4F2D-8E60-BD6689E115A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6" creationId="{8BD65DB3-D6FC-4E52-A182-F9AAC459278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7" creationId="{E9840B92-362E-4FB7-9E0A-E869ED000AE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8" creationId="{112AA7DF-8B4E-4A0C-9FF7-039F75A295E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9" creationId="{A83BA908-CDA1-416C-A55D-16B2D1A7FF5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0" creationId="{B2579106-EE8D-4F24-9E75-7E5CB200C2D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1" creationId="{FB0FE7AD-4379-4533-8A94-89D4E29759C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3" creationId="{2E2175CE-B817-4FE6-87C7-ABFD76A8480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4" creationId="{0A678C82-26B1-4865-A604-08F57AB6012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5" creationId="{0BBAA87D-AF78-4673-8E85-98D730329EC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6" creationId="{9C8553CA-70F5-442E-A813-5247DFE4FB5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7" creationId="{4E875062-2AEB-47A1-AC52-187FD69C62E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8" creationId="{83A7EC87-7026-45D4-B361-9EFE6CD77D4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9" creationId="{A33DC4A2-954C-4B01-ABFD-31DA8365533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0" creationId="{2E786DA0-4D21-4D4E-AFE2-18AB271FC5A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1" creationId="{C29E6795-ED35-454A-A28E-A9536C63A54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2" creationId="{B329A1F5-92DF-40FE-BC0B-D838E6B65EC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3" creationId="{8A92BCBA-3529-4313-A5E4-7D901408AA9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4" creationId="{52E7C4BD-FFBC-423D-A2DB-EB28C229D25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5" creationId="{E0DBF355-6DB6-4A03-A86B-30F49E816E3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6" creationId="{C0D5A1CD-36B3-497B-A7DA-8D65EE8D579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7" creationId="{B2A0921F-AD26-4FF8-A522-2EE720DBFBF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8" creationId="{74730973-A32C-448C-8C7E-FCD2460E8A2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9" creationId="{2709FC03-2E34-4EFF-A57A-1E928FD4DC3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0" creationId="{F217C091-1457-4FAF-9D3F-ACF43A9911B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1" creationId="{A3B4D315-0B57-4772-9B03-217B9B42F42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2" creationId="{257AF44F-F6CE-4505-9678-35CAF972579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3" creationId="{BD04EF61-113B-4846-B3E0-85F3435984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4" creationId="{1A6DD916-144A-4D56-8BB9-C8010F8EC40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6" creationId="{D557819A-B502-4E7A-9288-E4A2791251D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7" creationId="{CA2FC523-692D-400F-A2C7-6A316511CA2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8" creationId="{32F7A547-5ADD-4543-B453-6A7063F96AA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9" creationId="{D34C6295-863B-4F76-A65D-3F4EDA04EE6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0" creationId="{BEB6E40B-DC16-432D-AE11-C27ACF269EF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1" creationId="{CF0328C2-A7AD-4E23-858E-D8A6BCCB454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2" creationId="{BF562CDD-361A-4979-910C-DB6D7471D6D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3" creationId="{F839129F-3EC9-4321-949D-EA6DE59C9D9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4" creationId="{63ABCB2B-A3B2-4DB8-BC1E-A14E60C4A3A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5" creationId="{7545A60D-DA52-44FA-B87F-FAF24B0B856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6" creationId="{8C8DC788-894D-4E8C-AA7F-1EBEFBEA56F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7" creationId="{943C9B0E-0CEA-4BD2-A0A9-6D6B2073496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9" creationId="{85EAD791-5F53-42A0-B3E2-A8FB8F480A0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0" creationId="{D1A4E0FE-9604-4AE7-9CDF-492314C86AA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1" creationId="{1EB1FA7A-092B-46CF-8314-92D8AEEBF37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2" creationId="{71B5B025-D5FC-41FE-A9EB-7FD826B23C6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3" creationId="{EF70D472-AA36-4F47-9496-428902DB917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4" creationId="{75A13D90-790C-4CEA-8CBF-71BA1A8432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5" creationId="{E343F428-635D-43AB-914E-F294E239B2B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6" creationId="{3CF1C6E5-1353-41AF-B287-A7FC9681B18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7" creationId="{E423289F-B70E-4830-B39D-0D2E3D48A62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8" creationId="{D65A845A-27EF-480E-B1BC-BA924ED802B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9" creationId="{83FE10BF-6659-4D5D-9CA1-EB35DA8949B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80" creationId="{FB61F233-52AA-44FC-99CB-F54B11DA17F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81" creationId="{69C9BB45-3ED6-4B4A-89EA-8DEEAAF33D8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82" creationId="{422BF54E-F179-4E3A-831A-9585FCFEEF0D}"/>
          </ac:spMkLst>
        </pc:spChg>
        <pc:spChg chg="add mod">
          <ac:chgData name="Matteo Francia" userId="fbe833e6-b551-4418-a2a7-4d1023d25bd4" providerId="ADAL" clId="{1B70C4E3-57D5-4D54-897B-A319DBCD6BE6}" dt="2024-09-11T14:16:11.846" v="457" actId="14100"/>
          <ac:spMkLst>
            <pc:docMk/>
            <pc:sldMk cId="1226032317" sldId="259"/>
            <ac:spMk id="883" creationId="{8C0B07EB-299A-46E4-94FB-5BEC53BAD5E6}"/>
          </ac:spMkLst>
        </pc:spChg>
        <pc:spChg chg="add mod">
          <ac:chgData name="Matteo Francia" userId="fbe833e6-b551-4418-a2a7-4d1023d25bd4" providerId="ADAL" clId="{1B70C4E3-57D5-4D54-897B-A319DBCD6BE6}" dt="2024-09-11T14:18:56.034" v="542" actId="1037"/>
          <ac:spMkLst>
            <pc:docMk/>
            <pc:sldMk cId="1226032317" sldId="259"/>
            <ac:spMk id="884" creationId="{3CC0D5CB-4565-4D2D-89F1-F986D9D994F5}"/>
          </ac:spMkLst>
        </pc:spChg>
        <pc:spChg chg="add mod">
          <ac:chgData name="Matteo Francia" userId="fbe833e6-b551-4418-a2a7-4d1023d25bd4" providerId="ADAL" clId="{1B70C4E3-57D5-4D54-897B-A319DBCD6BE6}" dt="2024-09-11T14:18:45.031" v="540" actId="404"/>
          <ac:spMkLst>
            <pc:docMk/>
            <pc:sldMk cId="1226032317" sldId="259"/>
            <ac:spMk id="885" creationId="{FAFFE634-B19B-4631-A26E-CEB7324F2B1A}"/>
          </ac:spMkLst>
        </pc:spChg>
        <pc:spChg chg="add mod">
          <ac:chgData name="Matteo Francia" userId="fbe833e6-b551-4418-a2a7-4d1023d25bd4" providerId="ADAL" clId="{1B70C4E3-57D5-4D54-897B-A319DBCD6BE6}" dt="2024-09-11T14:18:45.031" v="540" actId="404"/>
          <ac:spMkLst>
            <pc:docMk/>
            <pc:sldMk cId="1226032317" sldId="259"/>
            <ac:spMk id="886" creationId="{D112EA73-248C-4EF4-A0F4-B12AEF1B615E}"/>
          </ac:spMkLst>
        </pc:spChg>
        <pc:spChg chg="add mod">
          <ac:chgData name="Matteo Francia" userId="fbe833e6-b551-4418-a2a7-4d1023d25bd4" providerId="ADAL" clId="{1B70C4E3-57D5-4D54-897B-A319DBCD6BE6}" dt="2024-09-11T14:32:30.869" v="838" actId="1076"/>
          <ac:spMkLst>
            <pc:docMk/>
            <pc:sldMk cId="1226032317" sldId="259"/>
            <ac:spMk id="887" creationId="{C8661F1B-17C7-431A-B28A-32F05EF7D565}"/>
          </ac:spMkLst>
        </pc:spChg>
        <pc:grpChg chg="del 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" creationId="{34249F89-C32A-43C1-A415-F9337DC13FD3}"/>
          </ac:grpSpMkLst>
        </pc:grpChg>
        <pc:grpChg chg="mod topLvl">
          <ac:chgData name="Matteo Francia" userId="fbe833e6-b551-4418-a2a7-4d1023d25bd4" providerId="ADAL" clId="{1B70C4E3-57D5-4D54-897B-A319DBCD6BE6}" dt="2024-09-11T14:32:14.404" v="836" actId="1076"/>
          <ac:grpSpMkLst>
            <pc:docMk/>
            <pc:sldMk cId="1226032317" sldId="259"/>
            <ac:grpSpMk id="7" creationId="{13DCA8E5-5B9F-49A6-B816-4DE2F07DDAE0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8" creationId="{B1B11005-BAE1-4B6D-BBD7-259370B051DC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4" creationId="{7E1B6000-0B58-446B-916C-1D7B33D18875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9" creationId="{FE369B2E-BC87-4061-B1ED-47BCE314269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4" creationId="{5D18DFD8-3670-4155-BAB7-E0FD8B4097E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7" creationId="{FD4440A2-8ECC-408E-954A-15AB2F9B8AC6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9" creationId="{0E0AF536-07F5-4478-B568-95750F25A2D0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2" creationId="{B8AFC20B-F730-4377-B4C8-E98188E611A0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4" creationId="{91679896-9608-4111-A407-BEA260F3135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96" creationId="{6C9E7B46-109B-4DC8-8376-40A3B042ACB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08" creationId="{817140C0-074B-40F7-9B1B-A69AB37D5F1F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22" creationId="{5E6B5FEF-1E8F-4DE3-97DB-1A4CE7C4C2DB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25" creationId="{C7B316BB-141C-480E-9805-E25DA8AA8CD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27" creationId="{AE0CDB97-64BF-498F-A577-D031A958DAE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48" creationId="{3706CB99-8B11-4E03-AC49-546020A332F3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61" creationId="{8838D1C5-9F29-478A-8C5E-B337EA88F2B9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73" creationId="{E4BCCB7B-DA3B-456B-94FC-A989397AB6E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76" creationId="{0653ABFB-9B85-4A90-93F7-9FF4A71EFD89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78" creationId="{74FDC95A-FBAD-4F61-8D77-AA751C78770A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00" creationId="{2230D37A-6D54-4BC5-A766-780FAAFFCB1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13" creationId="{36698BA1-C89B-47D3-A0D2-E0F2143F740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28" creationId="{C830CA73-10D3-4E5B-A222-83D7C5711FCF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31" creationId="{F9C2A50D-E8B1-4148-8449-9ECE651A494C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33" creationId="{A60C1064-D1F0-40B8-8207-76775B9FE111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55" creationId="{58971B3F-F830-4C8E-BD7C-6D5E872623F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67" creationId="{01EC1729-12B4-44F9-8A7E-2A3A2EB3AC4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79" creationId="{AA5DD410-DE07-4F71-B911-BBAFD19E9D9B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82" creationId="{51C5503A-5524-4C6E-BECF-0C7BC237FDD5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84" creationId="{64CC6ECC-0CFC-439D-BF87-E323F902666F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06" creationId="{0DE1414F-CF7E-48E3-B5C1-3DF9B7F527A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19" creationId="{C2CC24AE-6DB9-4094-BBB7-8DB5B692EBEE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34" creationId="{368E13BB-713F-49D3-9198-7E60E94C6D20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37" creationId="{E37FE8DE-43DF-4C74-B2D5-F916ACD59C9F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39" creationId="{2B55D56D-BF8A-4E3E-9DE8-74B37B1DD54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61" creationId="{A6B71EDE-A33E-44FD-BA03-259F748ECB2B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74" creationId="{D6A2AA8E-E70A-43D8-B0FA-A0DA6DE9B2CB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89" creationId="{22BB954F-3001-420E-99AA-A7FF6A727AC1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92" creationId="{A3CF978A-CF57-4606-9B61-C92C11B64C09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94" creationId="{26F0F573-131F-484F-8F41-500A643D8540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15" creationId="{3A2C8FEE-0F6E-4CE3-9306-3A3EE0C19959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27" creationId="{B34BB359-8E90-4189-B6D5-2357D0052EBE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40" creationId="{882A4C3C-0C32-4D6B-A67B-59108E14604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43" creationId="{879B291D-0023-493C-89F2-1EF4DCD26E2E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45" creationId="{AFE5ACD8-4F75-4202-ACAD-146919303B82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54" creationId="{3C7CE359-FBF5-480B-8F07-78E19F98684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76" creationId="{6856285A-FF13-46DA-A96C-FA386757F645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89" creationId="{A9F519BB-D433-4E87-9689-8F2B36779AC5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03" creationId="{798F3BB6-B3F1-42B5-9576-03C57944ED20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06" creationId="{3A7FE052-2CCC-47F7-9AFF-B6D3E3AC3A1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08" creationId="{7D6DADE4-EA4D-41F0-BDD6-39BA2E6B1C2E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17" creationId="{BE475AA9-2DD8-4DEE-8523-1E486A72B416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39" creationId="{3B17BD60-53B3-4644-BCCE-92F5893A3764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52" creationId="{BA38005D-C28F-4FA3-BB1A-DAD91C6F1F84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66" creationId="{BF0A8A5C-EBC5-4F5A-AB65-92A99CF91DE2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69" creationId="{68F3F503-90D8-4DD2-9CA2-B97F9C406023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71" creationId="{819C335F-F0E3-41AD-8C71-D086E85E9868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80" creationId="{EC01BFC1-DDDA-4BEB-BE58-7A1A93972B24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02" creationId="{D9FDE6EE-58E7-45F1-899D-781D21592AC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15" creationId="{5F65F921-0CF3-4ED0-9F8F-E5CE09A73D92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28" creationId="{85600757-979A-48E2-869F-F847A628EB92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31" creationId="{D939344F-17EC-4A63-A1ED-117BD98D1061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33" creationId="{91147AC8-3ABF-4FC4-BBBC-9DAD2A8510A9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42" creationId="{C47E4083-2A6D-4D87-9F87-DC99CB534EBE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64" creationId="{51801257-A6CA-4A3F-A87A-6B2154D808D8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77" creationId="{8B3D23EF-38AB-49B6-AFDF-C1BBFE8F6D26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92" creationId="{802CFACD-C38C-4D2C-85B5-AB177BF3E4BF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95" creationId="{96FCFFD7-7BD7-4D62-9E14-204695EE463E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97" creationId="{DFF5CF00-41DC-40E8-B45C-E5FED3A844CC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06" creationId="{2E0CADE2-5166-428A-B861-7FD00C0DC129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29" creationId="{BF77BB2D-DACF-4F4A-B04F-AE8CAACCDE7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42" creationId="{536C1843-3BE5-4BDB-A58C-66DF28D2310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56" creationId="{B190ED95-CF32-49EE-9508-27108B3314A3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59" creationId="{CED958C5-713A-4653-9176-3062C99501BA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61" creationId="{3100A9B7-94E5-44BE-BE33-2C31F8D50E51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70" creationId="{04DF963D-0468-42AF-AB58-8ED81D07BDAF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92" creationId="{21762682-3339-465D-B8E1-575DB525B07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805" creationId="{E71C5FAC-DD40-4D13-87E0-4F3527C0E231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821" creationId="{B29B9EC3-5E5F-4B3B-A82A-6E62AEB72C2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823" creationId="{687D4A73-FFC9-4638-8282-50571471D70A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832" creationId="{C9CEAB31-7D19-4742-93AD-FA5E4BF5C9E6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855" creationId="{C0A0B7FE-B437-4577-818E-7AA6CA48BD0B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868" creationId="{111ADD27-3A68-405D-8F1F-B9A9744AC6AA}"/>
          </ac:grpSpMkLst>
        </pc:grpChg>
        <pc:picChg chg="add del mod">
          <ac:chgData name="Matteo Francia" userId="fbe833e6-b551-4418-a2a7-4d1023d25bd4" providerId="ADAL" clId="{1B70C4E3-57D5-4D54-897B-A319DBCD6BE6}" dt="2024-09-11T14:14:29.441" v="433" actId="27803"/>
          <ac:picMkLst>
            <pc:docMk/>
            <pc:sldMk cId="1226032317" sldId="259"/>
            <ac:picMk id="3" creationId="{80B4F1E6-1CCE-4872-8840-4F8878F11AC9}"/>
          </ac:picMkLst>
        </pc:picChg>
        <pc:picChg chg="del">
          <ac:chgData name="Matteo Francia" userId="fbe833e6-b551-4418-a2a7-4d1023d25bd4" providerId="ADAL" clId="{1B70C4E3-57D5-4D54-897B-A319DBCD6BE6}" dt="2024-09-11T14:32:06.071" v="834" actId="478"/>
          <ac:picMkLst>
            <pc:docMk/>
            <pc:sldMk cId="1226032317" sldId="259"/>
            <ac:picMk id="5" creationId="{BDFA72B4-AF95-4CC6-80D4-B87087A2776A}"/>
          </ac:picMkLst>
        </pc:picChg>
        <pc:picChg chg="del">
          <ac:chgData name="Matteo Francia" userId="fbe833e6-b551-4418-a2a7-4d1023d25bd4" providerId="ADAL" clId="{1B70C4E3-57D5-4D54-897B-A319DBCD6BE6}" dt="2024-09-11T14:32:06.071" v="834" actId="478"/>
          <ac:picMkLst>
            <pc:docMk/>
            <pc:sldMk cId="1226032317" sldId="259"/>
            <ac:picMk id="16" creationId="{68A5C6D7-908D-4EA8-9320-7121E7FCAF1C}"/>
          </ac:picMkLst>
        </pc:picChg>
        <pc:picChg chg="del">
          <ac:chgData name="Matteo Francia" userId="fbe833e6-b551-4418-a2a7-4d1023d25bd4" providerId="ADAL" clId="{1B70C4E3-57D5-4D54-897B-A319DBCD6BE6}" dt="2024-09-11T14:13:53.725" v="430" actId="478"/>
          <ac:picMkLst>
            <pc:docMk/>
            <pc:sldMk cId="1226032317" sldId="259"/>
            <ac:picMk id="20" creationId="{3F3FE4A5-483B-429D-BCC2-078BF366C80E}"/>
          </ac:picMkLst>
        </pc:picChg>
      </pc:sldChg>
      <pc:sldChg chg="addSp delSp modSp add mod">
        <pc:chgData name="Matteo Francia" userId="fbe833e6-b551-4418-a2a7-4d1023d25bd4" providerId="ADAL" clId="{1B70C4E3-57D5-4D54-897B-A319DBCD6BE6}" dt="2024-09-11T14:33:20.438" v="839" actId="166"/>
        <pc:sldMkLst>
          <pc:docMk/>
          <pc:sldMk cId="2795004017" sldId="260"/>
        </pc:sldMkLst>
        <pc:spChg chg="add mod">
          <ac:chgData name="Matteo Francia" userId="fbe833e6-b551-4418-a2a7-4d1023d25bd4" providerId="ADAL" clId="{1B70C4E3-57D5-4D54-897B-A319DBCD6BE6}" dt="2024-09-11T14:30:45.844" v="823" actId="14100"/>
          <ac:spMkLst>
            <pc:docMk/>
            <pc:sldMk cId="2795004017" sldId="260"/>
            <ac:spMk id="2" creationId="{4219050D-AF0F-4C12-9EB4-7562C4CC42DF}"/>
          </ac:spMkLst>
        </pc:spChg>
        <pc:spChg chg="mod">
          <ac:chgData name="Matteo Francia" userId="fbe833e6-b551-4418-a2a7-4d1023d25bd4" providerId="ADAL" clId="{1B70C4E3-57D5-4D54-897B-A319DBCD6BE6}" dt="2024-09-11T14:25:34.514" v="750" actId="1076"/>
          <ac:spMkLst>
            <pc:docMk/>
            <pc:sldMk cId="2795004017" sldId="260"/>
            <ac:spMk id="12" creationId="{79684796-FF66-4A85-89BF-81D7BC98A346}"/>
          </ac:spMkLst>
        </pc:spChg>
        <pc:spChg chg="mod">
          <ac:chgData name="Matteo Francia" userId="fbe833e6-b551-4418-a2a7-4d1023d25bd4" providerId="ADAL" clId="{1B70C4E3-57D5-4D54-897B-A319DBCD6BE6}" dt="2024-09-11T14:24:47.275" v="740" actId="1076"/>
          <ac:spMkLst>
            <pc:docMk/>
            <pc:sldMk cId="2795004017" sldId="260"/>
            <ac:spMk id="18" creationId="{E9BFBD4F-CB33-459F-B1F0-A63CA583AF56}"/>
          </ac:spMkLst>
        </pc:spChg>
        <pc:spChg chg="add del mod">
          <ac:chgData name="Matteo Francia" userId="fbe833e6-b551-4418-a2a7-4d1023d25bd4" providerId="ADAL" clId="{1B70C4E3-57D5-4D54-897B-A319DBCD6BE6}" dt="2024-09-11T14:29:05.370" v="772" actId="478"/>
          <ac:spMkLst>
            <pc:docMk/>
            <pc:sldMk cId="2795004017" sldId="260"/>
            <ac:spMk id="19" creationId="{24235C51-22B2-4C48-8DA8-E3D34F317E4E}"/>
          </ac:spMkLst>
        </pc:spChg>
        <pc:spChg chg="add mod">
          <ac:chgData name="Matteo Francia" userId="fbe833e6-b551-4418-a2a7-4d1023d25bd4" providerId="ADAL" clId="{1B70C4E3-57D5-4D54-897B-A319DBCD6BE6}" dt="2024-09-11T14:29:39.264" v="786" actId="1037"/>
          <ac:spMkLst>
            <pc:docMk/>
            <pc:sldMk cId="2795004017" sldId="260"/>
            <ac:spMk id="22" creationId="{CAEA46A0-CBB0-41D2-8AE4-EC2E9DB37EB8}"/>
          </ac:spMkLst>
        </pc:spChg>
        <pc:spChg chg="mod">
          <ac:chgData name="Matteo Francia" userId="fbe833e6-b551-4418-a2a7-4d1023d25bd4" providerId="ADAL" clId="{1B70C4E3-57D5-4D54-897B-A319DBCD6BE6}" dt="2024-09-11T14:25:03.026" v="741"/>
          <ac:spMkLst>
            <pc:docMk/>
            <pc:sldMk cId="2795004017" sldId="260"/>
            <ac:spMk id="25" creationId="{E11C12E0-4F2E-45F9-BDEA-C078A4B7CEA3}"/>
          </ac:spMkLst>
        </pc:spChg>
        <pc:spChg chg="mod">
          <ac:chgData name="Matteo Francia" userId="fbe833e6-b551-4418-a2a7-4d1023d25bd4" providerId="ADAL" clId="{1B70C4E3-57D5-4D54-897B-A319DBCD6BE6}" dt="2024-09-11T14:25:14.131" v="742"/>
          <ac:spMkLst>
            <pc:docMk/>
            <pc:sldMk cId="2795004017" sldId="260"/>
            <ac:spMk id="26" creationId="{4E01521D-7717-4215-8C3E-94A8C0751FD3}"/>
          </ac:spMkLst>
        </pc:spChg>
        <pc:spChg chg="ord">
          <ac:chgData name="Matteo Francia" userId="fbe833e6-b551-4418-a2a7-4d1023d25bd4" providerId="ADAL" clId="{1B70C4E3-57D5-4D54-897B-A319DBCD6BE6}" dt="2024-09-11T14:33:20.438" v="839" actId="166"/>
          <ac:spMkLst>
            <pc:docMk/>
            <pc:sldMk cId="2795004017" sldId="260"/>
            <ac:spMk id="27" creationId="{CC32F2C1-7163-4F51-90BE-BB2D11D9EF76}"/>
          </ac:spMkLst>
        </pc:spChg>
        <pc:spChg chg="mod">
          <ac:chgData name="Matteo Francia" userId="fbe833e6-b551-4418-a2a7-4d1023d25bd4" providerId="ADAL" clId="{1B70C4E3-57D5-4D54-897B-A319DBCD6BE6}" dt="2024-09-11T14:30:36.211" v="822" actId="207"/>
          <ac:spMkLst>
            <pc:docMk/>
            <pc:sldMk cId="2795004017" sldId="260"/>
            <ac:spMk id="28" creationId="{D2CCA89C-B1FF-46B3-8740-36281F3FBC6F}"/>
          </ac:spMkLst>
        </pc:spChg>
        <pc:spChg chg="add mod ord">
          <ac:chgData name="Matteo Francia" userId="fbe833e6-b551-4418-a2a7-4d1023d25bd4" providerId="ADAL" clId="{1B70C4E3-57D5-4D54-897B-A319DBCD6BE6}" dt="2024-09-11T14:29:33.542" v="778" actId="166"/>
          <ac:spMkLst>
            <pc:docMk/>
            <pc:sldMk cId="2795004017" sldId="260"/>
            <ac:spMk id="29" creationId="{47A70931-5B3D-4B55-9DB6-5DAB22DDB1B6}"/>
          </ac:spMkLst>
        </pc:spChg>
        <pc:spChg chg="add mod">
          <ac:chgData name="Matteo Francia" userId="fbe833e6-b551-4418-a2a7-4d1023d25bd4" providerId="ADAL" clId="{1B70C4E3-57D5-4D54-897B-A319DBCD6BE6}" dt="2024-09-11T14:30:49.167" v="824" actId="14100"/>
          <ac:spMkLst>
            <pc:docMk/>
            <pc:sldMk cId="2795004017" sldId="260"/>
            <ac:spMk id="30" creationId="{3C440822-C732-4000-B695-DF3ECAA9C751}"/>
          </ac:spMkLst>
        </pc:spChg>
        <pc:picChg chg="add mod">
          <ac:chgData name="Matteo Francia" userId="fbe833e6-b551-4418-a2a7-4d1023d25bd4" providerId="ADAL" clId="{1B70C4E3-57D5-4D54-897B-A319DBCD6BE6}" dt="2024-09-11T14:29:28.601" v="777" actId="14100"/>
          <ac:picMkLst>
            <pc:docMk/>
            <pc:sldMk cId="2795004017" sldId="260"/>
            <ac:picMk id="4" creationId="{4DBB2ABD-ED86-4B7A-8DAD-FFA306C43514}"/>
          </ac:picMkLst>
        </pc:picChg>
        <pc:picChg chg="mod">
          <ac:chgData name="Matteo Francia" userId="fbe833e6-b551-4418-a2a7-4d1023d25bd4" providerId="ADAL" clId="{1B70C4E3-57D5-4D54-897B-A319DBCD6BE6}" dt="2024-09-11T14:24:29.376" v="736" actId="1076"/>
          <ac:picMkLst>
            <pc:docMk/>
            <pc:sldMk cId="2795004017" sldId="260"/>
            <ac:picMk id="5" creationId="{BDFA72B4-AF95-4CC6-80D4-B87087A2776A}"/>
          </ac:picMkLst>
        </pc:picChg>
        <pc:picChg chg="mod">
          <ac:chgData name="Matteo Francia" userId="fbe833e6-b551-4418-a2a7-4d1023d25bd4" providerId="ADAL" clId="{1B70C4E3-57D5-4D54-897B-A319DBCD6BE6}" dt="2024-09-11T14:24:47.275" v="740" actId="1076"/>
          <ac:picMkLst>
            <pc:docMk/>
            <pc:sldMk cId="2795004017" sldId="260"/>
            <ac:picMk id="16" creationId="{68A5C6D7-908D-4EA8-9320-7121E7FCAF1C}"/>
          </ac:picMkLst>
        </pc:picChg>
        <pc:picChg chg="add del mod">
          <ac:chgData name="Matteo Francia" userId="fbe833e6-b551-4418-a2a7-4d1023d25bd4" providerId="ADAL" clId="{1B70C4E3-57D5-4D54-897B-A319DBCD6BE6}" dt="2024-09-11T14:29:02.978" v="771" actId="478"/>
          <ac:picMkLst>
            <pc:docMk/>
            <pc:sldMk cId="2795004017" sldId="260"/>
            <ac:picMk id="17" creationId="{B8AB19FD-5C4C-4630-AAF0-E8B1B918CFB5}"/>
          </ac:picMkLst>
        </pc:picChg>
      </pc:sldChg>
      <pc:sldMasterChg chg="addSldLayout">
        <pc:chgData name="Matteo Francia" userId="fbe833e6-b551-4418-a2a7-4d1023d25bd4" providerId="ADAL" clId="{1B70C4E3-57D5-4D54-897B-A319DBCD6BE6}" dt="2024-09-11T12:37:50.133" v="0" actId="680"/>
        <pc:sldMasterMkLst>
          <pc:docMk/>
          <pc:sldMasterMk cId="3877290837" sldId="2147483648"/>
        </pc:sldMasterMkLst>
        <pc:sldLayoutChg chg="add">
          <pc:chgData name="Matteo Francia" userId="fbe833e6-b551-4418-a2a7-4d1023d25bd4" providerId="ADAL" clId="{1B70C4E3-57D5-4D54-897B-A319DBCD6BE6}" dt="2024-09-11T12:37:50.133" v="0" actId="680"/>
          <pc:sldLayoutMkLst>
            <pc:docMk/>
            <pc:sldMasterMk cId="3877290837" sldId="2147483648"/>
            <pc:sldLayoutMk cId="2523098325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0578-7A61-47A3-8D97-B7819C5B1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E8CBE-F52C-43C1-B8CA-8CE096159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2309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29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443095-9CA7-450D-AD08-5082A19C1753}"/>
              </a:ext>
            </a:extLst>
          </p:cNvPr>
          <p:cNvSpPr/>
          <p:nvPr/>
        </p:nvSpPr>
        <p:spPr>
          <a:xfrm>
            <a:off x="3785490" y="1496291"/>
            <a:ext cx="1291670" cy="9399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Computer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BEC898D-28D3-419F-8C16-9FA5A1BA2ABB}"/>
              </a:ext>
            </a:extLst>
          </p:cNvPr>
          <p:cNvSpPr/>
          <p:nvPr/>
        </p:nvSpPr>
        <p:spPr>
          <a:xfrm rot="2700000">
            <a:off x="3267077" y="1425952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A5A4DA1-D8C3-4B58-95E4-1C3C21EBD4E3}"/>
              </a:ext>
            </a:extLst>
          </p:cNvPr>
          <p:cNvSpPr/>
          <p:nvPr/>
        </p:nvSpPr>
        <p:spPr>
          <a:xfrm rot="18900000">
            <a:off x="3267077" y="2235315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A12E6-5AAA-44A1-95AA-7AF057E3518C}"/>
              </a:ext>
            </a:extLst>
          </p:cNvPr>
          <p:cNvSpPr txBox="1"/>
          <p:nvPr/>
        </p:nvSpPr>
        <p:spPr>
          <a:xfrm>
            <a:off x="2652613" y="118770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47A17-A262-44AD-B861-1FD9E7882366}"/>
              </a:ext>
            </a:extLst>
          </p:cNvPr>
          <p:cNvSpPr txBox="1"/>
          <p:nvPr/>
        </p:nvSpPr>
        <p:spPr>
          <a:xfrm>
            <a:off x="2255068" y="226624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Program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97CB254-A413-4C3C-8AEB-2AF51B1F364D}"/>
              </a:ext>
            </a:extLst>
          </p:cNvPr>
          <p:cNvSpPr/>
          <p:nvPr/>
        </p:nvSpPr>
        <p:spPr>
          <a:xfrm>
            <a:off x="5148428" y="1835199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D9868-659E-4B5F-B26F-3486A5F5D810}"/>
              </a:ext>
            </a:extLst>
          </p:cNvPr>
          <p:cNvSpPr txBox="1"/>
          <p:nvPr/>
        </p:nvSpPr>
        <p:spPr>
          <a:xfrm>
            <a:off x="5586247" y="17837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B6DF43-89B8-4983-8D06-76727650BBAB}"/>
              </a:ext>
            </a:extLst>
          </p:cNvPr>
          <p:cNvSpPr/>
          <p:nvPr/>
        </p:nvSpPr>
        <p:spPr>
          <a:xfrm>
            <a:off x="3785490" y="3821951"/>
            <a:ext cx="1291670" cy="9399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Computer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716F7C9-9C93-4819-B70F-BBB3B7F56645}"/>
              </a:ext>
            </a:extLst>
          </p:cNvPr>
          <p:cNvSpPr/>
          <p:nvPr/>
        </p:nvSpPr>
        <p:spPr>
          <a:xfrm rot="2700000">
            <a:off x="3267077" y="3751612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E9E200E-7DF9-4B17-BC66-E285C5D12C8E}"/>
              </a:ext>
            </a:extLst>
          </p:cNvPr>
          <p:cNvSpPr/>
          <p:nvPr/>
        </p:nvSpPr>
        <p:spPr>
          <a:xfrm rot="18900000">
            <a:off x="3267077" y="4560975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94CE66-06D1-4107-A087-984F0FB2F033}"/>
              </a:ext>
            </a:extLst>
          </p:cNvPr>
          <p:cNvSpPr txBox="1"/>
          <p:nvPr/>
        </p:nvSpPr>
        <p:spPr>
          <a:xfrm>
            <a:off x="2652613" y="345102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1BF1E8-7304-4912-B43D-15A3CE19AA2F}"/>
              </a:ext>
            </a:extLst>
          </p:cNvPr>
          <p:cNvSpPr txBox="1"/>
          <p:nvPr/>
        </p:nvSpPr>
        <p:spPr>
          <a:xfrm>
            <a:off x="5586247" y="410727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Program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7B1AF07-A2F3-464B-B472-CEE20CA29366}"/>
              </a:ext>
            </a:extLst>
          </p:cNvPr>
          <p:cNvSpPr/>
          <p:nvPr/>
        </p:nvSpPr>
        <p:spPr>
          <a:xfrm>
            <a:off x="5148428" y="4160859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CD970D-3A28-4C21-A9AC-1682A46056DA}"/>
              </a:ext>
            </a:extLst>
          </p:cNvPr>
          <p:cNvSpPr txBox="1"/>
          <p:nvPr/>
        </p:nvSpPr>
        <p:spPr>
          <a:xfrm>
            <a:off x="2462439" y="46298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3919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443095-9CA7-450D-AD08-5082A19C1753}"/>
              </a:ext>
            </a:extLst>
          </p:cNvPr>
          <p:cNvSpPr/>
          <p:nvPr/>
        </p:nvSpPr>
        <p:spPr>
          <a:xfrm>
            <a:off x="3785490" y="3300372"/>
            <a:ext cx="1291670" cy="9399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Computer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BEC898D-28D3-419F-8C16-9FA5A1BA2ABB}"/>
              </a:ext>
            </a:extLst>
          </p:cNvPr>
          <p:cNvSpPr/>
          <p:nvPr/>
        </p:nvSpPr>
        <p:spPr>
          <a:xfrm rot="2700000">
            <a:off x="3267077" y="3230033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A5A4DA1-D8C3-4B58-95E4-1C3C21EBD4E3}"/>
              </a:ext>
            </a:extLst>
          </p:cNvPr>
          <p:cNvSpPr/>
          <p:nvPr/>
        </p:nvSpPr>
        <p:spPr>
          <a:xfrm rot="18900000">
            <a:off x="3267077" y="4039396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47A17-A262-44AD-B861-1FD9E7882366}"/>
              </a:ext>
            </a:extLst>
          </p:cNvPr>
          <p:cNvSpPr txBox="1"/>
          <p:nvPr/>
        </p:nvSpPr>
        <p:spPr>
          <a:xfrm>
            <a:off x="-237554" y="4516453"/>
            <a:ext cx="3484981" cy="646331"/>
          </a:xfrm>
          <a:prstGeom prst="rect">
            <a:avLst/>
          </a:prstGeom>
          <a:noFill/>
          <a:ln>
            <a:solidFill>
              <a:srgbClr val="2F528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sum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(x, y):</a:t>
            </a:r>
          </a:p>
          <a:p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x + 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97CB254-A413-4C3C-8AEB-2AF51B1F364D}"/>
              </a:ext>
            </a:extLst>
          </p:cNvPr>
          <p:cNvSpPr/>
          <p:nvPr/>
        </p:nvSpPr>
        <p:spPr>
          <a:xfrm>
            <a:off x="5148428" y="3639280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7111A33-E858-40C9-9B96-35CB71E50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8348" y="1478587"/>
            <a:ext cx="4572000" cy="4572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66B0A8F-7A66-40CB-8953-763E28103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37553" y="479351"/>
            <a:ext cx="3456432" cy="34564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7EF7D71-1DAA-40DA-AD98-837D95E8280C}"/>
              </a:ext>
            </a:extLst>
          </p:cNvPr>
          <p:cNvSpPr txBox="1"/>
          <p:nvPr/>
        </p:nvSpPr>
        <p:spPr>
          <a:xfrm>
            <a:off x="575188" y="1330404"/>
            <a:ext cx="1830950" cy="1754326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(x=0, y=0),</a:t>
            </a:r>
          </a:p>
          <a:p>
            <a:r>
              <a:rPr lang="en-US" dirty="0">
                <a:latin typeface="Consolas" panose="020B0609020204030204" pitchFamily="49" charset="0"/>
              </a:rPr>
              <a:t>  (x=1, y=0),</a:t>
            </a:r>
          </a:p>
          <a:p>
            <a:r>
              <a:rPr lang="en-US" dirty="0">
                <a:latin typeface="Consolas" panose="020B0609020204030204" pitchFamily="49" charset="0"/>
              </a:rPr>
              <a:t>  (x=0, y=1),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CAEBA7-DCA4-4E2A-8FCF-A97181F18054}"/>
              </a:ext>
            </a:extLst>
          </p:cNvPr>
          <p:cNvSpPr txBox="1"/>
          <p:nvPr/>
        </p:nvSpPr>
        <p:spPr>
          <a:xfrm>
            <a:off x="-335990" y="22672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C37E10-61EF-48B7-8CF1-8DE01EF1E268}"/>
              </a:ext>
            </a:extLst>
          </p:cNvPr>
          <p:cNvSpPr txBox="1"/>
          <p:nvPr/>
        </p:nvSpPr>
        <p:spPr>
          <a:xfrm>
            <a:off x="-335990" y="4188721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Program (python)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9947FA-58A8-44C1-8D0E-1F860711367A}"/>
              </a:ext>
            </a:extLst>
          </p:cNvPr>
          <p:cNvSpPr txBox="1"/>
          <p:nvPr/>
        </p:nvSpPr>
        <p:spPr>
          <a:xfrm>
            <a:off x="6254995" y="12259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5885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400EF10-CFD6-4FF5-8FA9-87F559A3B511}"/>
              </a:ext>
            </a:extLst>
          </p:cNvPr>
          <p:cNvSpPr/>
          <p:nvPr/>
        </p:nvSpPr>
        <p:spPr>
          <a:xfrm>
            <a:off x="3785490" y="3300372"/>
            <a:ext cx="1291670" cy="9399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Computer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684796-FF66-4A85-89BF-81D7BC98A346}"/>
              </a:ext>
            </a:extLst>
          </p:cNvPr>
          <p:cNvSpPr/>
          <p:nvPr/>
        </p:nvSpPr>
        <p:spPr>
          <a:xfrm rot="2700000">
            <a:off x="3267077" y="3230033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AA3815E-1E68-40AC-9018-D3E6C1E15783}"/>
              </a:ext>
            </a:extLst>
          </p:cNvPr>
          <p:cNvSpPr/>
          <p:nvPr/>
        </p:nvSpPr>
        <p:spPr>
          <a:xfrm rot="18900000">
            <a:off x="3267077" y="4039396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F634CD6-6EDE-442A-A0C9-E689D6E043FC}"/>
              </a:ext>
            </a:extLst>
          </p:cNvPr>
          <p:cNvSpPr/>
          <p:nvPr/>
        </p:nvSpPr>
        <p:spPr>
          <a:xfrm>
            <a:off x="5148428" y="3639280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8A5C6D7-908D-4EA8-9320-7121E7FCA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7553" y="479351"/>
            <a:ext cx="3456432" cy="34564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BFBD4F-CB33-459F-B1F0-A63CA583AF56}"/>
              </a:ext>
            </a:extLst>
          </p:cNvPr>
          <p:cNvSpPr txBox="1"/>
          <p:nvPr/>
        </p:nvSpPr>
        <p:spPr>
          <a:xfrm>
            <a:off x="575188" y="1330404"/>
            <a:ext cx="1830950" cy="1754326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(x=0, y=0),</a:t>
            </a:r>
          </a:p>
          <a:p>
            <a:r>
              <a:rPr lang="en-US" dirty="0">
                <a:latin typeface="Consolas" panose="020B0609020204030204" pitchFamily="49" charset="0"/>
              </a:rPr>
              <a:t>  (x=1, y=0),</a:t>
            </a:r>
          </a:p>
          <a:p>
            <a:r>
              <a:rPr lang="en-US" dirty="0">
                <a:latin typeface="Consolas" panose="020B0609020204030204" pitchFamily="49" charset="0"/>
              </a:rPr>
              <a:t>  (x=0, y=1),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DFA72B4-AF95-4CC6-80D4-B87087A27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41920" y="4034816"/>
            <a:ext cx="3453714" cy="3453714"/>
          </a:xfrm>
          <a:prstGeom prst="rect">
            <a:avLst/>
          </a:prstGeom>
        </p:spPr>
      </p:pic>
      <p:pic>
        <p:nvPicPr>
          <p:cNvPr id="20" name="Graphic 19" descr="Head with gears with solid fill">
            <a:extLst>
              <a:ext uri="{FF2B5EF4-FFF2-40B4-BE49-F238E27FC236}">
                <a16:creationId xmlns:a16="http://schemas.microsoft.com/office/drawing/2014/main" id="{3F3FE4A5-483B-429D-BCC2-078BF366C8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6080" y="3322348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DA0DFE5-0437-43E0-907E-65C9E45900BD}"/>
              </a:ext>
            </a:extLst>
          </p:cNvPr>
          <p:cNvSpPr txBox="1"/>
          <p:nvPr/>
        </p:nvSpPr>
        <p:spPr>
          <a:xfrm>
            <a:off x="5675838" y="4116346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ML</a:t>
            </a:r>
          </a:p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1C12E0-4F2E-45F9-BDEA-C078A4B7CEA3}"/>
              </a:ext>
            </a:extLst>
          </p:cNvPr>
          <p:cNvSpPr txBox="1"/>
          <p:nvPr/>
        </p:nvSpPr>
        <p:spPr>
          <a:xfrm>
            <a:off x="-335990" y="226725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 (training data)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01521D-7717-4215-8C3E-94A8C0751FD3}"/>
              </a:ext>
            </a:extLst>
          </p:cNvPr>
          <p:cNvSpPr txBox="1"/>
          <p:nvPr/>
        </p:nvSpPr>
        <p:spPr>
          <a:xfrm>
            <a:off x="-102593" y="3802272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 (labels = ground truth)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32F2C1-7163-4F51-90BE-BB2D11D9EF76}"/>
              </a:ext>
            </a:extLst>
          </p:cNvPr>
          <p:cNvSpPr txBox="1"/>
          <p:nvPr/>
        </p:nvSpPr>
        <p:spPr>
          <a:xfrm>
            <a:off x="5547597" y="295301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260945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400EF10-CFD6-4FF5-8FA9-87F559A3B511}"/>
              </a:ext>
            </a:extLst>
          </p:cNvPr>
          <p:cNvSpPr/>
          <p:nvPr/>
        </p:nvSpPr>
        <p:spPr>
          <a:xfrm>
            <a:off x="3785490" y="3300372"/>
            <a:ext cx="1291670" cy="9399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Computer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684796-FF66-4A85-89BF-81D7BC98A346}"/>
              </a:ext>
            </a:extLst>
          </p:cNvPr>
          <p:cNvSpPr/>
          <p:nvPr/>
        </p:nvSpPr>
        <p:spPr>
          <a:xfrm rot="2700000">
            <a:off x="3267077" y="3230033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AA3815E-1E68-40AC-9018-D3E6C1E15783}"/>
              </a:ext>
            </a:extLst>
          </p:cNvPr>
          <p:cNvSpPr/>
          <p:nvPr/>
        </p:nvSpPr>
        <p:spPr>
          <a:xfrm rot="18900000">
            <a:off x="3267077" y="4039396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F634CD6-6EDE-442A-A0C9-E689D6E043FC}"/>
              </a:ext>
            </a:extLst>
          </p:cNvPr>
          <p:cNvSpPr/>
          <p:nvPr/>
        </p:nvSpPr>
        <p:spPr>
          <a:xfrm>
            <a:off x="5148428" y="3639280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8A5C6D7-908D-4EA8-9320-7121E7FCA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7553" y="479351"/>
            <a:ext cx="3456432" cy="34564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BFBD4F-CB33-459F-B1F0-A63CA583AF56}"/>
              </a:ext>
            </a:extLst>
          </p:cNvPr>
          <p:cNvSpPr txBox="1"/>
          <p:nvPr/>
        </p:nvSpPr>
        <p:spPr>
          <a:xfrm>
            <a:off x="575188" y="1330404"/>
            <a:ext cx="1830950" cy="1477328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(x=1, y=0),</a:t>
            </a:r>
          </a:p>
          <a:p>
            <a:r>
              <a:rPr lang="en-US" dirty="0">
                <a:latin typeface="Consolas" panose="020B0609020204030204" pitchFamily="49" charset="0"/>
              </a:rPr>
              <a:t>  (x=2, y=0),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DFA72B4-AF95-4CC6-80D4-B87087A27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41920" y="4034816"/>
            <a:ext cx="3453714" cy="3453714"/>
          </a:xfrm>
          <a:prstGeom prst="rect">
            <a:avLst/>
          </a:prstGeom>
        </p:spPr>
      </p:pic>
      <p:pic>
        <p:nvPicPr>
          <p:cNvPr id="20" name="Graphic 19" descr="Head with gears with solid fill">
            <a:extLst>
              <a:ext uri="{FF2B5EF4-FFF2-40B4-BE49-F238E27FC236}">
                <a16:creationId xmlns:a16="http://schemas.microsoft.com/office/drawing/2014/main" id="{3F3FE4A5-483B-429D-BCC2-078BF366C8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6080" y="3322348"/>
            <a:ext cx="914400" cy="914400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B67A1F86-64F5-4F69-ABFA-570E6F7CFCE0}"/>
              </a:ext>
            </a:extLst>
          </p:cNvPr>
          <p:cNvSpPr/>
          <p:nvPr/>
        </p:nvSpPr>
        <p:spPr>
          <a:xfrm>
            <a:off x="6588796" y="3660820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34C70BC-5A33-4ED1-B307-931B8B11BA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7560" y="1700938"/>
            <a:ext cx="4572000" cy="4572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DA0DFE5-0437-43E0-907E-65C9E45900BD}"/>
              </a:ext>
            </a:extLst>
          </p:cNvPr>
          <p:cNvSpPr txBox="1"/>
          <p:nvPr/>
        </p:nvSpPr>
        <p:spPr>
          <a:xfrm>
            <a:off x="5675838" y="4116346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ML</a:t>
            </a:r>
          </a:p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1C12E0-4F2E-45F9-BDEA-C078A4B7CEA3}"/>
              </a:ext>
            </a:extLst>
          </p:cNvPr>
          <p:cNvSpPr txBox="1"/>
          <p:nvPr/>
        </p:nvSpPr>
        <p:spPr>
          <a:xfrm>
            <a:off x="-335990" y="226725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 (training data)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01521D-7717-4215-8C3E-94A8C0751FD3}"/>
              </a:ext>
            </a:extLst>
          </p:cNvPr>
          <p:cNvSpPr txBox="1"/>
          <p:nvPr/>
        </p:nvSpPr>
        <p:spPr>
          <a:xfrm>
            <a:off x="-102593" y="3802272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 (labels = ground truth)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CCA89C-B1FF-46B3-8740-36281F3FBC6F}"/>
              </a:ext>
            </a:extLst>
          </p:cNvPr>
          <p:cNvSpPr txBox="1"/>
          <p:nvPr/>
        </p:nvSpPr>
        <p:spPr>
          <a:xfrm>
            <a:off x="7541547" y="1516272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Predictions (in </a:t>
            </a:r>
            <a:r>
              <a:rPr lang="en-US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the wrong ones)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A46A0-CBB0-41D2-8AE4-EC2E9DB37EB8}"/>
              </a:ext>
            </a:extLst>
          </p:cNvPr>
          <p:cNvSpPr txBox="1"/>
          <p:nvPr/>
        </p:nvSpPr>
        <p:spPr>
          <a:xfrm>
            <a:off x="3514681" y="-901326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 (test data)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19050D-AF0F-4C12-9EB4-7562C4CC42DF}"/>
              </a:ext>
            </a:extLst>
          </p:cNvPr>
          <p:cNvSpPr/>
          <p:nvPr/>
        </p:nvSpPr>
        <p:spPr>
          <a:xfrm>
            <a:off x="-241920" y="320040"/>
            <a:ext cx="3451032" cy="716849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DBB2ABD-ED86-4B7A-8DAD-FFA306C435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12315" y="-609036"/>
            <a:ext cx="3383280" cy="3383280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47A70931-5B3D-4B55-9DB6-5DAB22DDB1B6}"/>
              </a:ext>
            </a:extLst>
          </p:cNvPr>
          <p:cNvSpPr/>
          <p:nvPr/>
        </p:nvSpPr>
        <p:spPr>
          <a:xfrm rot="2700000">
            <a:off x="5149105" y="2755664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440822-C732-4000-B695-DF3ECAA9C751}"/>
              </a:ext>
            </a:extLst>
          </p:cNvPr>
          <p:cNvSpPr/>
          <p:nvPr/>
        </p:nvSpPr>
        <p:spPr>
          <a:xfrm>
            <a:off x="3209113" y="3147802"/>
            <a:ext cx="2505042" cy="127634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32F2C1-7163-4F51-90BE-BB2D11D9EF76}"/>
              </a:ext>
            </a:extLst>
          </p:cNvPr>
          <p:cNvSpPr txBox="1"/>
          <p:nvPr/>
        </p:nvSpPr>
        <p:spPr>
          <a:xfrm>
            <a:off x="5547597" y="295301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279500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rrow: Right 20">
            <a:extLst>
              <a:ext uri="{FF2B5EF4-FFF2-40B4-BE49-F238E27FC236}">
                <a16:creationId xmlns:a16="http://schemas.microsoft.com/office/drawing/2014/main" id="{B67A1F86-64F5-4F69-ABFA-570E6F7CFCE0}"/>
              </a:ext>
            </a:extLst>
          </p:cNvPr>
          <p:cNvSpPr/>
          <p:nvPr/>
        </p:nvSpPr>
        <p:spPr>
          <a:xfrm>
            <a:off x="6588796" y="3660820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34C70BC-5A33-4ED1-B307-931B8B11B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7560" y="1700938"/>
            <a:ext cx="4572000" cy="4572000"/>
          </a:xfrm>
          <a:prstGeom prst="rect">
            <a:avLst/>
          </a:prstGeom>
        </p:spPr>
      </p:pic>
      <p:grpSp>
        <p:nvGrpSpPr>
          <p:cNvPr id="7" name="Graphic 2">
            <a:extLst>
              <a:ext uri="{FF2B5EF4-FFF2-40B4-BE49-F238E27FC236}">
                <a16:creationId xmlns:a16="http://schemas.microsoft.com/office/drawing/2014/main" id="{13DCA8E5-5B9F-49A6-B816-4DE2F07DDAE0}"/>
              </a:ext>
            </a:extLst>
          </p:cNvPr>
          <p:cNvGrpSpPr/>
          <p:nvPr/>
        </p:nvGrpSpPr>
        <p:grpSpPr>
          <a:xfrm>
            <a:off x="-1370520" y="-219345"/>
            <a:ext cx="8171370" cy="5920633"/>
            <a:chOff x="2887598" y="803270"/>
            <a:chExt cx="6416802" cy="5221823"/>
          </a:xfrm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B1B11005-BAE1-4B6D-BBD7-259370B051DC}"/>
                </a:ext>
              </a:extLst>
            </p:cNvPr>
            <p:cNvGrpSpPr/>
            <p:nvPr/>
          </p:nvGrpSpPr>
          <p:grpSpPr>
            <a:xfrm>
              <a:off x="3214636" y="4279035"/>
              <a:ext cx="382140" cy="1508021"/>
              <a:chOff x="3214636" y="4279035"/>
              <a:chExt cx="382140" cy="1508021"/>
            </a:xfrm>
            <a:noFill/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B20E50A-38FC-4B80-B75D-0ED72E0F8131}"/>
                  </a:ext>
                </a:extLst>
              </p:cNvPr>
              <p:cNvSpPr/>
              <p:nvPr/>
            </p:nvSpPr>
            <p:spPr>
              <a:xfrm>
                <a:off x="3219771" y="4279035"/>
                <a:ext cx="377005" cy="1508021"/>
              </a:xfrm>
              <a:custGeom>
                <a:avLst/>
                <a:gdLst>
                  <a:gd name="connsiteX0" fmla="*/ 0 w 377005"/>
                  <a:gd name="connsiteY0" fmla="*/ 1508021 h 1508021"/>
                  <a:gd name="connsiteX1" fmla="*/ 377005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0" y="1508021"/>
                    </a:moveTo>
                    <a:cubicBezTo>
                      <a:pt x="124807" y="1008791"/>
                      <a:pt x="250476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90165256-169D-43FA-B15A-F474B1CB4A1B}"/>
                  </a:ext>
                </a:extLst>
              </p:cNvPr>
              <p:cNvSpPr/>
              <p:nvPr/>
            </p:nvSpPr>
            <p:spPr>
              <a:xfrm>
                <a:off x="3214636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7E1B6000-0B58-446B-916C-1D7B33D18875}"/>
                </a:ext>
              </a:extLst>
            </p:cNvPr>
            <p:cNvGrpSpPr/>
            <p:nvPr/>
          </p:nvGrpSpPr>
          <p:grpSpPr>
            <a:xfrm>
              <a:off x="2887598" y="5820628"/>
              <a:ext cx="596075" cy="204466"/>
              <a:chOff x="2887598" y="5820628"/>
              <a:chExt cx="596075" cy="20446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5C89010-D6C4-43B5-8F38-78C193D48CA2}"/>
                  </a:ext>
                </a:extLst>
              </p:cNvPr>
              <p:cNvSpPr/>
              <p:nvPr/>
            </p:nvSpPr>
            <p:spPr>
              <a:xfrm>
                <a:off x="2887598" y="5820628"/>
                <a:ext cx="596075" cy="204466"/>
              </a:xfrm>
              <a:custGeom>
                <a:avLst/>
                <a:gdLst>
                  <a:gd name="connsiteX0" fmla="*/ 15879 w 596075"/>
                  <a:gd name="connsiteY0" fmla="*/ 204466 h 204466"/>
                  <a:gd name="connsiteX1" fmla="*/ 580196 w 596075"/>
                  <a:gd name="connsiteY1" fmla="*/ 204466 h 204466"/>
                  <a:gd name="connsiteX2" fmla="*/ 596075 w 596075"/>
                  <a:gd name="connsiteY2" fmla="*/ 188587 h 204466"/>
                  <a:gd name="connsiteX3" fmla="*/ 596075 w 596075"/>
                  <a:gd name="connsiteY3" fmla="*/ 15879 h 204466"/>
                  <a:gd name="connsiteX4" fmla="*/ 580196 w 596075"/>
                  <a:gd name="connsiteY4" fmla="*/ 0 h 204466"/>
                  <a:gd name="connsiteX5" fmla="*/ 15879 w 596075"/>
                  <a:gd name="connsiteY5" fmla="*/ 0 h 204466"/>
                  <a:gd name="connsiteX6" fmla="*/ 0 w 596075"/>
                  <a:gd name="connsiteY6" fmla="*/ 15879 h 204466"/>
                  <a:gd name="connsiteX7" fmla="*/ 0 w 596075"/>
                  <a:gd name="connsiteY7" fmla="*/ 188587 h 204466"/>
                  <a:gd name="connsiteX8" fmla="*/ 15879 w 596075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6075" h="204466">
                    <a:moveTo>
                      <a:pt x="15879" y="204466"/>
                    </a:moveTo>
                    <a:lnTo>
                      <a:pt x="580196" y="204466"/>
                    </a:lnTo>
                    <a:cubicBezTo>
                      <a:pt x="590782" y="204466"/>
                      <a:pt x="596075" y="199173"/>
                      <a:pt x="596075" y="188587"/>
                    </a:cubicBezTo>
                    <a:lnTo>
                      <a:pt x="596075" y="15879"/>
                    </a:lnTo>
                    <a:cubicBezTo>
                      <a:pt x="596075" y="5293"/>
                      <a:pt x="590782" y="0"/>
                      <a:pt x="580196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aphic 2">
                <a:extLst>
                  <a:ext uri="{FF2B5EF4-FFF2-40B4-BE49-F238E27FC236}">
                    <a16:creationId xmlns:a16="http://schemas.microsoft.com/office/drawing/2014/main" id="{FE369B2E-BC87-4061-B1ED-47BCE314269D}"/>
                  </a:ext>
                </a:extLst>
              </p:cNvPr>
              <p:cNvGrpSpPr/>
              <p:nvPr/>
            </p:nvGrpSpPr>
            <p:grpSpPr>
              <a:xfrm>
                <a:off x="2906347" y="5837979"/>
                <a:ext cx="556557" cy="52697"/>
                <a:chOff x="2906347" y="5837979"/>
                <a:chExt cx="556557" cy="52697"/>
              </a:xfrm>
              <a:solidFill>
                <a:srgbClr val="000000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D3D1F8C-D594-4E4E-9A32-5D04194E01B1}"/>
                    </a:ext>
                  </a:extLst>
                </p:cNvPr>
                <p:cNvSpPr/>
                <p:nvPr/>
              </p:nvSpPr>
              <p:spPr>
                <a:xfrm flipV="1">
                  <a:off x="2906347" y="5848556"/>
                  <a:ext cx="22122" cy="30393"/>
                </a:xfrm>
                <a:custGeom>
                  <a:avLst/>
                  <a:gdLst>
                    <a:gd name="connsiteX0" fmla="*/ 18910 w 22122"/>
                    <a:gd name="connsiteY0" fmla="*/ 27716 h 30393"/>
                    <a:gd name="connsiteX1" fmla="*/ 18910 w 22122"/>
                    <a:gd name="connsiteY1" fmla="*/ 23217 h 30393"/>
                    <a:gd name="connsiteX2" fmla="*/ 14725 w 22122"/>
                    <a:gd name="connsiteY2" fmla="*/ 24763 h 30393"/>
                    <a:gd name="connsiteX3" fmla="*/ 10226 w 22122"/>
                    <a:gd name="connsiteY3" fmla="*/ 25284 h 30393"/>
                    <a:gd name="connsiteX4" fmla="*/ 4917 w 22122"/>
                    <a:gd name="connsiteY4" fmla="*/ 24201 h 30393"/>
                    <a:gd name="connsiteX5" fmla="*/ 3147 w 22122"/>
                    <a:gd name="connsiteY5" fmla="*/ 20942 h 30393"/>
                    <a:gd name="connsiteX6" fmla="*/ 4412 w 22122"/>
                    <a:gd name="connsiteY6" fmla="*/ 18346 h 30393"/>
                    <a:gd name="connsiteX7" fmla="*/ 9507 w 22122"/>
                    <a:gd name="connsiteY7" fmla="*/ 16551 h 30393"/>
                    <a:gd name="connsiteX8" fmla="*/ 11136 w 22122"/>
                    <a:gd name="connsiteY8" fmla="*/ 16187 h 30393"/>
                    <a:gd name="connsiteX9" fmla="*/ 18331 w 22122"/>
                    <a:gd name="connsiteY9" fmla="*/ 13127 h 30393"/>
                    <a:gd name="connsiteX10" fmla="*/ 20465 w 22122"/>
                    <a:gd name="connsiteY10" fmla="*/ 7611 h 30393"/>
                    <a:gd name="connsiteX11" fmla="*/ 17272 w 22122"/>
                    <a:gd name="connsiteY11" fmla="*/ 1218 h 30393"/>
                    <a:gd name="connsiteX12" fmla="*/ 8498 w 22122"/>
                    <a:gd name="connsiteY12" fmla="*/ -1131 h 30393"/>
                    <a:gd name="connsiteX13" fmla="*/ 3651 w 22122"/>
                    <a:gd name="connsiteY13" fmla="*/ -676 h 30393"/>
                    <a:gd name="connsiteX14" fmla="*/ -1658 w 22122"/>
                    <a:gd name="connsiteY14" fmla="*/ 680 h 30393"/>
                    <a:gd name="connsiteX15" fmla="*/ -1658 w 22122"/>
                    <a:gd name="connsiteY15" fmla="*/ 5593 h 30393"/>
                    <a:gd name="connsiteX16" fmla="*/ 3535 w 22122"/>
                    <a:gd name="connsiteY16" fmla="*/ 3534 h 30393"/>
                    <a:gd name="connsiteX17" fmla="*/ 8605 w 22122"/>
                    <a:gd name="connsiteY17" fmla="*/ 2855 h 30393"/>
                    <a:gd name="connsiteX18" fmla="*/ 13766 w 22122"/>
                    <a:gd name="connsiteY18" fmla="*/ 4005 h 30393"/>
                    <a:gd name="connsiteX19" fmla="*/ 15577 w 22122"/>
                    <a:gd name="connsiteY19" fmla="*/ 7247 h 30393"/>
                    <a:gd name="connsiteX20" fmla="*/ 14270 w 22122"/>
                    <a:gd name="connsiteY20" fmla="*/ 10216 h 30393"/>
                    <a:gd name="connsiteX21" fmla="*/ 8547 w 22122"/>
                    <a:gd name="connsiteY21" fmla="*/ 12209 h 30393"/>
                    <a:gd name="connsiteX22" fmla="*/ 6893 w 22122"/>
                    <a:gd name="connsiteY22" fmla="*/ 12598 h 30393"/>
                    <a:gd name="connsiteX23" fmla="*/ 509 w 22122"/>
                    <a:gd name="connsiteY23" fmla="*/ 15451 h 30393"/>
                    <a:gd name="connsiteX24" fmla="*/ -1451 w 22122"/>
                    <a:gd name="connsiteY24" fmla="*/ 20736 h 30393"/>
                    <a:gd name="connsiteX25" fmla="*/ 1443 w 22122"/>
                    <a:gd name="connsiteY25" fmla="*/ 27038 h 30393"/>
                    <a:gd name="connsiteX26" fmla="*/ 9664 w 22122"/>
                    <a:gd name="connsiteY26" fmla="*/ 29262 h 30393"/>
                    <a:gd name="connsiteX27" fmla="*/ 14618 w 22122"/>
                    <a:gd name="connsiteY27" fmla="*/ 28874 h 30393"/>
                    <a:gd name="connsiteX28" fmla="*/ 18910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10" y="27716"/>
                      </a:moveTo>
                      <a:lnTo>
                        <a:pt x="18910" y="23217"/>
                      </a:lnTo>
                      <a:cubicBezTo>
                        <a:pt x="17570" y="23906"/>
                        <a:pt x="16175" y="24421"/>
                        <a:pt x="14725" y="24763"/>
                      </a:cubicBezTo>
                      <a:cubicBezTo>
                        <a:pt x="13281" y="25111"/>
                        <a:pt x="11781" y="25284"/>
                        <a:pt x="10226" y="25284"/>
                      </a:cubicBezTo>
                      <a:cubicBezTo>
                        <a:pt x="7866" y="25284"/>
                        <a:pt x="6097" y="24923"/>
                        <a:pt x="4917" y="24201"/>
                      </a:cubicBezTo>
                      <a:cubicBezTo>
                        <a:pt x="3737" y="23479"/>
                        <a:pt x="3147" y="22392"/>
                        <a:pt x="3147" y="20942"/>
                      </a:cubicBezTo>
                      <a:cubicBezTo>
                        <a:pt x="3147" y="19840"/>
                        <a:pt x="3569" y="18974"/>
                        <a:pt x="4412" y="18346"/>
                      </a:cubicBezTo>
                      <a:cubicBezTo>
                        <a:pt x="5256" y="17717"/>
                        <a:pt x="6954" y="17119"/>
                        <a:pt x="9507" y="16551"/>
                      </a:cubicBezTo>
                      <a:lnTo>
                        <a:pt x="11136" y="16187"/>
                      </a:lnTo>
                      <a:cubicBezTo>
                        <a:pt x="14510" y="15465"/>
                        <a:pt x="16908" y="14445"/>
                        <a:pt x="18331" y="13127"/>
                      </a:cubicBezTo>
                      <a:cubicBezTo>
                        <a:pt x="19753" y="11809"/>
                        <a:pt x="20465" y="9971"/>
                        <a:pt x="20465" y="7611"/>
                      </a:cubicBezTo>
                      <a:cubicBezTo>
                        <a:pt x="20465" y="4920"/>
                        <a:pt x="19401" y="2789"/>
                        <a:pt x="17272" y="1218"/>
                      </a:cubicBezTo>
                      <a:cubicBezTo>
                        <a:pt x="15144" y="-348"/>
                        <a:pt x="12219" y="-1131"/>
                        <a:pt x="8498" y="-1131"/>
                      </a:cubicBezTo>
                      <a:cubicBezTo>
                        <a:pt x="6948" y="-1131"/>
                        <a:pt x="5333" y="-979"/>
                        <a:pt x="3651" y="-676"/>
                      </a:cubicBezTo>
                      <a:cubicBezTo>
                        <a:pt x="1970" y="-373"/>
                        <a:pt x="200" y="79"/>
                        <a:pt x="-1658" y="680"/>
                      </a:cubicBezTo>
                      <a:lnTo>
                        <a:pt x="-1658" y="5593"/>
                      </a:lnTo>
                      <a:cubicBezTo>
                        <a:pt x="101" y="4678"/>
                        <a:pt x="1832" y="3991"/>
                        <a:pt x="3535" y="3534"/>
                      </a:cubicBezTo>
                      <a:cubicBezTo>
                        <a:pt x="5239" y="3081"/>
                        <a:pt x="6929" y="2855"/>
                        <a:pt x="8605" y="2855"/>
                      </a:cubicBezTo>
                      <a:cubicBezTo>
                        <a:pt x="10844" y="2855"/>
                        <a:pt x="12564" y="3239"/>
                        <a:pt x="13766" y="4005"/>
                      </a:cubicBezTo>
                      <a:cubicBezTo>
                        <a:pt x="14973" y="4771"/>
                        <a:pt x="15577" y="5852"/>
                        <a:pt x="15577" y="7247"/>
                      </a:cubicBezTo>
                      <a:cubicBezTo>
                        <a:pt x="15577" y="8537"/>
                        <a:pt x="15141" y="9527"/>
                        <a:pt x="14270" y="10216"/>
                      </a:cubicBezTo>
                      <a:cubicBezTo>
                        <a:pt x="13405" y="10905"/>
                        <a:pt x="11497" y="11569"/>
                        <a:pt x="8547" y="12209"/>
                      </a:cubicBezTo>
                      <a:lnTo>
                        <a:pt x="6893" y="12598"/>
                      </a:lnTo>
                      <a:cubicBezTo>
                        <a:pt x="3949" y="13215"/>
                        <a:pt x="1821" y="14166"/>
                        <a:pt x="509" y="15451"/>
                      </a:cubicBezTo>
                      <a:cubicBezTo>
                        <a:pt x="-798" y="16736"/>
                        <a:pt x="-1451" y="18497"/>
                        <a:pt x="-1451" y="20736"/>
                      </a:cubicBezTo>
                      <a:cubicBezTo>
                        <a:pt x="-1451" y="23459"/>
                        <a:pt x="-487" y="25560"/>
                        <a:pt x="1443" y="27038"/>
                      </a:cubicBezTo>
                      <a:cubicBezTo>
                        <a:pt x="3373" y="28521"/>
                        <a:pt x="6113" y="29262"/>
                        <a:pt x="9664" y="29262"/>
                      </a:cubicBezTo>
                      <a:cubicBezTo>
                        <a:pt x="11417" y="29262"/>
                        <a:pt x="13068" y="29133"/>
                        <a:pt x="14618" y="28874"/>
                      </a:cubicBezTo>
                      <a:cubicBezTo>
                        <a:pt x="16172" y="28620"/>
                        <a:pt x="17603" y="28234"/>
                        <a:pt x="18910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450F6D7-3FBB-4DFB-BB9F-DECC614AFAF6}"/>
                    </a:ext>
                  </a:extLst>
                </p:cNvPr>
                <p:cNvSpPr/>
                <p:nvPr/>
              </p:nvSpPr>
              <p:spPr>
                <a:xfrm flipV="1">
                  <a:off x="2933972" y="5848556"/>
                  <a:ext cx="25869" cy="40648"/>
                </a:xfrm>
                <a:custGeom>
                  <a:avLst/>
                  <a:gdLst>
                    <a:gd name="connsiteX0" fmla="*/ 3025 w 25869"/>
                    <a:gd name="connsiteY0" fmla="*/ 24945 h 40648"/>
                    <a:gd name="connsiteX1" fmla="*/ 5183 w 25869"/>
                    <a:gd name="connsiteY1" fmla="*/ 16717 h 40648"/>
                    <a:gd name="connsiteX2" fmla="*/ 11113 w 25869"/>
                    <a:gd name="connsiteY2" fmla="*/ 13731 h 40648"/>
                    <a:gd name="connsiteX3" fmla="*/ 17051 w 25869"/>
                    <a:gd name="connsiteY3" fmla="*/ 16717 h 40648"/>
                    <a:gd name="connsiteX4" fmla="*/ 19226 w 25869"/>
                    <a:gd name="connsiteY4" fmla="*/ 24945 h 40648"/>
                    <a:gd name="connsiteX5" fmla="*/ 17051 w 25869"/>
                    <a:gd name="connsiteY5" fmla="*/ 33174 h 40648"/>
                    <a:gd name="connsiteX6" fmla="*/ 11113 w 25869"/>
                    <a:gd name="connsiteY6" fmla="*/ 36160 h 40648"/>
                    <a:gd name="connsiteX7" fmla="*/ 5183 w 25869"/>
                    <a:gd name="connsiteY7" fmla="*/ 33174 h 40648"/>
                    <a:gd name="connsiteX8" fmla="*/ 3025 w 25869"/>
                    <a:gd name="connsiteY8" fmla="*/ 24945 h 40648"/>
                    <a:gd name="connsiteX9" fmla="*/ 19226 w 25869"/>
                    <a:gd name="connsiteY9" fmla="*/ 14839 h 40648"/>
                    <a:gd name="connsiteX10" fmla="*/ 15439 w 25869"/>
                    <a:gd name="connsiteY10" fmla="*/ 11002 h 40648"/>
                    <a:gd name="connsiteX11" fmla="*/ 9947 w 25869"/>
                    <a:gd name="connsiteY11" fmla="*/ 9745 h 40648"/>
                    <a:gd name="connsiteX12" fmla="*/ 1404 w 25869"/>
                    <a:gd name="connsiteY12" fmla="*/ 13929 h 40648"/>
                    <a:gd name="connsiteX13" fmla="*/ -1888 w 25869"/>
                    <a:gd name="connsiteY13" fmla="*/ 24945 h 40648"/>
                    <a:gd name="connsiteX14" fmla="*/ 1404 w 25869"/>
                    <a:gd name="connsiteY14" fmla="*/ 35953 h 40648"/>
                    <a:gd name="connsiteX15" fmla="*/ 9947 w 25869"/>
                    <a:gd name="connsiteY15" fmla="*/ 40138 h 40648"/>
                    <a:gd name="connsiteX16" fmla="*/ 15439 w 25869"/>
                    <a:gd name="connsiteY16" fmla="*/ 38881 h 40648"/>
                    <a:gd name="connsiteX17" fmla="*/ 19226 w 25869"/>
                    <a:gd name="connsiteY17" fmla="*/ 35052 h 40648"/>
                    <a:gd name="connsiteX18" fmla="*/ 19226 w 25869"/>
                    <a:gd name="connsiteY18" fmla="*/ 39443 h 40648"/>
                    <a:gd name="connsiteX19" fmla="*/ 23982 w 25869"/>
                    <a:gd name="connsiteY19" fmla="*/ 39443 h 40648"/>
                    <a:gd name="connsiteX20" fmla="*/ 23982 w 25869"/>
                    <a:gd name="connsiteY20" fmla="*/ -510 h 40648"/>
                    <a:gd name="connsiteX21" fmla="*/ 19226 w 25869"/>
                    <a:gd name="connsiteY21" fmla="*/ -510 h 40648"/>
                    <a:gd name="connsiteX22" fmla="*/ 19226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025" y="24945"/>
                      </a:moveTo>
                      <a:cubicBezTo>
                        <a:pt x="3025" y="21450"/>
                        <a:pt x="3744" y="18707"/>
                        <a:pt x="5183" y="16717"/>
                      </a:cubicBezTo>
                      <a:cubicBezTo>
                        <a:pt x="6622" y="14726"/>
                        <a:pt x="8599" y="13731"/>
                        <a:pt x="11113" y="13731"/>
                      </a:cubicBezTo>
                      <a:cubicBezTo>
                        <a:pt x="13627" y="13731"/>
                        <a:pt x="15607" y="14726"/>
                        <a:pt x="17051" y="16717"/>
                      </a:cubicBezTo>
                      <a:cubicBezTo>
                        <a:pt x="18501" y="18707"/>
                        <a:pt x="19226" y="21450"/>
                        <a:pt x="19226" y="24945"/>
                      </a:cubicBezTo>
                      <a:cubicBezTo>
                        <a:pt x="19226" y="28441"/>
                        <a:pt x="18501" y="31184"/>
                        <a:pt x="17051" y="33174"/>
                      </a:cubicBezTo>
                      <a:cubicBezTo>
                        <a:pt x="15607" y="35165"/>
                        <a:pt x="13627" y="36160"/>
                        <a:pt x="11113" y="36160"/>
                      </a:cubicBezTo>
                      <a:cubicBezTo>
                        <a:pt x="8599" y="36160"/>
                        <a:pt x="6622" y="35165"/>
                        <a:pt x="5183" y="33174"/>
                      </a:cubicBezTo>
                      <a:cubicBezTo>
                        <a:pt x="3744" y="31184"/>
                        <a:pt x="3025" y="28441"/>
                        <a:pt x="3025" y="24945"/>
                      </a:cubicBezTo>
                      <a:close/>
                      <a:moveTo>
                        <a:pt x="19226" y="14839"/>
                      </a:moveTo>
                      <a:cubicBezTo>
                        <a:pt x="18228" y="13119"/>
                        <a:pt x="16966" y="11840"/>
                        <a:pt x="15439" y="11002"/>
                      </a:cubicBezTo>
                      <a:cubicBezTo>
                        <a:pt x="13917" y="10164"/>
                        <a:pt x="12086" y="9745"/>
                        <a:pt x="9947" y="9745"/>
                      </a:cubicBezTo>
                      <a:cubicBezTo>
                        <a:pt x="6452" y="9745"/>
                        <a:pt x="3604" y="11140"/>
                        <a:pt x="1404" y="13929"/>
                      </a:cubicBezTo>
                      <a:cubicBezTo>
                        <a:pt x="-790" y="16725"/>
                        <a:pt x="-1888" y="20397"/>
                        <a:pt x="-1888" y="24945"/>
                      </a:cubicBezTo>
                      <a:cubicBezTo>
                        <a:pt x="-1888" y="29494"/>
                        <a:pt x="-790" y="33163"/>
                        <a:pt x="1404" y="35953"/>
                      </a:cubicBezTo>
                      <a:cubicBezTo>
                        <a:pt x="3604" y="38743"/>
                        <a:pt x="6452" y="40138"/>
                        <a:pt x="9947" y="40138"/>
                      </a:cubicBezTo>
                      <a:cubicBezTo>
                        <a:pt x="12086" y="40138"/>
                        <a:pt x="13917" y="39719"/>
                        <a:pt x="15439" y="38881"/>
                      </a:cubicBezTo>
                      <a:cubicBezTo>
                        <a:pt x="16966" y="38048"/>
                        <a:pt x="18228" y="36772"/>
                        <a:pt x="19226" y="35052"/>
                      </a:cubicBezTo>
                      <a:lnTo>
                        <a:pt x="19226" y="39443"/>
                      </a:lnTo>
                      <a:lnTo>
                        <a:pt x="23982" y="39443"/>
                      </a:lnTo>
                      <a:lnTo>
                        <a:pt x="23982" y="-510"/>
                      </a:lnTo>
                      <a:lnTo>
                        <a:pt x="19226" y="-510"/>
                      </a:lnTo>
                      <a:lnTo>
                        <a:pt x="19226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3BEA640A-E40E-4C48-861B-54CF1A77845A}"/>
                    </a:ext>
                  </a:extLst>
                </p:cNvPr>
                <p:cNvSpPr/>
                <p:nvPr/>
              </p:nvSpPr>
              <p:spPr>
                <a:xfrm flipV="1">
                  <a:off x="2969150" y="5848556"/>
                  <a:ext cx="24240" cy="30393"/>
                </a:xfrm>
                <a:custGeom>
                  <a:avLst/>
                  <a:gdLst>
                    <a:gd name="connsiteX0" fmla="*/ -1977 w 24240"/>
                    <a:gd name="connsiteY0" fmla="*/ 11043 h 30393"/>
                    <a:gd name="connsiteX1" fmla="*/ -1977 w 24240"/>
                    <a:gd name="connsiteY1" fmla="*/ 28568 h 30393"/>
                    <a:gd name="connsiteX2" fmla="*/ 2779 w 24240"/>
                    <a:gd name="connsiteY2" fmla="*/ 28568 h 30393"/>
                    <a:gd name="connsiteX3" fmla="*/ 2779 w 24240"/>
                    <a:gd name="connsiteY3" fmla="*/ 11225 h 30393"/>
                    <a:gd name="connsiteX4" fmla="*/ 4375 w 24240"/>
                    <a:gd name="connsiteY4" fmla="*/ 5055 h 30393"/>
                    <a:gd name="connsiteX5" fmla="*/ 9188 w 24240"/>
                    <a:gd name="connsiteY5" fmla="*/ 3004 h 30393"/>
                    <a:gd name="connsiteX6" fmla="*/ 15267 w 24240"/>
                    <a:gd name="connsiteY6" fmla="*/ 5460 h 30393"/>
                    <a:gd name="connsiteX7" fmla="*/ 17508 w 24240"/>
                    <a:gd name="connsiteY7" fmla="*/ 12159 h 30393"/>
                    <a:gd name="connsiteX8" fmla="*/ 17508 w 24240"/>
                    <a:gd name="connsiteY8" fmla="*/ 28568 h 30393"/>
                    <a:gd name="connsiteX9" fmla="*/ 22264 w 24240"/>
                    <a:gd name="connsiteY9" fmla="*/ 28568 h 30393"/>
                    <a:gd name="connsiteX10" fmla="*/ 22264 w 24240"/>
                    <a:gd name="connsiteY10" fmla="*/ -378 h 30393"/>
                    <a:gd name="connsiteX11" fmla="*/ 17508 w 24240"/>
                    <a:gd name="connsiteY11" fmla="*/ -378 h 30393"/>
                    <a:gd name="connsiteX12" fmla="*/ 17508 w 24240"/>
                    <a:gd name="connsiteY12" fmla="*/ 4071 h 30393"/>
                    <a:gd name="connsiteX13" fmla="*/ 13489 w 24240"/>
                    <a:gd name="connsiteY13" fmla="*/ 151 h 30393"/>
                    <a:gd name="connsiteX14" fmla="*/ 8179 w 24240"/>
                    <a:gd name="connsiteY14" fmla="*/ -1131 h 30393"/>
                    <a:gd name="connsiteX15" fmla="*/ 604 w 24240"/>
                    <a:gd name="connsiteY15" fmla="*/ 1970 h 30393"/>
                    <a:gd name="connsiteX16" fmla="*/ -1977 w 24240"/>
                    <a:gd name="connsiteY16" fmla="*/ 11043 h 30393"/>
                    <a:gd name="connsiteX17" fmla="*/ 9991 w 24240"/>
                    <a:gd name="connsiteY17" fmla="*/ 29262 h 30393"/>
                    <a:gd name="connsiteX18" fmla="*/ 9991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77" y="11043"/>
                      </a:moveTo>
                      <a:lnTo>
                        <a:pt x="-1977" y="28568"/>
                      </a:lnTo>
                      <a:lnTo>
                        <a:pt x="2779" y="28568"/>
                      </a:lnTo>
                      <a:lnTo>
                        <a:pt x="2779" y="11225"/>
                      </a:lnTo>
                      <a:cubicBezTo>
                        <a:pt x="2779" y="8485"/>
                        <a:pt x="3311" y="6428"/>
                        <a:pt x="4375" y="5055"/>
                      </a:cubicBezTo>
                      <a:cubicBezTo>
                        <a:pt x="5445" y="3688"/>
                        <a:pt x="7049" y="3004"/>
                        <a:pt x="9188" y="3004"/>
                      </a:cubicBezTo>
                      <a:cubicBezTo>
                        <a:pt x="11752" y="3004"/>
                        <a:pt x="13778" y="3823"/>
                        <a:pt x="15267" y="5460"/>
                      </a:cubicBezTo>
                      <a:cubicBezTo>
                        <a:pt x="16761" y="7098"/>
                        <a:pt x="17508" y="9331"/>
                        <a:pt x="17508" y="12159"/>
                      </a:cubicBezTo>
                      <a:lnTo>
                        <a:pt x="17508" y="28568"/>
                      </a:lnTo>
                      <a:lnTo>
                        <a:pt x="22264" y="28568"/>
                      </a:lnTo>
                      <a:lnTo>
                        <a:pt x="22264" y="-378"/>
                      </a:lnTo>
                      <a:lnTo>
                        <a:pt x="17508" y="-378"/>
                      </a:lnTo>
                      <a:lnTo>
                        <a:pt x="17508" y="4071"/>
                      </a:lnTo>
                      <a:cubicBezTo>
                        <a:pt x="16356" y="2312"/>
                        <a:pt x="15016" y="1006"/>
                        <a:pt x="13489" y="151"/>
                      </a:cubicBezTo>
                      <a:cubicBezTo>
                        <a:pt x="11967" y="-704"/>
                        <a:pt x="10197" y="-1131"/>
                        <a:pt x="8179" y="-1131"/>
                      </a:cubicBezTo>
                      <a:cubicBezTo>
                        <a:pt x="4855" y="-1131"/>
                        <a:pt x="2330" y="-97"/>
                        <a:pt x="604" y="1970"/>
                      </a:cubicBezTo>
                      <a:cubicBezTo>
                        <a:pt x="-1116" y="4038"/>
                        <a:pt x="-1977" y="7062"/>
                        <a:pt x="-1977" y="11043"/>
                      </a:cubicBezTo>
                      <a:close/>
                      <a:moveTo>
                        <a:pt x="9991" y="29262"/>
                      </a:moveTo>
                      <a:lnTo>
                        <a:pt x="9991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3DD5C8D7-2C50-4902-94FF-D62CD7EB9518}"/>
                    </a:ext>
                  </a:extLst>
                </p:cNvPr>
                <p:cNvSpPr/>
                <p:nvPr/>
              </p:nvSpPr>
              <p:spPr>
                <a:xfrm flipV="1">
                  <a:off x="3001373" y="5848556"/>
                  <a:ext cx="24455" cy="30393"/>
                </a:xfrm>
                <a:custGeom>
                  <a:avLst/>
                  <a:gdLst>
                    <a:gd name="connsiteX0" fmla="*/ 13143 w 24455"/>
                    <a:gd name="connsiteY0" fmla="*/ 14169 h 30393"/>
                    <a:gd name="connsiteX1" fmla="*/ 5154 w 24455"/>
                    <a:gd name="connsiteY1" fmla="*/ 12854 h 30393"/>
                    <a:gd name="connsiteX2" fmla="*/ 2929 w 24455"/>
                    <a:gd name="connsiteY2" fmla="*/ 8355 h 30393"/>
                    <a:gd name="connsiteX3" fmla="*/ 4600 w 24455"/>
                    <a:gd name="connsiteY3" fmla="*/ 4336 h 30393"/>
                    <a:gd name="connsiteX4" fmla="*/ 9132 w 24455"/>
                    <a:gd name="connsiteY4" fmla="*/ 2855 h 30393"/>
                    <a:gd name="connsiteX5" fmla="*/ 15483 w 24455"/>
                    <a:gd name="connsiteY5" fmla="*/ 5659 h 30393"/>
                    <a:gd name="connsiteX6" fmla="*/ 17874 w 24455"/>
                    <a:gd name="connsiteY6" fmla="*/ 13110 h 30393"/>
                    <a:gd name="connsiteX7" fmla="*/ 17874 w 24455"/>
                    <a:gd name="connsiteY7" fmla="*/ 14169 h 30393"/>
                    <a:gd name="connsiteX8" fmla="*/ 13143 w 24455"/>
                    <a:gd name="connsiteY8" fmla="*/ 14169 h 30393"/>
                    <a:gd name="connsiteX9" fmla="*/ 22629 w 24455"/>
                    <a:gd name="connsiteY9" fmla="*/ 16137 h 30393"/>
                    <a:gd name="connsiteX10" fmla="*/ 22629 w 24455"/>
                    <a:gd name="connsiteY10" fmla="*/ -378 h 30393"/>
                    <a:gd name="connsiteX11" fmla="*/ 17874 w 24455"/>
                    <a:gd name="connsiteY11" fmla="*/ -378 h 30393"/>
                    <a:gd name="connsiteX12" fmla="*/ 17874 w 24455"/>
                    <a:gd name="connsiteY12" fmla="*/ 4013 h 30393"/>
                    <a:gd name="connsiteX13" fmla="*/ 13813 w 24455"/>
                    <a:gd name="connsiteY13" fmla="*/ 126 h 30393"/>
                    <a:gd name="connsiteX14" fmla="*/ 7867 w 24455"/>
                    <a:gd name="connsiteY14" fmla="*/ -1131 h 30393"/>
                    <a:gd name="connsiteX15" fmla="*/ 796 w 24455"/>
                    <a:gd name="connsiteY15" fmla="*/ 1367 h 30393"/>
                    <a:gd name="connsiteX16" fmla="*/ -1826 w 24455"/>
                    <a:gd name="connsiteY16" fmla="*/ 8049 h 30393"/>
                    <a:gd name="connsiteX17" fmla="*/ 1441 w 24455"/>
                    <a:gd name="connsiteY17" fmla="*/ 15410 h 30393"/>
                    <a:gd name="connsiteX18" fmla="*/ 11200 w 24455"/>
                    <a:gd name="connsiteY18" fmla="*/ 17891 h 30393"/>
                    <a:gd name="connsiteX19" fmla="*/ 17874 w 24455"/>
                    <a:gd name="connsiteY19" fmla="*/ 17891 h 30393"/>
                    <a:gd name="connsiteX20" fmla="*/ 17874 w 24455"/>
                    <a:gd name="connsiteY20" fmla="*/ 18362 h 30393"/>
                    <a:gd name="connsiteX21" fmla="*/ 15715 w 24455"/>
                    <a:gd name="connsiteY21" fmla="*/ 23440 h 30393"/>
                    <a:gd name="connsiteX22" fmla="*/ 9653 w 24455"/>
                    <a:gd name="connsiteY22" fmla="*/ 25235 h 30393"/>
                    <a:gd name="connsiteX23" fmla="*/ 4815 w 24455"/>
                    <a:gd name="connsiteY23" fmla="*/ 24639 h 30393"/>
                    <a:gd name="connsiteX24" fmla="*/ 299 w 24455"/>
                    <a:gd name="connsiteY24" fmla="*/ 22853 h 30393"/>
                    <a:gd name="connsiteX25" fmla="*/ 299 w 24455"/>
                    <a:gd name="connsiteY25" fmla="*/ 27253 h 30393"/>
                    <a:gd name="connsiteX26" fmla="*/ 5361 w 24455"/>
                    <a:gd name="connsiteY26" fmla="*/ 28758 h 30393"/>
                    <a:gd name="connsiteX27" fmla="*/ 10141 w 24455"/>
                    <a:gd name="connsiteY27" fmla="*/ 29262 h 30393"/>
                    <a:gd name="connsiteX28" fmla="*/ 19528 w 24455"/>
                    <a:gd name="connsiteY28" fmla="*/ 26004 h 30393"/>
                    <a:gd name="connsiteX29" fmla="*/ 22629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43" y="14169"/>
                      </a:moveTo>
                      <a:cubicBezTo>
                        <a:pt x="9300" y="14169"/>
                        <a:pt x="6637" y="13731"/>
                        <a:pt x="5154" y="12854"/>
                      </a:cubicBezTo>
                      <a:cubicBezTo>
                        <a:pt x="3671" y="11977"/>
                        <a:pt x="2929" y="10478"/>
                        <a:pt x="2929" y="8355"/>
                      </a:cubicBezTo>
                      <a:cubicBezTo>
                        <a:pt x="2929" y="6668"/>
                        <a:pt x="3486" y="5328"/>
                        <a:pt x="4600" y="4336"/>
                      </a:cubicBezTo>
                      <a:cubicBezTo>
                        <a:pt x="5714" y="3349"/>
                        <a:pt x="7224" y="2855"/>
                        <a:pt x="9132" y="2855"/>
                      </a:cubicBezTo>
                      <a:cubicBezTo>
                        <a:pt x="11773" y="2855"/>
                        <a:pt x="13890" y="3790"/>
                        <a:pt x="15483" y="5659"/>
                      </a:cubicBezTo>
                      <a:cubicBezTo>
                        <a:pt x="17077" y="7528"/>
                        <a:pt x="17874" y="10012"/>
                        <a:pt x="17874" y="13110"/>
                      </a:cubicBezTo>
                      <a:lnTo>
                        <a:pt x="17874" y="14169"/>
                      </a:lnTo>
                      <a:lnTo>
                        <a:pt x="13143" y="14169"/>
                      </a:lnTo>
                      <a:close/>
                      <a:moveTo>
                        <a:pt x="22629" y="16137"/>
                      </a:moveTo>
                      <a:lnTo>
                        <a:pt x="22629" y="-378"/>
                      </a:lnTo>
                      <a:lnTo>
                        <a:pt x="17874" y="-378"/>
                      </a:lnTo>
                      <a:lnTo>
                        <a:pt x="17874" y="4013"/>
                      </a:lnTo>
                      <a:cubicBezTo>
                        <a:pt x="16787" y="2260"/>
                        <a:pt x="15434" y="964"/>
                        <a:pt x="13813" y="126"/>
                      </a:cubicBezTo>
                      <a:cubicBezTo>
                        <a:pt x="12192" y="-712"/>
                        <a:pt x="10210" y="-1131"/>
                        <a:pt x="7867" y="-1131"/>
                      </a:cubicBezTo>
                      <a:cubicBezTo>
                        <a:pt x="4906" y="-1131"/>
                        <a:pt x="2549" y="-298"/>
                        <a:pt x="796" y="1367"/>
                      </a:cubicBezTo>
                      <a:cubicBezTo>
                        <a:pt x="-952" y="3032"/>
                        <a:pt x="-1826" y="5259"/>
                        <a:pt x="-1826" y="8049"/>
                      </a:cubicBezTo>
                      <a:cubicBezTo>
                        <a:pt x="-1826" y="11302"/>
                        <a:pt x="-737" y="13756"/>
                        <a:pt x="1441" y="15410"/>
                      </a:cubicBezTo>
                      <a:cubicBezTo>
                        <a:pt x="3624" y="17064"/>
                        <a:pt x="6877" y="17891"/>
                        <a:pt x="11200" y="17891"/>
                      </a:cubicBezTo>
                      <a:lnTo>
                        <a:pt x="17874" y="17891"/>
                      </a:lnTo>
                      <a:lnTo>
                        <a:pt x="17874" y="18362"/>
                      </a:lnTo>
                      <a:cubicBezTo>
                        <a:pt x="17874" y="20551"/>
                        <a:pt x="17154" y="22244"/>
                        <a:pt x="15715" y="23440"/>
                      </a:cubicBezTo>
                      <a:cubicBezTo>
                        <a:pt x="14276" y="24636"/>
                        <a:pt x="12255" y="25235"/>
                        <a:pt x="9653" y="25235"/>
                      </a:cubicBezTo>
                      <a:cubicBezTo>
                        <a:pt x="7999" y="25235"/>
                        <a:pt x="6386" y="25036"/>
                        <a:pt x="4815" y="24639"/>
                      </a:cubicBezTo>
                      <a:cubicBezTo>
                        <a:pt x="3249" y="24242"/>
                        <a:pt x="1744" y="23647"/>
                        <a:pt x="299" y="22853"/>
                      </a:cubicBezTo>
                      <a:lnTo>
                        <a:pt x="299" y="27253"/>
                      </a:lnTo>
                      <a:cubicBezTo>
                        <a:pt x="2036" y="27925"/>
                        <a:pt x="3723" y="28427"/>
                        <a:pt x="5361" y="28758"/>
                      </a:cubicBezTo>
                      <a:cubicBezTo>
                        <a:pt x="6998" y="29094"/>
                        <a:pt x="8592" y="29262"/>
                        <a:pt x="10141" y="29262"/>
                      </a:cubicBezTo>
                      <a:cubicBezTo>
                        <a:pt x="14331" y="29262"/>
                        <a:pt x="17460" y="28176"/>
                        <a:pt x="19528" y="26004"/>
                      </a:cubicBezTo>
                      <a:cubicBezTo>
                        <a:pt x="21595" y="23837"/>
                        <a:pt x="22629" y="20548"/>
                        <a:pt x="22629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7B045A9C-BBA0-4F1A-8C09-FB1BE34FCB4C}"/>
                    </a:ext>
                  </a:extLst>
                </p:cNvPr>
                <p:cNvSpPr/>
                <p:nvPr/>
              </p:nvSpPr>
              <p:spPr>
                <a:xfrm flipV="1">
                  <a:off x="3035437" y="5848556"/>
                  <a:ext cx="16953" cy="29640"/>
                </a:xfrm>
                <a:custGeom>
                  <a:avLst/>
                  <a:gdLst>
                    <a:gd name="connsiteX0" fmla="*/ 15388 w 16953"/>
                    <a:gd name="connsiteY0" fmla="*/ 23328 h 29640"/>
                    <a:gd name="connsiteX1" fmla="*/ 13643 w 16953"/>
                    <a:gd name="connsiteY1" fmla="*/ 24006 h 29640"/>
                    <a:gd name="connsiteX2" fmla="*/ 11567 w 16953"/>
                    <a:gd name="connsiteY2" fmla="*/ 24230 h 29640"/>
                    <a:gd name="connsiteX3" fmla="*/ 5372 w 16953"/>
                    <a:gd name="connsiteY3" fmla="*/ 21608 h 29640"/>
                    <a:gd name="connsiteX4" fmla="*/ 3214 w 16953"/>
                    <a:gd name="connsiteY4" fmla="*/ 14074 h 29640"/>
                    <a:gd name="connsiteX5" fmla="*/ 3214 w 16953"/>
                    <a:gd name="connsiteY5" fmla="*/ -1176 h 29640"/>
                    <a:gd name="connsiteX6" fmla="*/ -1566 w 16953"/>
                    <a:gd name="connsiteY6" fmla="*/ -1176 h 29640"/>
                    <a:gd name="connsiteX7" fmla="*/ -1566 w 16953"/>
                    <a:gd name="connsiteY7" fmla="*/ 27769 h 29640"/>
                    <a:gd name="connsiteX8" fmla="*/ 3214 w 16953"/>
                    <a:gd name="connsiteY8" fmla="*/ 27769 h 29640"/>
                    <a:gd name="connsiteX9" fmla="*/ 3214 w 16953"/>
                    <a:gd name="connsiteY9" fmla="*/ 23270 h 29640"/>
                    <a:gd name="connsiteX10" fmla="*/ 7117 w 16953"/>
                    <a:gd name="connsiteY10" fmla="*/ 27182 h 29640"/>
                    <a:gd name="connsiteX11" fmla="*/ 12964 w 16953"/>
                    <a:gd name="connsiteY11" fmla="*/ 28464 h 29640"/>
                    <a:gd name="connsiteX12" fmla="*/ 14048 w 16953"/>
                    <a:gd name="connsiteY12" fmla="*/ 28398 h 29640"/>
                    <a:gd name="connsiteX13" fmla="*/ 15363 w 16953"/>
                    <a:gd name="connsiteY13" fmla="*/ 28208 h 29640"/>
                    <a:gd name="connsiteX14" fmla="*/ 1538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388" y="23328"/>
                      </a:moveTo>
                      <a:cubicBezTo>
                        <a:pt x="14853" y="23637"/>
                        <a:pt x="14271" y="23863"/>
                        <a:pt x="13643" y="24006"/>
                      </a:cubicBezTo>
                      <a:cubicBezTo>
                        <a:pt x="13014" y="24155"/>
                        <a:pt x="12322" y="24230"/>
                        <a:pt x="11567" y="24230"/>
                      </a:cubicBezTo>
                      <a:cubicBezTo>
                        <a:pt x="8876" y="24230"/>
                        <a:pt x="6811" y="23356"/>
                        <a:pt x="5372" y="21608"/>
                      </a:cubicBezTo>
                      <a:cubicBezTo>
                        <a:pt x="3933" y="19860"/>
                        <a:pt x="3214" y="17349"/>
                        <a:pt x="3214" y="14074"/>
                      </a:cubicBezTo>
                      <a:lnTo>
                        <a:pt x="3214" y="-1176"/>
                      </a:lnTo>
                      <a:lnTo>
                        <a:pt x="-1566" y="-1176"/>
                      </a:lnTo>
                      <a:lnTo>
                        <a:pt x="-1566" y="27769"/>
                      </a:lnTo>
                      <a:lnTo>
                        <a:pt x="3214" y="27769"/>
                      </a:lnTo>
                      <a:lnTo>
                        <a:pt x="3214" y="23270"/>
                      </a:lnTo>
                      <a:cubicBezTo>
                        <a:pt x="4217" y="25029"/>
                        <a:pt x="5518" y="26333"/>
                        <a:pt x="7117" y="27182"/>
                      </a:cubicBezTo>
                      <a:cubicBezTo>
                        <a:pt x="8722" y="28037"/>
                        <a:pt x="10671" y="28464"/>
                        <a:pt x="12964" y="28464"/>
                      </a:cubicBezTo>
                      <a:cubicBezTo>
                        <a:pt x="13290" y="28464"/>
                        <a:pt x="13651" y="28442"/>
                        <a:pt x="14048" y="28398"/>
                      </a:cubicBezTo>
                      <a:cubicBezTo>
                        <a:pt x="14445" y="28359"/>
                        <a:pt x="14883" y="28296"/>
                        <a:pt x="15363" y="28208"/>
                      </a:cubicBezTo>
                      <a:lnTo>
                        <a:pt x="1538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A5AD996-77D9-445F-8546-C490CE5E0950}"/>
                    </a:ext>
                  </a:extLst>
                </p:cNvPr>
                <p:cNvSpPr/>
                <p:nvPr/>
              </p:nvSpPr>
              <p:spPr>
                <a:xfrm flipV="1">
                  <a:off x="3054121" y="5848556"/>
                  <a:ext cx="26828" cy="30393"/>
                </a:xfrm>
                <a:custGeom>
                  <a:avLst/>
                  <a:gdLst>
                    <a:gd name="connsiteX0" fmla="*/ 24896 w 26828"/>
                    <a:gd name="connsiteY0" fmla="*/ 15286 h 30393"/>
                    <a:gd name="connsiteX1" fmla="*/ 24896 w 26828"/>
                    <a:gd name="connsiteY1" fmla="*/ 12962 h 30393"/>
                    <a:gd name="connsiteX2" fmla="*/ 3029 w 26828"/>
                    <a:gd name="connsiteY2" fmla="*/ 12962 h 30393"/>
                    <a:gd name="connsiteX3" fmla="*/ 5990 w 26828"/>
                    <a:gd name="connsiteY3" fmla="*/ 5477 h 30393"/>
                    <a:gd name="connsiteX4" fmla="*/ 13367 w 26828"/>
                    <a:gd name="connsiteY4" fmla="*/ 2905 h 30393"/>
                    <a:gd name="connsiteX5" fmla="*/ 18676 w 26828"/>
                    <a:gd name="connsiteY5" fmla="*/ 3575 h 30393"/>
                    <a:gd name="connsiteX6" fmla="*/ 23787 w 26828"/>
                    <a:gd name="connsiteY6" fmla="*/ 5593 h 30393"/>
                    <a:gd name="connsiteX7" fmla="*/ 23787 w 26828"/>
                    <a:gd name="connsiteY7" fmla="*/ 1094 h 30393"/>
                    <a:gd name="connsiteX8" fmla="*/ 18536 w 26828"/>
                    <a:gd name="connsiteY8" fmla="*/ -560 h 30393"/>
                    <a:gd name="connsiteX9" fmla="*/ 13086 w 26828"/>
                    <a:gd name="connsiteY9" fmla="*/ -1131 h 30393"/>
                    <a:gd name="connsiteX10" fmla="*/ 2111 w 26828"/>
                    <a:gd name="connsiteY10" fmla="*/ 2897 h 30393"/>
                    <a:gd name="connsiteX11" fmla="*/ -1933 w 26828"/>
                    <a:gd name="connsiteY11" fmla="*/ 13813 h 30393"/>
                    <a:gd name="connsiteX12" fmla="*/ 1904 w 26828"/>
                    <a:gd name="connsiteY12" fmla="*/ 25086 h 30393"/>
                    <a:gd name="connsiteX13" fmla="*/ 12259 w 26828"/>
                    <a:gd name="connsiteY13" fmla="*/ 29262 h 30393"/>
                    <a:gd name="connsiteX14" fmla="*/ 21497 w 26828"/>
                    <a:gd name="connsiteY14" fmla="*/ 25499 h 30393"/>
                    <a:gd name="connsiteX15" fmla="*/ 24896 w 26828"/>
                    <a:gd name="connsiteY15" fmla="*/ 15286 h 30393"/>
                    <a:gd name="connsiteX16" fmla="*/ 20140 w 26828"/>
                    <a:gd name="connsiteY16" fmla="*/ 16683 h 30393"/>
                    <a:gd name="connsiteX17" fmla="*/ 17957 w 26828"/>
                    <a:gd name="connsiteY17" fmla="*/ 22902 h 30393"/>
                    <a:gd name="connsiteX18" fmla="*/ 12308 w 26828"/>
                    <a:gd name="connsiteY18" fmla="*/ 25235 h 30393"/>
                    <a:gd name="connsiteX19" fmla="*/ 5940 w 26828"/>
                    <a:gd name="connsiteY19" fmla="*/ 22985 h 30393"/>
                    <a:gd name="connsiteX20" fmla="*/ 3186 w 26828"/>
                    <a:gd name="connsiteY20" fmla="*/ 16650 h 30393"/>
                    <a:gd name="connsiteX21" fmla="*/ 2014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896" y="15286"/>
                      </a:moveTo>
                      <a:lnTo>
                        <a:pt x="24896" y="12962"/>
                      </a:lnTo>
                      <a:lnTo>
                        <a:pt x="3029" y="12962"/>
                      </a:lnTo>
                      <a:cubicBezTo>
                        <a:pt x="3239" y="9687"/>
                        <a:pt x="4226" y="7192"/>
                        <a:pt x="5990" y="5477"/>
                      </a:cubicBezTo>
                      <a:cubicBezTo>
                        <a:pt x="7754" y="3762"/>
                        <a:pt x="10213" y="2905"/>
                        <a:pt x="13367" y="2905"/>
                      </a:cubicBezTo>
                      <a:cubicBezTo>
                        <a:pt x="15192" y="2905"/>
                        <a:pt x="16962" y="3128"/>
                        <a:pt x="18676" y="3575"/>
                      </a:cubicBezTo>
                      <a:cubicBezTo>
                        <a:pt x="20391" y="4021"/>
                        <a:pt x="22095" y="4694"/>
                        <a:pt x="23787" y="5593"/>
                      </a:cubicBezTo>
                      <a:lnTo>
                        <a:pt x="23787" y="1094"/>
                      </a:lnTo>
                      <a:cubicBezTo>
                        <a:pt x="22078" y="372"/>
                        <a:pt x="20328" y="-180"/>
                        <a:pt x="18536" y="-560"/>
                      </a:cubicBezTo>
                      <a:cubicBezTo>
                        <a:pt x="16744" y="-941"/>
                        <a:pt x="14927" y="-1131"/>
                        <a:pt x="13086" y="-1131"/>
                      </a:cubicBezTo>
                      <a:cubicBezTo>
                        <a:pt x="8465" y="-1131"/>
                        <a:pt x="4807" y="212"/>
                        <a:pt x="2111" y="2897"/>
                      </a:cubicBezTo>
                      <a:cubicBezTo>
                        <a:pt x="-585" y="5587"/>
                        <a:pt x="-1933" y="9226"/>
                        <a:pt x="-1933" y="13813"/>
                      </a:cubicBezTo>
                      <a:cubicBezTo>
                        <a:pt x="-1933" y="18550"/>
                        <a:pt x="-654" y="22307"/>
                        <a:pt x="1904" y="25086"/>
                      </a:cubicBezTo>
                      <a:cubicBezTo>
                        <a:pt x="4463" y="27870"/>
                        <a:pt x="7914" y="29262"/>
                        <a:pt x="12259" y="29262"/>
                      </a:cubicBezTo>
                      <a:cubicBezTo>
                        <a:pt x="16151" y="29262"/>
                        <a:pt x="19231" y="28008"/>
                        <a:pt x="21497" y="25499"/>
                      </a:cubicBezTo>
                      <a:cubicBezTo>
                        <a:pt x="23763" y="22996"/>
                        <a:pt x="24896" y="19592"/>
                        <a:pt x="24896" y="15286"/>
                      </a:cubicBezTo>
                      <a:close/>
                      <a:moveTo>
                        <a:pt x="20140" y="16683"/>
                      </a:moveTo>
                      <a:cubicBezTo>
                        <a:pt x="20107" y="19280"/>
                        <a:pt x="19379" y="21353"/>
                        <a:pt x="17957" y="22902"/>
                      </a:cubicBezTo>
                      <a:cubicBezTo>
                        <a:pt x="16534" y="24457"/>
                        <a:pt x="14652" y="25235"/>
                        <a:pt x="12308" y="25235"/>
                      </a:cubicBezTo>
                      <a:cubicBezTo>
                        <a:pt x="9656" y="25235"/>
                        <a:pt x="7534" y="24485"/>
                        <a:pt x="5940" y="22985"/>
                      </a:cubicBezTo>
                      <a:cubicBezTo>
                        <a:pt x="4347" y="21485"/>
                        <a:pt x="3429" y="19374"/>
                        <a:pt x="3186" y="16650"/>
                      </a:cubicBezTo>
                      <a:lnTo>
                        <a:pt x="2014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CAAD0CA8-692E-4994-B836-004EA7C9CA67}"/>
                    </a:ext>
                  </a:extLst>
                </p:cNvPr>
                <p:cNvSpPr/>
                <p:nvPr/>
              </p:nvSpPr>
              <p:spPr>
                <a:xfrm flipV="1">
                  <a:off x="3086685" y="5837979"/>
                  <a:ext cx="25869" cy="40970"/>
                </a:xfrm>
                <a:custGeom>
                  <a:avLst/>
                  <a:gdLst>
                    <a:gd name="connsiteX0" fmla="*/ 19242 w 25869"/>
                    <a:gd name="connsiteY0" fmla="*/ 23536 h 40970"/>
                    <a:gd name="connsiteX1" fmla="*/ 19242 w 25869"/>
                    <a:gd name="connsiteY1" fmla="*/ 39200 h 40970"/>
                    <a:gd name="connsiteX2" fmla="*/ 23998 w 25869"/>
                    <a:gd name="connsiteY2" fmla="*/ 39200 h 40970"/>
                    <a:gd name="connsiteX3" fmla="*/ 23998 w 25869"/>
                    <a:gd name="connsiteY3" fmla="*/ -1018 h 40970"/>
                    <a:gd name="connsiteX4" fmla="*/ 19242 w 25869"/>
                    <a:gd name="connsiteY4" fmla="*/ -1018 h 40970"/>
                    <a:gd name="connsiteX5" fmla="*/ 19242 w 25869"/>
                    <a:gd name="connsiteY5" fmla="*/ 3324 h 40970"/>
                    <a:gd name="connsiteX6" fmla="*/ 15455 w 25869"/>
                    <a:gd name="connsiteY6" fmla="*/ -514 h 40970"/>
                    <a:gd name="connsiteX7" fmla="*/ 9963 w 25869"/>
                    <a:gd name="connsiteY7" fmla="*/ -1771 h 40970"/>
                    <a:gd name="connsiteX8" fmla="*/ 1420 w 25869"/>
                    <a:gd name="connsiteY8" fmla="*/ 2414 h 40970"/>
                    <a:gd name="connsiteX9" fmla="*/ -1872 w 25869"/>
                    <a:gd name="connsiteY9" fmla="*/ 13430 h 40970"/>
                    <a:gd name="connsiteX10" fmla="*/ 1420 w 25869"/>
                    <a:gd name="connsiteY10" fmla="*/ 24437 h 40970"/>
                    <a:gd name="connsiteX11" fmla="*/ 9963 w 25869"/>
                    <a:gd name="connsiteY11" fmla="*/ 28622 h 40970"/>
                    <a:gd name="connsiteX12" fmla="*/ 15455 w 25869"/>
                    <a:gd name="connsiteY12" fmla="*/ 27365 h 40970"/>
                    <a:gd name="connsiteX13" fmla="*/ 19242 w 25869"/>
                    <a:gd name="connsiteY13" fmla="*/ 23536 h 40970"/>
                    <a:gd name="connsiteX14" fmla="*/ 3041 w 25869"/>
                    <a:gd name="connsiteY14" fmla="*/ 13430 h 40970"/>
                    <a:gd name="connsiteX15" fmla="*/ 5199 w 25869"/>
                    <a:gd name="connsiteY15" fmla="*/ 5201 h 40970"/>
                    <a:gd name="connsiteX16" fmla="*/ 11129 w 25869"/>
                    <a:gd name="connsiteY16" fmla="*/ 2215 h 40970"/>
                    <a:gd name="connsiteX17" fmla="*/ 17067 w 25869"/>
                    <a:gd name="connsiteY17" fmla="*/ 5201 h 40970"/>
                    <a:gd name="connsiteX18" fmla="*/ 19242 w 25869"/>
                    <a:gd name="connsiteY18" fmla="*/ 13430 h 40970"/>
                    <a:gd name="connsiteX19" fmla="*/ 17067 w 25869"/>
                    <a:gd name="connsiteY19" fmla="*/ 21659 h 40970"/>
                    <a:gd name="connsiteX20" fmla="*/ 11129 w 25869"/>
                    <a:gd name="connsiteY20" fmla="*/ 24644 h 40970"/>
                    <a:gd name="connsiteX21" fmla="*/ 5199 w 25869"/>
                    <a:gd name="connsiteY21" fmla="*/ 21659 h 40970"/>
                    <a:gd name="connsiteX22" fmla="*/ 3041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242" y="23536"/>
                      </a:moveTo>
                      <a:lnTo>
                        <a:pt x="19242" y="39200"/>
                      </a:lnTo>
                      <a:lnTo>
                        <a:pt x="23998" y="39200"/>
                      </a:lnTo>
                      <a:lnTo>
                        <a:pt x="23998" y="-1018"/>
                      </a:lnTo>
                      <a:lnTo>
                        <a:pt x="19242" y="-1018"/>
                      </a:lnTo>
                      <a:lnTo>
                        <a:pt x="19242" y="3324"/>
                      </a:lnTo>
                      <a:cubicBezTo>
                        <a:pt x="18244" y="1603"/>
                        <a:pt x="16982" y="324"/>
                        <a:pt x="15455" y="-514"/>
                      </a:cubicBezTo>
                      <a:cubicBezTo>
                        <a:pt x="13933" y="-1352"/>
                        <a:pt x="12102" y="-1771"/>
                        <a:pt x="9963" y="-1771"/>
                      </a:cubicBezTo>
                      <a:cubicBezTo>
                        <a:pt x="6468" y="-1771"/>
                        <a:pt x="3620" y="-376"/>
                        <a:pt x="1420" y="2414"/>
                      </a:cubicBezTo>
                      <a:cubicBezTo>
                        <a:pt x="-774" y="5209"/>
                        <a:pt x="-1872" y="8881"/>
                        <a:pt x="-1872" y="13430"/>
                      </a:cubicBezTo>
                      <a:cubicBezTo>
                        <a:pt x="-1872" y="17978"/>
                        <a:pt x="-774" y="21648"/>
                        <a:pt x="1420" y="24437"/>
                      </a:cubicBezTo>
                      <a:cubicBezTo>
                        <a:pt x="3620" y="27227"/>
                        <a:pt x="6468" y="28622"/>
                        <a:pt x="9963" y="28622"/>
                      </a:cubicBezTo>
                      <a:cubicBezTo>
                        <a:pt x="12102" y="28622"/>
                        <a:pt x="13933" y="28203"/>
                        <a:pt x="15455" y="27365"/>
                      </a:cubicBezTo>
                      <a:cubicBezTo>
                        <a:pt x="16982" y="26533"/>
                        <a:pt x="18244" y="25256"/>
                        <a:pt x="19242" y="23536"/>
                      </a:cubicBezTo>
                      <a:close/>
                      <a:moveTo>
                        <a:pt x="3041" y="13430"/>
                      </a:moveTo>
                      <a:cubicBezTo>
                        <a:pt x="3041" y="9934"/>
                        <a:pt x="3760" y="7191"/>
                        <a:pt x="5199" y="5201"/>
                      </a:cubicBezTo>
                      <a:cubicBezTo>
                        <a:pt x="6638" y="3210"/>
                        <a:pt x="8615" y="2215"/>
                        <a:pt x="11129" y="2215"/>
                      </a:cubicBezTo>
                      <a:cubicBezTo>
                        <a:pt x="13643" y="2215"/>
                        <a:pt x="15623" y="3210"/>
                        <a:pt x="17067" y="5201"/>
                      </a:cubicBezTo>
                      <a:cubicBezTo>
                        <a:pt x="18517" y="7191"/>
                        <a:pt x="19242" y="9934"/>
                        <a:pt x="19242" y="13430"/>
                      </a:cubicBezTo>
                      <a:cubicBezTo>
                        <a:pt x="19242" y="16925"/>
                        <a:pt x="18517" y="19668"/>
                        <a:pt x="17067" y="21659"/>
                      </a:cubicBezTo>
                      <a:cubicBezTo>
                        <a:pt x="15623" y="23649"/>
                        <a:pt x="13643" y="24644"/>
                        <a:pt x="11129" y="24644"/>
                      </a:cubicBezTo>
                      <a:cubicBezTo>
                        <a:pt x="8615" y="24644"/>
                        <a:pt x="6638" y="23649"/>
                        <a:pt x="5199" y="21659"/>
                      </a:cubicBezTo>
                      <a:cubicBezTo>
                        <a:pt x="3760" y="19668"/>
                        <a:pt x="3041" y="16925"/>
                        <a:pt x="3041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90BE72A1-7E74-4C00-9CBF-7FB3280DED7F}"/>
                    </a:ext>
                  </a:extLst>
                </p:cNvPr>
                <p:cNvSpPr/>
                <p:nvPr/>
              </p:nvSpPr>
              <p:spPr>
                <a:xfrm flipV="1">
                  <a:off x="3116843" y="5886988"/>
                  <a:ext cx="27506" cy="3688"/>
                </a:xfrm>
                <a:custGeom>
                  <a:avLst/>
                  <a:gdLst>
                    <a:gd name="connsiteX0" fmla="*/ 25955 w 27506"/>
                    <a:gd name="connsiteY0" fmla="*/ 5593 h 3688"/>
                    <a:gd name="connsiteX1" fmla="*/ 25955 w 27506"/>
                    <a:gd name="connsiteY1" fmla="*/ 1904 h 3688"/>
                    <a:gd name="connsiteX2" fmla="*/ -1551 w 27506"/>
                    <a:gd name="connsiteY2" fmla="*/ 1904 h 3688"/>
                    <a:gd name="connsiteX3" fmla="*/ -1551 w 27506"/>
                    <a:gd name="connsiteY3" fmla="*/ 5593 h 3688"/>
                    <a:gd name="connsiteX4" fmla="*/ 25955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5955" y="5593"/>
                      </a:moveTo>
                      <a:lnTo>
                        <a:pt x="25955" y="1904"/>
                      </a:lnTo>
                      <a:lnTo>
                        <a:pt x="-1551" y="1904"/>
                      </a:lnTo>
                      <a:lnTo>
                        <a:pt x="-1551" y="5593"/>
                      </a:lnTo>
                      <a:lnTo>
                        <a:pt x="25955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13D16F0E-5525-4A8E-890F-C96C0804B5F0}"/>
                    </a:ext>
                  </a:extLst>
                </p:cNvPr>
                <p:cNvSpPr/>
                <p:nvPr/>
              </p:nvSpPr>
              <p:spPr>
                <a:xfrm flipV="1">
                  <a:off x="3146748" y="5848556"/>
                  <a:ext cx="26828" cy="30393"/>
                </a:xfrm>
                <a:custGeom>
                  <a:avLst/>
                  <a:gdLst>
                    <a:gd name="connsiteX0" fmla="*/ 24905 w 26828"/>
                    <a:gd name="connsiteY0" fmla="*/ 15286 h 30393"/>
                    <a:gd name="connsiteX1" fmla="*/ 24905 w 26828"/>
                    <a:gd name="connsiteY1" fmla="*/ 12962 h 30393"/>
                    <a:gd name="connsiteX2" fmla="*/ 3039 w 26828"/>
                    <a:gd name="connsiteY2" fmla="*/ 12962 h 30393"/>
                    <a:gd name="connsiteX3" fmla="*/ 6000 w 26828"/>
                    <a:gd name="connsiteY3" fmla="*/ 5477 h 30393"/>
                    <a:gd name="connsiteX4" fmla="*/ 13377 w 26828"/>
                    <a:gd name="connsiteY4" fmla="*/ 2905 h 30393"/>
                    <a:gd name="connsiteX5" fmla="*/ 18686 w 26828"/>
                    <a:gd name="connsiteY5" fmla="*/ 3575 h 30393"/>
                    <a:gd name="connsiteX6" fmla="*/ 23797 w 26828"/>
                    <a:gd name="connsiteY6" fmla="*/ 5593 h 30393"/>
                    <a:gd name="connsiteX7" fmla="*/ 23797 w 26828"/>
                    <a:gd name="connsiteY7" fmla="*/ 1094 h 30393"/>
                    <a:gd name="connsiteX8" fmla="*/ 18546 w 26828"/>
                    <a:gd name="connsiteY8" fmla="*/ -560 h 30393"/>
                    <a:gd name="connsiteX9" fmla="*/ 13096 w 26828"/>
                    <a:gd name="connsiteY9" fmla="*/ -1131 h 30393"/>
                    <a:gd name="connsiteX10" fmla="*/ 2121 w 26828"/>
                    <a:gd name="connsiteY10" fmla="*/ 2897 h 30393"/>
                    <a:gd name="connsiteX11" fmla="*/ -1923 w 26828"/>
                    <a:gd name="connsiteY11" fmla="*/ 13813 h 30393"/>
                    <a:gd name="connsiteX12" fmla="*/ 1914 w 26828"/>
                    <a:gd name="connsiteY12" fmla="*/ 25086 h 30393"/>
                    <a:gd name="connsiteX13" fmla="*/ 12268 w 26828"/>
                    <a:gd name="connsiteY13" fmla="*/ 29262 h 30393"/>
                    <a:gd name="connsiteX14" fmla="*/ 21506 w 26828"/>
                    <a:gd name="connsiteY14" fmla="*/ 25499 h 30393"/>
                    <a:gd name="connsiteX15" fmla="*/ 24905 w 26828"/>
                    <a:gd name="connsiteY15" fmla="*/ 15286 h 30393"/>
                    <a:gd name="connsiteX16" fmla="*/ 20150 w 26828"/>
                    <a:gd name="connsiteY16" fmla="*/ 16683 h 30393"/>
                    <a:gd name="connsiteX17" fmla="*/ 17967 w 26828"/>
                    <a:gd name="connsiteY17" fmla="*/ 22902 h 30393"/>
                    <a:gd name="connsiteX18" fmla="*/ 12318 w 26828"/>
                    <a:gd name="connsiteY18" fmla="*/ 25235 h 30393"/>
                    <a:gd name="connsiteX19" fmla="*/ 5950 w 26828"/>
                    <a:gd name="connsiteY19" fmla="*/ 22985 h 30393"/>
                    <a:gd name="connsiteX20" fmla="*/ 3196 w 26828"/>
                    <a:gd name="connsiteY20" fmla="*/ 16650 h 30393"/>
                    <a:gd name="connsiteX21" fmla="*/ 2015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05" y="15286"/>
                      </a:moveTo>
                      <a:lnTo>
                        <a:pt x="24905" y="12962"/>
                      </a:lnTo>
                      <a:lnTo>
                        <a:pt x="3039" y="12962"/>
                      </a:lnTo>
                      <a:cubicBezTo>
                        <a:pt x="3248" y="9687"/>
                        <a:pt x="4235" y="7192"/>
                        <a:pt x="6000" y="5477"/>
                      </a:cubicBezTo>
                      <a:cubicBezTo>
                        <a:pt x="7764" y="3762"/>
                        <a:pt x="10223" y="2905"/>
                        <a:pt x="13377" y="2905"/>
                      </a:cubicBezTo>
                      <a:cubicBezTo>
                        <a:pt x="15202" y="2905"/>
                        <a:pt x="16971" y="3128"/>
                        <a:pt x="18686" y="3575"/>
                      </a:cubicBezTo>
                      <a:cubicBezTo>
                        <a:pt x="20401" y="4021"/>
                        <a:pt x="22105" y="4694"/>
                        <a:pt x="23797" y="5593"/>
                      </a:cubicBezTo>
                      <a:lnTo>
                        <a:pt x="23797" y="1094"/>
                      </a:lnTo>
                      <a:cubicBezTo>
                        <a:pt x="22088" y="372"/>
                        <a:pt x="20337" y="-180"/>
                        <a:pt x="18546" y="-560"/>
                      </a:cubicBezTo>
                      <a:cubicBezTo>
                        <a:pt x="16754" y="-941"/>
                        <a:pt x="14937" y="-1131"/>
                        <a:pt x="13096" y="-1131"/>
                      </a:cubicBezTo>
                      <a:cubicBezTo>
                        <a:pt x="8475" y="-1131"/>
                        <a:pt x="4817" y="212"/>
                        <a:pt x="2121" y="2897"/>
                      </a:cubicBezTo>
                      <a:cubicBezTo>
                        <a:pt x="-575" y="5587"/>
                        <a:pt x="-1923" y="9226"/>
                        <a:pt x="-1923" y="13813"/>
                      </a:cubicBezTo>
                      <a:cubicBezTo>
                        <a:pt x="-1923" y="18550"/>
                        <a:pt x="-644" y="22307"/>
                        <a:pt x="1914" y="25086"/>
                      </a:cubicBezTo>
                      <a:cubicBezTo>
                        <a:pt x="4472" y="27870"/>
                        <a:pt x="7924" y="29262"/>
                        <a:pt x="12268" y="29262"/>
                      </a:cubicBezTo>
                      <a:cubicBezTo>
                        <a:pt x="16161" y="29262"/>
                        <a:pt x="19240" y="28008"/>
                        <a:pt x="21506" y="25499"/>
                      </a:cubicBezTo>
                      <a:cubicBezTo>
                        <a:pt x="23772" y="22996"/>
                        <a:pt x="24905" y="19592"/>
                        <a:pt x="24905" y="15286"/>
                      </a:cubicBezTo>
                      <a:close/>
                      <a:moveTo>
                        <a:pt x="20150" y="16683"/>
                      </a:moveTo>
                      <a:cubicBezTo>
                        <a:pt x="20117" y="19280"/>
                        <a:pt x="19389" y="21353"/>
                        <a:pt x="17967" y="22902"/>
                      </a:cubicBezTo>
                      <a:cubicBezTo>
                        <a:pt x="16544" y="24457"/>
                        <a:pt x="14661" y="25235"/>
                        <a:pt x="12318" y="25235"/>
                      </a:cubicBezTo>
                      <a:cubicBezTo>
                        <a:pt x="9666" y="25235"/>
                        <a:pt x="7543" y="24485"/>
                        <a:pt x="5950" y="22985"/>
                      </a:cubicBezTo>
                      <a:cubicBezTo>
                        <a:pt x="4357" y="21485"/>
                        <a:pt x="3439" y="19374"/>
                        <a:pt x="3196" y="16650"/>
                      </a:cubicBezTo>
                      <a:lnTo>
                        <a:pt x="2015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C44787EB-36A5-42D8-ADF8-30653ACC4068}"/>
                    </a:ext>
                  </a:extLst>
                </p:cNvPr>
                <p:cNvSpPr/>
                <p:nvPr/>
              </p:nvSpPr>
              <p:spPr>
                <a:xfrm flipV="1">
                  <a:off x="3181198" y="5848556"/>
                  <a:ext cx="16953" cy="29640"/>
                </a:xfrm>
                <a:custGeom>
                  <a:avLst/>
                  <a:gdLst>
                    <a:gd name="connsiteX0" fmla="*/ 15403 w 16953"/>
                    <a:gd name="connsiteY0" fmla="*/ 23328 h 29640"/>
                    <a:gd name="connsiteX1" fmla="*/ 13658 w 16953"/>
                    <a:gd name="connsiteY1" fmla="*/ 24006 h 29640"/>
                    <a:gd name="connsiteX2" fmla="*/ 11582 w 16953"/>
                    <a:gd name="connsiteY2" fmla="*/ 24230 h 29640"/>
                    <a:gd name="connsiteX3" fmla="*/ 5388 w 16953"/>
                    <a:gd name="connsiteY3" fmla="*/ 21608 h 29640"/>
                    <a:gd name="connsiteX4" fmla="*/ 3229 w 16953"/>
                    <a:gd name="connsiteY4" fmla="*/ 14074 h 29640"/>
                    <a:gd name="connsiteX5" fmla="*/ 3229 w 16953"/>
                    <a:gd name="connsiteY5" fmla="*/ -1176 h 29640"/>
                    <a:gd name="connsiteX6" fmla="*/ -1551 w 16953"/>
                    <a:gd name="connsiteY6" fmla="*/ -1176 h 29640"/>
                    <a:gd name="connsiteX7" fmla="*/ -1551 w 16953"/>
                    <a:gd name="connsiteY7" fmla="*/ 27769 h 29640"/>
                    <a:gd name="connsiteX8" fmla="*/ 3229 w 16953"/>
                    <a:gd name="connsiteY8" fmla="*/ 27769 h 29640"/>
                    <a:gd name="connsiteX9" fmla="*/ 3229 w 16953"/>
                    <a:gd name="connsiteY9" fmla="*/ 23270 h 29640"/>
                    <a:gd name="connsiteX10" fmla="*/ 7133 w 16953"/>
                    <a:gd name="connsiteY10" fmla="*/ 27182 h 29640"/>
                    <a:gd name="connsiteX11" fmla="*/ 12980 w 16953"/>
                    <a:gd name="connsiteY11" fmla="*/ 28464 h 29640"/>
                    <a:gd name="connsiteX12" fmla="*/ 14063 w 16953"/>
                    <a:gd name="connsiteY12" fmla="*/ 28398 h 29640"/>
                    <a:gd name="connsiteX13" fmla="*/ 15378 w 16953"/>
                    <a:gd name="connsiteY13" fmla="*/ 28208 h 29640"/>
                    <a:gd name="connsiteX14" fmla="*/ 1540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03" y="23328"/>
                      </a:moveTo>
                      <a:cubicBezTo>
                        <a:pt x="14868" y="23637"/>
                        <a:pt x="14286" y="23863"/>
                        <a:pt x="13658" y="24006"/>
                      </a:cubicBezTo>
                      <a:cubicBezTo>
                        <a:pt x="13029" y="24155"/>
                        <a:pt x="12337" y="24230"/>
                        <a:pt x="11582" y="24230"/>
                      </a:cubicBezTo>
                      <a:cubicBezTo>
                        <a:pt x="8891" y="24230"/>
                        <a:pt x="6827" y="23356"/>
                        <a:pt x="5388" y="21608"/>
                      </a:cubicBezTo>
                      <a:cubicBezTo>
                        <a:pt x="3949" y="19860"/>
                        <a:pt x="3229" y="17349"/>
                        <a:pt x="3229" y="14074"/>
                      </a:cubicBezTo>
                      <a:lnTo>
                        <a:pt x="3229" y="-1176"/>
                      </a:lnTo>
                      <a:lnTo>
                        <a:pt x="-1551" y="-1176"/>
                      </a:lnTo>
                      <a:lnTo>
                        <a:pt x="-1551" y="27769"/>
                      </a:lnTo>
                      <a:lnTo>
                        <a:pt x="3229" y="27769"/>
                      </a:lnTo>
                      <a:lnTo>
                        <a:pt x="3229" y="23270"/>
                      </a:lnTo>
                      <a:cubicBezTo>
                        <a:pt x="4233" y="25029"/>
                        <a:pt x="5534" y="26333"/>
                        <a:pt x="7133" y="27182"/>
                      </a:cubicBezTo>
                      <a:cubicBezTo>
                        <a:pt x="8737" y="28037"/>
                        <a:pt x="10686" y="28464"/>
                        <a:pt x="12980" y="28464"/>
                      </a:cubicBezTo>
                      <a:cubicBezTo>
                        <a:pt x="13305" y="28464"/>
                        <a:pt x="13666" y="28442"/>
                        <a:pt x="14063" y="28398"/>
                      </a:cubicBezTo>
                      <a:cubicBezTo>
                        <a:pt x="14460" y="28359"/>
                        <a:pt x="14898" y="28296"/>
                        <a:pt x="15378" y="28208"/>
                      </a:cubicBezTo>
                      <a:lnTo>
                        <a:pt x="1540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E2F5C67-95A3-4A5A-A73C-7FF970ADD89D}"/>
                    </a:ext>
                  </a:extLst>
                </p:cNvPr>
                <p:cNvSpPr/>
                <p:nvPr/>
              </p:nvSpPr>
              <p:spPr>
                <a:xfrm flipV="1">
                  <a:off x="3202032" y="5848556"/>
                  <a:ext cx="16953" cy="29640"/>
                </a:xfrm>
                <a:custGeom>
                  <a:avLst/>
                  <a:gdLst>
                    <a:gd name="connsiteX0" fmla="*/ 15405 w 16953"/>
                    <a:gd name="connsiteY0" fmla="*/ 23328 h 29640"/>
                    <a:gd name="connsiteX1" fmla="*/ 13660 w 16953"/>
                    <a:gd name="connsiteY1" fmla="*/ 24006 h 29640"/>
                    <a:gd name="connsiteX2" fmla="*/ 11584 w 16953"/>
                    <a:gd name="connsiteY2" fmla="*/ 24230 h 29640"/>
                    <a:gd name="connsiteX3" fmla="*/ 5390 w 16953"/>
                    <a:gd name="connsiteY3" fmla="*/ 21608 h 29640"/>
                    <a:gd name="connsiteX4" fmla="*/ 3231 w 16953"/>
                    <a:gd name="connsiteY4" fmla="*/ 14074 h 29640"/>
                    <a:gd name="connsiteX5" fmla="*/ 3231 w 16953"/>
                    <a:gd name="connsiteY5" fmla="*/ -1176 h 29640"/>
                    <a:gd name="connsiteX6" fmla="*/ -1549 w 16953"/>
                    <a:gd name="connsiteY6" fmla="*/ -1176 h 29640"/>
                    <a:gd name="connsiteX7" fmla="*/ -1549 w 16953"/>
                    <a:gd name="connsiteY7" fmla="*/ 27769 h 29640"/>
                    <a:gd name="connsiteX8" fmla="*/ 3231 w 16953"/>
                    <a:gd name="connsiteY8" fmla="*/ 27769 h 29640"/>
                    <a:gd name="connsiteX9" fmla="*/ 3231 w 16953"/>
                    <a:gd name="connsiteY9" fmla="*/ 23270 h 29640"/>
                    <a:gd name="connsiteX10" fmla="*/ 7135 w 16953"/>
                    <a:gd name="connsiteY10" fmla="*/ 27182 h 29640"/>
                    <a:gd name="connsiteX11" fmla="*/ 12982 w 16953"/>
                    <a:gd name="connsiteY11" fmla="*/ 28464 h 29640"/>
                    <a:gd name="connsiteX12" fmla="*/ 14065 w 16953"/>
                    <a:gd name="connsiteY12" fmla="*/ 28398 h 29640"/>
                    <a:gd name="connsiteX13" fmla="*/ 15380 w 16953"/>
                    <a:gd name="connsiteY13" fmla="*/ 28208 h 29640"/>
                    <a:gd name="connsiteX14" fmla="*/ 1540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05" y="23328"/>
                      </a:moveTo>
                      <a:cubicBezTo>
                        <a:pt x="14870" y="23637"/>
                        <a:pt x="14289" y="23863"/>
                        <a:pt x="13660" y="24006"/>
                      </a:cubicBezTo>
                      <a:cubicBezTo>
                        <a:pt x="13031" y="24155"/>
                        <a:pt x="12340" y="24230"/>
                        <a:pt x="11584" y="24230"/>
                      </a:cubicBezTo>
                      <a:cubicBezTo>
                        <a:pt x="8894" y="24230"/>
                        <a:pt x="6829" y="23356"/>
                        <a:pt x="5390" y="21608"/>
                      </a:cubicBezTo>
                      <a:cubicBezTo>
                        <a:pt x="3951" y="19860"/>
                        <a:pt x="3231" y="17349"/>
                        <a:pt x="3231" y="14074"/>
                      </a:cubicBezTo>
                      <a:lnTo>
                        <a:pt x="3231" y="-1176"/>
                      </a:lnTo>
                      <a:lnTo>
                        <a:pt x="-1549" y="-1176"/>
                      </a:lnTo>
                      <a:lnTo>
                        <a:pt x="-1549" y="27769"/>
                      </a:lnTo>
                      <a:lnTo>
                        <a:pt x="3231" y="27769"/>
                      </a:lnTo>
                      <a:lnTo>
                        <a:pt x="3231" y="23270"/>
                      </a:lnTo>
                      <a:cubicBezTo>
                        <a:pt x="4235" y="25029"/>
                        <a:pt x="5536" y="26333"/>
                        <a:pt x="7135" y="27182"/>
                      </a:cubicBezTo>
                      <a:cubicBezTo>
                        <a:pt x="8739" y="28037"/>
                        <a:pt x="10688" y="28464"/>
                        <a:pt x="12982" y="28464"/>
                      </a:cubicBezTo>
                      <a:cubicBezTo>
                        <a:pt x="13307" y="28464"/>
                        <a:pt x="13668" y="28442"/>
                        <a:pt x="14065" y="28398"/>
                      </a:cubicBezTo>
                      <a:cubicBezTo>
                        <a:pt x="14462" y="28359"/>
                        <a:pt x="14901" y="28296"/>
                        <a:pt x="15380" y="28208"/>
                      </a:cubicBezTo>
                      <a:lnTo>
                        <a:pt x="1540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66443238-16BA-43A3-9F60-478C89D7DB4C}"/>
                    </a:ext>
                  </a:extLst>
                </p:cNvPr>
                <p:cNvSpPr/>
                <p:nvPr/>
              </p:nvSpPr>
              <p:spPr>
                <a:xfrm flipV="1">
                  <a:off x="3220717" y="5848556"/>
                  <a:ext cx="26572" cy="30393"/>
                </a:xfrm>
                <a:custGeom>
                  <a:avLst/>
                  <a:gdLst>
                    <a:gd name="connsiteX0" fmla="*/ 11382 w 26572"/>
                    <a:gd name="connsiteY0" fmla="*/ 25235 h 30393"/>
                    <a:gd name="connsiteX1" fmla="*/ 5336 w 26572"/>
                    <a:gd name="connsiteY1" fmla="*/ 22249 h 30393"/>
                    <a:gd name="connsiteX2" fmla="*/ 3112 w 26572"/>
                    <a:gd name="connsiteY2" fmla="*/ 14070 h 30393"/>
                    <a:gd name="connsiteX3" fmla="*/ 5320 w 26572"/>
                    <a:gd name="connsiteY3" fmla="*/ 5891 h 30393"/>
                    <a:gd name="connsiteX4" fmla="*/ 11382 w 26572"/>
                    <a:gd name="connsiteY4" fmla="*/ 2905 h 30393"/>
                    <a:gd name="connsiteX5" fmla="*/ 17403 w 26572"/>
                    <a:gd name="connsiteY5" fmla="*/ 5899 h 30393"/>
                    <a:gd name="connsiteX6" fmla="*/ 19627 w 26572"/>
                    <a:gd name="connsiteY6" fmla="*/ 14070 h 30393"/>
                    <a:gd name="connsiteX7" fmla="*/ 17403 w 26572"/>
                    <a:gd name="connsiteY7" fmla="*/ 22224 h 30393"/>
                    <a:gd name="connsiteX8" fmla="*/ 11382 w 26572"/>
                    <a:gd name="connsiteY8" fmla="*/ 25235 h 30393"/>
                    <a:gd name="connsiteX9" fmla="*/ 11382 w 26572"/>
                    <a:gd name="connsiteY9" fmla="*/ 29262 h 30393"/>
                    <a:gd name="connsiteX10" fmla="*/ 21124 w 26572"/>
                    <a:gd name="connsiteY10" fmla="*/ 25226 h 30393"/>
                    <a:gd name="connsiteX11" fmla="*/ 24672 w 26572"/>
                    <a:gd name="connsiteY11" fmla="*/ 14070 h 30393"/>
                    <a:gd name="connsiteX12" fmla="*/ 21124 w 26572"/>
                    <a:gd name="connsiteY12" fmla="*/ 2913 h 30393"/>
                    <a:gd name="connsiteX13" fmla="*/ 11382 w 26572"/>
                    <a:gd name="connsiteY13" fmla="*/ -1131 h 30393"/>
                    <a:gd name="connsiteX14" fmla="*/ 1623 w 26572"/>
                    <a:gd name="connsiteY14" fmla="*/ 2913 h 30393"/>
                    <a:gd name="connsiteX15" fmla="*/ -1900 w 26572"/>
                    <a:gd name="connsiteY15" fmla="*/ 14070 h 30393"/>
                    <a:gd name="connsiteX16" fmla="*/ 1623 w 26572"/>
                    <a:gd name="connsiteY16" fmla="*/ 25226 h 30393"/>
                    <a:gd name="connsiteX17" fmla="*/ 11382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382" y="25235"/>
                      </a:moveTo>
                      <a:cubicBezTo>
                        <a:pt x="8835" y="25235"/>
                        <a:pt x="6820" y="24239"/>
                        <a:pt x="5336" y="22249"/>
                      </a:cubicBezTo>
                      <a:cubicBezTo>
                        <a:pt x="3853" y="20259"/>
                        <a:pt x="3112" y="17532"/>
                        <a:pt x="3112" y="14070"/>
                      </a:cubicBezTo>
                      <a:cubicBezTo>
                        <a:pt x="3112" y="10607"/>
                        <a:pt x="3848" y="7881"/>
                        <a:pt x="5320" y="5891"/>
                      </a:cubicBezTo>
                      <a:cubicBezTo>
                        <a:pt x="6798" y="3900"/>
                        <a:pt x="8818" y="2905"/>
                        <a:pt x="11382" y="2905"/>
                      </a:cubicBezTo>
                      <a:cubicBezTo>
                        <a:pt x="13918" y="2905"/>
                        <a:pt x="15925" y="3903"/>
                        <a:pt x="17403" y="5899"/>
                      </a:cubicBezTo>
                      <a:cubicBezTo>
                        <a:pt x="18886" y="7900"/>
                        <a:pt x="19627" y="10624"/>
                        <a:pt x="19627" y="14070"/>
                      </a:cubicBezTo>
                      <a:cubicBezTo>
                        <a:pt x="19627" y="17499"/>
                        <a:pt x="18886" y="20217"/>
                        <a:pt x="17403" y="22224"/>
                      </a:cubicBezTo>
                      <a:cubicBezTo>
                        <a:pt x="15925" y="24231"/>
                        <a:pt x="13918" y="25235"/>
                        <a:pt x="11382" y="25235"/>
                      </a:cubicBezTo>
                      <a:close/>
                      <a:moveTo>
                        <a:pt x="11382" y="29262"/>
                      </a:moveTo>
                      <a:cubicBezTo>
                        <a:pt x="15517" y="29262"/>
                        <a:pt x="18765" y="27917"/>
                        <a:pt x="21124" y="25226"/>
                      </a:cubicBezTo>
                      <a:cubicBezTo>
                        <a:pt x="23490" y="22541"/>
                        <a:pt x="24672" y="18822"/>
                        <a:pt x="24672" y="14070"/>
                      </a:cubicBezTo>
                      <a:cubicBezTo>
                        <a:pt x="24672" y="9334"/>
                        <a:pt x="23490" y="5615"/>
                        <a:pt x="21124" y="2913"/>
                      </a:cubicBezTo>
                      <a:cubicBezTo>
                        <a:pt x="18765" y="217"/>
                        <a:pt x="15517" y="-1131"/>
                        <a:pt x="11382" y="-1131"/>
                      </a:cubicBezTo>
                      <a:cubicBezTo>
                        <a:pt x="7230" y="-1131"/>
                        <a:pt x="3977" y="217"/>
                        <a:pt x="1623" y="2913"/>
                      </a:cubicBezTo>
                      <a:cubicBezTo>
                        <a:pt x="-726" y="5615"/>
                        <a:pt x="-1900" y="9334"/>
                        <a:pt x="-1900" y="14070"/>
                      </a:cubicBezTo>
                      <a:cubicBezTo>
                        <a:pt x="-1900" y="18822"/>
                        <a:pt x="-726" y="22541"/>
                        <a:pt x="1623" y="25226"/>
                      </a:cubicBezTo>
                      <a:cubicBezTo>
                        <a:pt x="3977" y="27917"/>
                        <a:pt x="7230" y="29262"/>
                        <a:pt x="11382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D1982170-CD5D-4125-973B-87D9222465AA}"/>
                    </a:ext>
                  </a:extLst>
                </p:cNvPr>
                <p:cNvSpPr/>
                <p:nvPr/>
              </p:nvSpPr>
              <p:spPr>
                <a:xfrm flipV="1">
                  <a:off x="3254986" y="5848556"/>
                  <a:ext cx="16953" cy="29640"/>
                </a:xfrm>
                <a:custGeom>
                  <a:avLst/>
                  <a:gdLst>
                    <a:gd name="connsiteX0" fmla="*/ 15411 w 16953"/>
                    <a:gd name="connsiteY0" fmla="*/ 23328 h 29640"/>
                    <a:gd name="connsiteX1" fmla="*/ 13666 w 16953"/>
                    <a:gd name="connsiteY1" fmla="*/ 24006 h 29640"/>
                    <a:gd name="connsiteX2" fmla="*/ 11590 w 16953"/>
                    <a:gd name="connsiteY2" fmla="*/ 24230 h 29640"/>
                    <a:gd name="connsiteX3" fmla="*/ 5395 w 16953"/>
                    <a:gd name="connsiteY3" fmla="*/ 21608 h 29640"/>
                    <a:gd name="connsiteX4" fmla="*/ 3237 w 16953"/>
                    <a:gd name="connsiteY4" fmla="*/ 14074 h 29640"/>
                    <a:gd name="connsiteX5" fmla="*/ 3237 w 16953"/>
                    <a:gd name="connsiteY5" fmla="*/ -1176 h 29640"/>
                    <a:gd name="connsiteX6" fmla="*/ -1543 w 16953"/>
                    <a:gd name="connsiteY6" fmla="*/ -1176 h 29640"/>
                    <a:gd name="connsiteX7" fmla="*/ -1543 w 16953"/>
                    <a:gd name="connsiteY7" fmla="*/ 27769 h 29640"/>
                    <a:gd name="connsiteX8" fmla="*/ 3237 w 16953"/>
                    <a:gd name="connsiteY8" fmla="*/ 27769 h 29640"/>
                    <a:gd name="connsiteX9" fmla="*/ 3237 w 16953"/>
                    <a:gd name="connsiteY9" fmla="*/ 23270 h 29640"/>
                    <a:gd name="connsiteX10" fmla="*/ 7140 w 16953"/>
                    <a:gd name="connsiteY10" fmla="*/ 27182 h 29640"/>
                    <a:gd name="connsiteX11" fmla="*/ 12987 w 16953"/>
                    <a:gd name="connsiteY11" fmla="*/ 28464 h 29640"/>
                    <a:gd name="connsiteX12" fmla="*/ 14071 w 16953"/>
                    <a:gd name="connsiteY12" fmla="*/ 28398 h 29640"/>
                    <a:gd name="connsiteX13" fmla="*/ 15386 w 16953"/>
                    <a:gd name="connsiteY13" fmla="*/ 28208 h 29640"/>
                    <a:gd name="connsiteX14" fmla="*/ 15411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11" y="23328"/>
                      </a:moveTo>
                      <a:cubicBezTo>
                        <a:pt x="14876" y="23637"/>
                        <a:pt x="14294" y="23863"/>
                        <a:pt x="13666" y="24006"/>
                      </a:cubicBezTo>
                      <a:cubicBezTo>
                        <a:pt x="13037" y="24155"/>
                        <a:pt x="12345" y="24230"/>
                        <a:pt x="11590" y="24230"/>
                      </a:cubicBezTo>
                      <a:cubicBezTo>
                        <a:pt x="8899" y="24230"/>
                        <a:pt x="6834" y="23356"/>
                        <a:pt x="5395" y="21608"/>
                      </a:cubicBezTo>
                      <a:cubicBezTo>
                        <a:pt x="3956" y="19860"/>
                        <a:pt x="3237" y="17349"/>
                        <a:pt x="3237" y="14074"/>
                      </a:cubicBezTo>
                      <a:lnTo>
                        <a:pt x="3237" y="-1176"/>
                      </a:lnTo>
                      <a:lnTo>
                        <a:pt x="-1543" y="-1176"/>
                      </a:lnTo>
                      <a:lnTo>
                        <a:pt x="-1543" y="27769"/>
                      </a:lnTo>
                      <a:lnTo>
                        <a:pt x="3237" y="27769"/>
                      </a:lnTo>
                      <a:lnTo>
                        <a:pt x="3237" y="23270"/>
                      </a:lnTo>
                      <a:cubicBezTo>
                        <a:pt x="4240" y="25029"/>
                        <a:pt x="5541" y="26333"/>
                        <a:pt x="7140" y="27182"/>
                      </a:cubicBezTo>
                      <a:cubicBezTo>
                        <a:pt x="8745" y="28037"/>
                        <a:pt x="10694" y="28464"/>
                        <a:pt x="12987" y="28464"/>
                      </a:cubicBezTo>
                      <a:cubicBezTo>
                        <a:pt x="13313" y="28464"/>
                        <a:pt x="13674" y="28442"/>
                        <a:pt x="14071" y="28398"/>
                      </a:cubicBezTo>
                      <a:cubicBezTo>
                        <a:pt x="14468" y="28359"/>
                        <a:pt x="14906" y="28296"/>
                        <a:pt x="15386" y="28208"/>
                      </a:cubicBezTo>
                      <a:lnTo>
                        <a:pt x="15411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FEDCBCE9-8BA3-4AB5-A1E4-91EB649A56AA}"/>
                    </a:ext>
                  </a:extLst>
                </p:cNvPr>
                <p:cNvSpPr/>
                <p:nvPr/>
              </p:nvSpPr>
              <p:spPr>
                <a:xfrm flipV="1">
                  <a:off x="3271942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B642EFF2-4DC9-4588-A949-6535D350DEAA}"/>
                    </a:ext>
                  </a:extLst>
                </p:cNvPr>
                <p:cNvSpPr/>
                <p:nvPr/>
              </p:nvSpPr>
              <p:spPr>
                <a:xfrm flipV="1">
                  <a:off x="3294374" y="5854164"/>
                  <a:ext cx="33130" cy="14936"/>
                </a:xfrm>
                <a:custGeom>
                  <a:avLst/>
                  <a:gdLst>
                    <a:gd name="connsiteX0" fmla="*/ -2613 w 33130"/>
                    <a:gd name="connsiteY0" fmla="*/ 13548 h 14936"/>
                    <a:gd name="connsiteX1" fmla="*/ 30517 w 33130"/>
                    <a:gd name="connsiteY1" fmla="*/ 13548 h 14936"/>
                    <a:gd name="connsiteX2" fmla="*/ 30517 w 33130"/>
                    <a:gd name="connsiteY2" fmla="*/ 9207 h 14936"/>
                    <a:gd name="connsiteX3" fmla="*/ -2613 w 33130"/>
                    <a:gd name="connsiteY3" fmla="*/ 9207 h 14936"/>
                    <a:gd name="connsiteX4" fmla="*/ -2613 w 33130"/>
                    <a:gd name="connsiteY4" fmla="*/ 13548 h 14936"/>
                    <a:gd name="connsiteX5" fmla="*/ -2613 w 33130"/>
                    <a:gd name="connsiteY5" fmla="*/ 3004 h 14936"/>
                    <a:gd name="connsiteX6" fmla="*/ 30517 w 33130"/>
                    <a:gd name="connsiteY6" fmla="*/ 3004 h 14936"/>
                    <a:gd name="connsiteX7" fmla="*/ 30517 w 33130"/>
                    <a:gd name="connsiteY7" fmla="*/ -1388 h 14936"/>
                    <a:gd name="connsiteX8" fmla="*/ -2613 w 33130"/>
                    <a:gd name="connsiteY8" fmla="*/ -1388 h 14936"/>
                    <a:gd name="connsiteX9" fmla="*/ -2613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613" y="13548"/>
                      </a:moveTo>
                      <a:lnTo>
                        <a:pt x="30517" y="13548"/>
                      </a:lnTo>
                      <a:lnTo>
                        <a:pt x="30517" y="9207"/>
                      </a:lnTo>
                      <a:lnTo>
                        <a:pt x="-2613" y="9207"/>
                      </a:lnTo>
                      <a:lnTo>
                        <a:pt x="-2613" y="13548"/>
                      </a:lnTo>
                      <a:close/>
                      <a:moveTo>
                        <a:pt x="-2613" y="3004"/>
                      </a:moveTo>
                      <a:lnTo>
                        <a:pt x="30517" y="3004"/>
                      </a:lnTo>
                      <a:lnTo>
                        <a:pt x="30517" y="-1388"/>
                      </a:lnTo>
                      <a:lnTo>
                        <a:pt x="-2613" y="-1388"/>
                      </a:lnTo>
                      <a:lnTo>
                        <a:pt x="-2613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CD49B672-FB0B-4C14-B958-23DB594B424F}"/>
                    </a:ext>
                  </a:extLst>
                </p:cNvPr>
                <p:cNvSpPr/>
                <p:nvPr/>
              </p:nvSpPr>
              <p:spPr>
                <a:xfrm flipV="1">
                  <a:off x="3333115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D3C737A9-7722-4081-BC19-5EDF0D84D03C}"/>
                    </a:ext>
                  </a:extLst>
                </p:cNvPr>
                <p:cNvSpPr/>
                <p:nvPr/>
              </p:nvSpPr>
              <p:spPr>
                <a:xfrm flipV="1">
                  <a:off x="3355754" y="5839608"/>
                  <a:ext cx="22974" cy="38588"/>
                </a:xfrm>
                <a:custGeom>
                  <a:avLst/>
                  <a:gdLst>
                    <a:gd name="connsiteX0" fmla="*/ -1266 w 22974"/>
                    <a:gd name="connsiteY0" fmla="*/ 2674 h 38588"/>
                    <a:gd name="connsiteX1" fmla="*/ 7261 w 22974"/>
                    <a:gd name="connsiteY1" fmla="*/ 2674 h 38588"/>
                    <a:gd name="connsiteX2" fmla="*/ 7261 w 22974"/>
                    <a:gd name="connsiteY2" fmla="*/ 32116 h 38588"/>
                    <a:gd name="connsiteX3" fmla="*/ -2018 w 22974"/>
                    <a:gd name="connsiteY3" fmla="*/ 30255 h 38588"/>
                    <a:gd name="connsiteX4" fmla="*/ -2018 w 22974"/>
                    <a:gd name="connsiteY4" fmla="*/ 35010 h 38588"/>
                    <a:gd name="connsiteX5" fmla="*/ 7211 w 22974"/>
                    <a:gd name="connsiteY5" fmla="*/ 36871 h 38588"/>
                    <a:gd name="connsiteX6" fmla="*/ 12430 w 22974"/>
                    <a:gd name="connsiteY6" fmla="*/ 36871 h 38588"/>
                    <a:gd name="connsiteX7" fmla="*/ 12430 w 22974"/>
                    <a:gd name="connsiteY7" fmla="*/ 2674 h 38588"/>
                    <a:gd name="connsiteX8" fmla="*/ 20956 w 22974"/>
                    <a:gd name="connsiteY8" fmla="*/ 2674 h 38588"/>
                    <a:gd name="connsiteX9" fmla="*/ 20956 w 22974"/>
                    <a:gd name="connsiteY9" fmla="*/ -1718 h 38588"/>
                    <a:gd name="connsiteX10" fmla="*/ -1266 w 22974"/>
                    <a:gd name="connsiteY10" fmla="*/ -1718 h 38588"/>
                    <a:gd name="connsiteX11" fmla="*/ -1266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66" y="2674"/>
                      </a:moveTo>
                      <a:lnTo>
                        <a:pt x="7261" y="2674"/>
                      </a:lnTo>
                      <a:lnTo>
                        <a:pt x="7261" y="32116"/>
                      </a:lnTo>
                      <a:lnTo>
                        <a:pt x="-2018" y="30255"/>
                      </a:lnTo>
                      <a:lnTo>
                        <a:pt x="-2018" y="35010"/>
                      </a:lnTo>
                      <a:lnTo>
                        <a:pt x="7211" y="36871"/>
                      </a:lnTo>
                      <a:lnTo>
                        <a:pt x="12430" y="36871"/>
                      </a:lnTo>
                      <a:lnTo>
                        <a:pt x="12430" y="2674"/>
                      </a:lnTo>
                      <a:lnTo>
                        <a:pt x="20956" y="2674"/>
                      </a:lnTo>
                      <a:lnTo>
                        <a:pt x="20956" y="-1718"/>
                      </a:lnTo>
                      <a:lnTo>
                        <a:pt x="-1266" y="-1718"/>
                      </a:lnTo>
                      <a:lnTo>
                        <a:pt x="-1266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193AE019-2D43-4C61-BA93-41AA79B158B5}"/>
                    </a:ext>
                  </a:extLst>
                </p:cNvPr>
                <p:cNvSpPr/>
                <p:nvPr/>
              </p:nvSpPr>
              <p:spPr>
                <a:xfrm flipV="1">
                  <a:off x="3389272" y="5871630"/>
                  <a:ext cx="5458" cy="6566"/>
                </a:xfrm>
                <a:custGeom>
                  <a:avLst/>
                  <a:gdLst>
                    <a:gd name="connsiteX0" fmla="*/ -938 w 5458"/>
                    <a:gd name="connsiteY0" fmla="*/ 6786 h 6566"/>
                    <a:gd name="connsiteX1" fmla="*/ 4520 w 5458"/>
                    <a:gd name="connsiteY1" fmla="*/ 6786 h 6566"/>
                    <a:gd name="connsiteX2" fmla="*/ 4520 w 5458"/>
                    <a:gd name="connsiteY2" fmla="*/ 220 h 6566"/>
                    <a:gd name="connsiteX3" fmla="*/ -938 w 5458"/>
                    <a:gd name="connsiteY3" fmla="*/ 220 h 6566"/>
                    <a:gd name="connsiteX4" fmla="*/ -938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38" y="6786"/>
                      </a:moveTo>
                      <a:lnTo>
                        <a:pt x="4520" y="6786"/>
                      </a:lnTo>
                      <a:lnTo>
                        <a:pt x="4520" y="220"/>
                      </a:lnTo>
                      <a:lnTo>
                        <a:pt x="-938" y="220"/>
                      </a:lnTo>
                      <a:lnTo>
                        <a:pt x="-938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08BEAF-3175-4490-AE87-FCB47F9B139C}"/>
                    </a:ext>
                  </a:extLst>
                </p:cNvPr>
                <p:cNvSpPr/>
                <p:nvPr/>
              </p:nvSpPr>
              <p:spPr>
                <a:xfrm flipV="1">
                  <a:off x="3403029" y="5839608"/>
                  <a:ext cx="28118" cy="38588"/>
                </a:xfrm>
                <a:custGeom>
                  <a:avLst/>
                  <a:gdLst>
                    <a:gd name="connsiteX0" fmla="*/ 15483 w 28118"/>
                    <a:gd name="connsiteY0" fmla="*/ 32322 h 38588"/>
                    <a:gd name="connsiteX1" fmla="*/ 2300 w 28118"/>
                    <a:gd name="connsiteY1" fmla="*/ 11721 h 38588"/>
                    <a:gd name="connsiteX2" fmla="*/ 15483 w 28118"/>
                    <a:gd name="connsiteY2" fmla="*/ 11721 h 38588"/>
                    <a:gd name="connsiteX3" fmla="*/ 15483 w 28118"/>
                    <a:gd name="connsiteY3" fmla="*/ 32322 h 38588"/>
                    <a:gd name="connsiteX4" fmla="*/ 14110 w 28118"/>
                    <a:gd name="connsiteY4" fmla="*/ 36871 h 38588"/>
                    <a:gd name="connsiteX5" fmla="*/ 20677 w 28118"/>
                    <a:gd name="connsiteY5" fmla="*/ 36871 h 38588"/>
                    <a:gd name="connsiteX6" fmla="*/ 20677 w 28118"/>
                    <a:gd name="connsiteY6" fmla="*/ 11721 h 38588"/>
                    <a:gd name="connsiteX7" fmla="*/ 26185 w 28118"/>
                    <a:gd name="connsiteY7" fmla="*/ 11721 h 38588"/>
                    <a:gd name="connsiteX8" fmla="*/ 26185 w 28118"/>
                    <a:gd name="connsiteY8" fmla="*/ 7379 h 38588"/>
                    <a:gd name="connsiteX9" fmla="*/ 20677 w 28118"/>
                    <a:gd name="connsiteY9" fmla="*/ 7379 h 38588"/>
                    <a:gd name="connsiteX10" fmla="*/ 20677 w 28118"/>
                    <a:gd name="connsiteY10" fmla="*/ -1718 h 38588"/>
                    <a:gd name="connsiteX11" fmla="*/ 15483 w 28118"/>
                    <a:gd name="connsiteY11" fmla="*/ -1718 h 38588"/>
                    <a:gd name="connsiteX12" fmla="*/ 15483 w 28118"/>
                    <a:gd name="connsiteY12" fmla="*/ 7379 h 38588"/>
                    <a:gd name="connsiteX13" fmla="*/ -1934 w 28118"/>
                    <a:gd name="connsiteY13" fmla="*/ 7379 h 38588"/>
                    <a:gd name="connsiteX14" fmla="*/ -1934 w 28118"/>
                    <a:gd name="connsiteY14" fmla="*/ 12416 h 38588"/>
                    <a:gd name="connsiteX15" fmla="*/ 14110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483" y="32322"/>
                      </a:moveTo>
                      <a:lnTo>
                        <a:pt x="2300" y="11721"/>
                      </a:lnTo>
                      <a:lnTo>
                        <a:pt x="15483" y="11721"/>
                      </a:lnTo>
                      <a:lnTo>
                        <a:pt x="15483" y="32322"/>
                      </a:lnTo>
                      <a:close/>
                      <a:moveTo>
                        <a:pt x="14110" y="36871"/>
                      </a:moveTo>
                      <a:lnTo>
                        <a:pt x="20677" y="36871"/>
                      </a:lnTo>
                      <a:lnTo>
                        <a:pt x="20677" y="11721"/>
                      </a:lnTo>
                      <a:lnTo>
                        <a:pt x="26185" y="11721"/>
                      </a:lnTo>
                      <a:lnTo>
                        <a:pt x="26185" y="7379"/>
                      </a:lnTo>
                      <a:lnTo>
                        <a:pt x="20677" y="7379"/>
                      </a:lnTo>
                      <a:lnTo>
                        <a:pt x="20677" y="-1718"/>
                      </a:lnTo>
                      <a:lnTo>
                        <a:pt x="15483" y="-1718"/>
                      </a:lnTo>
                      <a:lnTo>
                        <a:pt x="15483" y="7379"/>
                      </a:lnTo>
                      <a:lnTo>
                        <a:pt x="-1934" y="7379"/>
                      </a:lnTo>
                      <a:lnTo>
                        <a:pt x="-1934" y="12416"/>
                      </a:lnTo>
                      <a:lnTo>
                        <a:pt x="14110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6895C647-29E8-4068-B151-951984BEB3B7}"/>
                    </a:ext>
                  </a:extLst>
                </p:cNvPr>
                <p:cNvSpPr/>
                <p:nvPr/>
              </p:nvSpPr>
              <p:spPr>
                <a:xfrm flipV="1">
                  <a:off x="3439930" y="5839608"/>
                  <a:ext cx="22974" cy="38588"/>
                </a:xfrm>
                <a:custGeom>
                  <a:avLst/>
                  <a:gdLst>
                    <a:gd name="connsiteX0" fmla="*/ -1257 w 22974"/>
                    <a:gd name="connsiteY0" fmla="*/ 2674 h 38588"/>
                    <a:gd name="connsiteX1" fmla="*/ 7270 w 22974"/>
                    <a:gd name="connsiteY1" fmla="*/ 2674 h 38588"/>
                    <a:gd name="connsiteX2" fmla="*/ 7270 w 22974"/>
                    <a:gd name="connsiteY2" fmla="*/ 32116 h 38588"/>
                    <a:gd name="connsiteX3" fmla="*/ -2010 w 22974"/>
                    <a:gd name="connsiteY3" fmla="*/ 30255 h 38588"/>
                    <a:gd name="connsiteX4" fmla="*/ -2010 w 22974"/>
                    <a:gd name="connsiteY4" fmla="*/ 35010 h 38588"/>
                    <a:gd name="connsiteX5" fmla="*/ 7220 w 22974"/>
                    <a:gd name="connsiteY5" fmla="*/ 36871 h 38588"/>
                    <a:gd name="connsiteX6" fmla="*/ 12438 w 22974"/>
                    <a:gd name="connsiteY6" fmla="*/ 36871 h 38588"/>
                    <a:gd name="connsiteX7" fmla="*/ 12438 w 22974"/>
                    <a:gd name="connsiteY7" fmla="*/ 2674 h 38588"/>
                    <a:gd name="connsiteX8" fmla="*/ 20965 w 22974"/>
                    <a:gd name="connsiteY8" fmla="*/ 2674 h 38588"/>
                    <a:gd name="connsiteX9" fmla="*/ 20965 w 22974"/>
                    <a:gd name="connsiteY9" fmla="*/ -1718 h 38588"/>
                    <a:gd name="connsiteX10" fmla="*/ -1257 w 22974"/>
                    <a:gd name="connsiteY10" fmla="*/ -1718 h 38588"/>
                    <a:gd name="connsiteX11" fmla="*/ -1257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57" y="2674"/>
                      </a:moveTo>
                      <a:lnTo>
                        <a:pt x="7270" y="2674"/>
                      </a:lnTo>
                      <a:lnTo>
                        <a:pt x="7270" y="32116"/>
                      </a:lnTo>
                      <a:lnTo>
                        <a:pt x="-2010" y="30255"/>
                      </a:lnTo>
                      <a:lnTo>
                        <a:pt x="-2010" y="35010"/>
                      </a:lnTo>
                      <a:lnTo>
                        <a:pt x="7220" y="36871"/>
                      </a:lnTo>
                      <a:lnTo>
                        <a:pt x="12438" y="36871"/>
                      </a:lnTo>
                      <a:lnTo>
                        <a:pt x="12438" y="2674"/>
                      </a:lnTo>
                      <a:lnTo>
                        <a:pt x="20965" y="2674"/>
                      </a:lnTo>
                      <a:lnTo>
                        <a:pt x="20965" y="-1718"/>
                      </a:lnTo>
                      <a:lnTo>
                        <a:pt x="-1257" y="-1718"/>
                      </a:lnTo>
                      <a:lnTo>
                        <a:pt x="-1257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" name="Graphic 2">
                <a:extLst>
                  <a:ext uri="{FF2B5EF4-FFF2-40B4-BE49-F238E27FC236}">
                    <a16:creationId xmlns:a16="http://schemas.microsoft.com/office/drawing/2014/main" id="{5D18DFD8-3670-4155-BAB7-E0FD8B4097E7}"/>
                  </a:ext>
                </a:extLst>
              </p:cNvPr>
              <p:cNvGrpSpPr/>
              <p:nvPr/>
            </p:nvGrpSpPr>
            <p:grpSpPr>
              <a:xfrm>
                <a:off x="3005825" y="5898720"/>
                <a:ext cx="358979" cy="51225"/>
                <a:chOff x="3005825" y="5898720"/>
                <a:chExt cx="358979" cy="51225"/>
              </a:xfrm>
              <a:solidFill>
                <a:srgbClr val="000000"/>
              </a:solidFill>
            </p:grpSpPr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F8D6DF8A-8BC9-49FC-A6ED-F322B1747235}"/>
                    </a:ext>
                  </a:extLst>
                </p:cNvPr>
                <p:cNvSpPr/>
                <p:nvPr/>
              </p:nvSpPr>
              <p:spPr>
                <a:xfrm flipV="1">
                  <a:off x="3005825" y="5909298"/>
                  <a:ext cx="22122" cy="30393"/>
                </a:xfrm>
                <a:custGeom>
                  <a:avLst/>
                  <a:gdLst>
                    <a:gd name="connsiteX0" fmla="*/ 18920 w 22122"/>
                    <a:gd name="connsiteY0" fmla="*/ 27722 h 30393"/>
                    <a:gd name="connsiteX1" fmla="*/ 18920 w 22122"/>
                    <a:gd name="connsiteY1" fmla="*/ 23223 h 30393"/>
                    <a:gd name="connsiteX2" fmla="*/ 14736 w 22122"/>
                    <a:gd name="connsiteY2" fmla="*/ 24770 h 30393"/>
                    <a:gd name="connsiteX3" fmla="*/ 10237 w 22122"/>
                    <a:gd name="connsiteY3" fmla="*/ 25291 h 30393"/>
                    <a:gd name="connsiteX4" fmla="*/ 4927 w 22122"/>
                    <a:gd name="connsiteY4" fmla="*/ 24207 h 30393"/>
                    <a:gd name="connsiteX5" fmla="*/ 3157 w 22122"/>
                    <a:gd name="connsiteY5" fmla="*/ 20949 h 30393"/>
                    <a:gd name="connsiteX6" fmla="*/ 4423 w 22122"/>
                    <a:gd name="connsiteY6" fmla="*/ 18352 h 30393"/>
                    <a:gd name="connsiteX7" fmla="*/ 9517 w 22122"/>
                    <a:gd name="connsiteY7" fmla="*/ 16557 h 30393"/>
                    <a:gd name="connsiteX8" fmla="*/ 11146 w 22122"/>
                    <a:gd name="connsiteY8" fmla="*/ 16193 h 30393"/>
                    <a:gd name="connsiteX9" fmla="*/ 18341 w 22122"/>
                    <a:gd name="connsiteY9" fmla="*/ 13133 h 30393"/>
                    <a:gd name="connsiteX10" fmla="*/ 20475 w 22122"/>
                    <a:gd name="connsiteY10" fmla="*/ 7617 h 30393"/>
                    <a:gd name="connsiteX11" fmla="*/ 17283 w 22122"/>
                    <a:gd name="connsiteY11" fmla="*/ 1224 h 30393"/>
                    <a:gd name="connsiteX12" fmla="*/ 8508 w 22122"/>
                    <a:gd name="connsiteY12" fmla="*/ -1125 h 30393"/>
                    <a:gd name="connsiteX13" fmla="*/ 3662 w 22122"/>
                    <a:gd name="connsiteY13" fmla="*/ -670 h 30393"/>
                    <a:gd name="connsiteX14" fmla="*/ -1648 w 22122"/>
                    <a:gd name="connsiteY14" fmla="*/ 687 h 30393"/>
                    <a:gd name="connsiteX15" fmla="*/ -1648 w 22122"/>
                    <a:gd name="connsiteY15" fmla="*/ 5599 h 30393"/>
                    <a:gd name="connsiteX16" fmla="*/ 3546 w 22122"/>
                    <a:gd name="connsiteY16" fmla="*/ 3540 h 30393"/>
                    <a:gd name="connsiteX17" fmla="*/ 8616 w 22122"/>
                    <a:gd name="connsiteY17" fmla="*/ 2862 h 30393"/>
                    <a:gd name="connsiteX18" fmla="*/ 13776 w 22122"/>
                    <a:gd name="connsiteY18" fmla="*/ 4011 h 30393"/>
                    <a:gd name="connsiteX19" fmla="*/ 15587 w 22122"/>
                    <a:gd name="connsiteY19" fmla="*/ 7253 h 30393"/>
                    <a:gd name="connsiteX20" fmla="*/ 14281 w 22122"/>
                    <a:gd name="connsiteY20" fmla="*/ 10222 h 30393"/>
                    <a:gd name="connsiteX21" fmla="*/ 8558 w 22122"/>
                    <a:gd name="connsiteY21" fmla="*/ 12215 h 30393"/>
                    <a:gd name="connsiteX22" fmla="*/ 6904 w 22122"/>
                    <a:gd name="connsiteY22" fmla="*/ 12604 h 30393"/>
                    <a:gd name="connsiteX23" fmla="*/ 519 w 22122"/>
                    <a:gd name="connsiteY23" fmla="*/ 15457 h 30393"/>
                    <a:gd name="connsiteX24" fmla="*/ -1441 w 22122"/>
                    <a:gd name="connsiteY24" fmla="*/ 20742 h 30393"/>
                    <a:gd name="connsiteX25" fmla="*/ 1454 w 22122"/>
                    <a:gd name="connsiteY25" fmla="*/ 27044 h 30393"/>
                    <a:gd name="connsiteX26" fmla="*/ 9674 w 22122"/>
                    <a:gd name="connsiteY26" fmla="*/ 29269 h 30393"/>
                    <a:gd name="connsiteX27" fmla="*/ 14628 w 22122"/>
                    <a:gd name="connsiteY27" fmla="*/ 28880 h 30393"/>
                    <a:gd name="connsiteX28" fmla="*/ 18920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20" y="27722"/>
                      </a:moveTo>
                      <a:lnTo>
                        <a:pt x="18920" y="23223"/>
                      </a:lnTo>
                      <a:cubicBezTo>
                        <a:pt x="17581" y="23912"/>
                        <a:pt x="16186" y="24428"/>
                        <a:pt x="14736" y="24770"/>
                      </a:cubicBezTo>
                      <a:cubicBezTo>
                        <a:pt x="13291" y="25117"/>
                        <a:pt x="11791" y="25291"/>
                        <a:pt x="10237" y="25291"/>
                      </a:cubicBezTo>
                      <a:cubicBezTo>
                        <a:pt x="7877" y="25291"/>
                        <a:pt x="6107" y="24929"/>
                        <a:pt x="4927" y="24207"/>
                      </a:cubicBezTo>
                      <a:cubicBezTo>
                        <a:pt x="3747" y="23485"/>
                        <a:pt x="3157" y="22399"/>
                        <a:pt x="3157" y="20949"/>
                      </a:cubicBezTo>
                      <a:cubicBezTo>
                        <a:pt x="3157" y="19846"/>
                        <a:pt x="3579" y="18980"/>
                        <a:pt x="4423" y="18352"/>
                      </a:cubicBezTo>
                      <a:cubicBezTo>
                        <a:pt x="5266" y="17723"/>
                        <a:pt x="6964" y="17125"/>
                        <a:pt x="9517" y="16557"/>
                      </a:cubicBezTo>
                      <a:lnTo>
                        <a:pt x="11146" y="16193"/>
                      </a:lnTo>
                      <a:cubicBezTo>
                        <a:pt x="14521" y="15471"/>
                        <a:pt x="16919" y="14451"/>
                        <a:pt x="18341" y="13133"/>
                      </a:cubicBezTo>
                      <a:cubicBezTo>
                        <a:pt x="19764" y="11816"/>
                        <a:pt x="20475" y="9977"/>
                        <a:pt x="20475" y="7617"/>
                      </a:cubicBezTo>
                      <a:cubicBezTo>
                        <a:pt x="20475" y="4927"/>
                        <a:pt x="19411" y="2796"/>
                        <a:pt x="17283" y="1224"/>
                      </a:cubicBezTo>
                      <a:cubicBezTo>
                        <a:pt x="15155" y="-342"/>
                        <a:pt x="12230" y="-1125"/>
                        <a:pt x="8508" y="-1125"/>
                      </a:cubicBezTo>
                      <a:cubicBezTo>
                        <a:pt x="6959" y="-1125"/>
                        <a:pt x="5343" y="-973"/>
                        <a:pt x="3662" y="-670"/>
                      </a:cubicBezTo>
                      <a:cubicBezTo>
                        <a:pt x="1980" y="-366"/>
                        <a:pt x="210" y="86"/>
                        <a:pt x="-1648" y="687"/>
                      </a:cubicBezTo>
                      <a:lnTo>
                        <a:pt x="-1648" y="5599"/>
                      </a:lnTo>
                      <a:cubicBezTo>
                        <a:pt x="111" y="4684"/>
                        <a:pt x="1842" y="3998"/>
                        <a:pt x="3546" y="3540"/>
                      </a:cubicBezTo>
                      <a:cubicBezTo>
                        <a:pt x="5250" y="3088"/>
                        <a:pt x="6939" y="2862"/>
                        <a:pt x="8616" y="2862"/>
                      </a:cubicBezTo>
                      <a:cubicBezTo>
                        <a:pt x="10854" y="2862"/>
                        <a:pt x="12574" y="3245"/>
                        <a:pt x="13776" y="4011"/>
                      </a:cubicBezTo>
                      <a:cubicBezTo>
                        <a:pt x="14984" y="4778"/>
                        <a:pt x="15587" y="5858"/>
                        <a:pt x="15587" y="7253"/>
                      </a:cubicBezTo>
                      <a:cubicBezTo>
                        <a:pt x="15587" y="8543"/>
                        <a:pt x="15152" y="9533"/>
                        <a:pt x="14281" y="10222"/>
                      </a:cubicBezTo>
                      <a:cubicBezTo>
                        <a:pt x="13415" y="10911"/>
                        <a:pt x="11507" y="11576"/>
                        <a:pt x="8558" y="12215"/>
                      </a:cubicBezTo>
                      <a:lnTo>
                        <a:pt x="6904" y="12604"/>
                      </a:lnTo>
                      <a:cubicBezTo>
                        <a:pt x="3959" y="13222"/>
                        <a:pt x="1831" y="14173"/>
                        <a:pt x="519" y="15457"/>
                      </a:cubicBezTo>
                      <a:cubicBezTo>
                        <a:pt x="-788" y="16742"/>
                        <a:pt x="-1441" y="18504"/>
                        <a:pt x="-1441" y="20742"/>
                      </a:cubicBezTo>
                      <a:cubicBezTo>
                        <a:pt x="-1441" y="23466"/>
                        <a:pt x="-476" y="25566"/>
                        <a:pt x="1454" y="27044"/>
                      </a:cubicBezTo>
                      <a:cubicBezTo>
                        <a:pt x="3383" y="28527"/>
                        <a:pt x="6123" y="29269"/>
                        <a:pt x="9674" y="29269"/>
                      </a:cubicBezTo>
                      <a:cubicBezTo>
                        <a:pt x="11427" y="29269"/>
                        <a:pt x="13079" y="29139"/>
                        <a:pt x="14628" y="28880"/>
                      </a:cubicBezTo>
                      <a:cubicBezTo>
                        <a:pt x="16183" y="28626"/>
                        <a:pt x="17614" y="28240"/>
                        <a:pt x="18920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A8AFE2AD-91E1-4D3B-99F4-2FABE73EA7B6}"/>
                    </a:ext>
                  </a:extLst>
                </p:cNvPr>
                <p:cNvSpPr/>
                <p:nvPr/>
              </p:nvSpPr>
              <p:spPr>
                <a:xfrm flipV="1">
                  <a:off x="3033707" y="5909298"/>
                  <a:ext cx="24455" cy="30393"/>
                </a:xfrm>
                <a:custGeom>
                  <a:avLst/>
                  <a:gdLst>
                    <a:gd name="connsiteX0" fmla="*/ 13146 w 24455"/>
                    <a:gd name="connsiteY0" fmla="*/ 14175 h 30393"/>
                    <a:gd name="connsiteX1" fmla="*/ 5157 w 24455"/>
                    <a:gd name="connsiteY1" fmla="*/ 12860 h 30393"/>
                    <a:gd name="connsiteX2" fmla="*/ 2933 w 24455"/>
                    <a:gd name="connsiteY2" fmla="*/ 8361 h 30393"/>
                    <a:gd name="connsiteX3" fmla="*/ 4603 w 24455"/>
                    <a:gd name="connsiteY3" fmla="*/ 4342 h 30393"/>
                    <a:gd name="connsiteX4" fmla="*/ 9135 w 24455"/>
                    <a:gd name="connsiteY4" fmla="*/ 2862 h 30393"/>
                    <a:gd name="connsiteX5" fmla="*/ 15487 w 24455"/>
                    <a:gd name="connsiteY5" fmla="*/ 5665 h 30393"/>
                    <a:gd name="connsiteX6" fmla="*/ 17877 w 24455"/>
                    <a:gd name="connsiteY6" fmla="*/ 13117 h 30393"/>
                    <a:gd name="connsiteX7" fmla="*/ 17877 w 24455"/>
                    <a:gd name="connsiteY7" fmla="*/ 14175 h 30393"/>
                    <a:gd name="connsiteX8" fmla="*/ 13146 w 24455"/>
                    <a:gd name="connsiteY8" fmla="*/ 14175 h 30393"/>
                    <a:gd name="connsiteX9" fmla="*/ 22632 w 24455"/>
                    <a:gd name="connsiteY9" fmla="*/ 16144 h 30393"/>
                    <a:gd name="connsiteX10" fmla="*/ 22632 w 24455"/>
                    <a:gd name="connsiteY10" fmla="*/ -372 h 30393"/>
                    <a:gd name="connsiteX11" fmla="*/ 17877 w 24455"/>
                    <a:gd name="connsiteY11" fmla="*/ -372 h 30393"/>
                    <a:gd name="connsiteX12" fmla="*/ 17877 w 24455"/>
                    <a:gd name="connsiteY12" fmla="*/ 4020 h 30393"/>
                    <a:gd name="connsiteX13" fmla="*/ 13816 w 24455"/>
                    <a:gd name="connsiteY13" fmla="*/ 133 h 30393"/>
                    <a:gd name="connsiteX14" fmla="*/ 7870 w 24455"/>
                    <a:gd name="connsiteY14" fmla="*/ -1125 h 30393"/>
                    <a:gd name="connsiteX15" fmla="*/ 799 w 24455"/>
                    <a:gd name="connsiteY15" fmla="*/ 1373 h 30393"/>
                    <a:gd name="connsiteX16" fmla="*/ -1823 w 24455"/>
                    <a:gd name="connsiteY16" fmla="*/ 8055 h 30393"/>
                    <a:gd name="connsiteX17" fmla="*/ 1444 w 24455"/>
                    <a:gd name="connsiteY17" fmla="*/ 15416 h 30393"/>
                    <a:gd name="connsiteX18" fmla="*/ 11203 w 24455"/>
                    <a:gd name="connsiteY18" fmla="*/ 17897 h 30393"/>
                    <a:gd name="connsiteX19" fmla="*/ 17877 w 24455"/>
                    <a:gd name="connsiteY19" fmla="*/ 17897 h 30393"/>
                    <a:gd name="connsiteX20" fmla="*/ 17877 w 24455"/>
                    <a:gd name="connsiteY20" fmla="*/ 18368 h 30393"/>
                    <a:gd name="connsiteX21" fmla="*/ 15718 w 24455"/>
                    <a:gd name="connsiteY21" fmla="*/ 23446 h 30393"/>
                    <a:gd name="connsiteX22" fmla="*/ 9656 w 24455"/>
                    <a:gd name="connsiteY22" fmla="*/ 25241 h 30393"/>
                    <a:gd name="connsiteX23" fmla="*/ 4818 w 24455"/>
                    <a:gd name="connsiteY23" fmla="*/ 24646 h 30393"/>
                    <a:gd name="connsiteX24" fmla="*/ 303 w 24455"/>
                    <a:gd name="connsiteY24" fmla="*/ 22859 h 30393"/>
                    <a:gd name="connsiteX25" fmla="*/ 303 w 24455"/>
                    <a:gd name="connsiteY25" fmla="*/ 27259 h 30393"/>
                    <a:gd name="connsiteX26" fmla="*/ 5364 w 24455"/>
                    <a:gd name="connsiteY26" fmla="*/ 28764 h 30393"/>
                    <a:gd name="connsiteX27" fmla="*/ 10144 w 24455"/>
                    <a:gd name="connsiteY27" fmla="*/ 29269 h 30393"/>
                    <a:gd name="connsiteX28" fmla="*/ 19531 w 24455"/>
                    <a:gd name="connsiteY28" fmla="*/ 26010 h 30393"/>
                    <a:gd name="connsiteX29" fmla="*/ 22632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46" y="14175"/>
                      </a:moveTo>
                      <a:cubicBezTo>
                        <a:pt x="9304" y="14175"/>
                        <a:pt x="6640" y="13737"/>
                        <a:pt x="5157" y="12860"/>
                      </a:cubicBezTo>
                      <a:cubicBezTo>
                        <a:pt x="3674" y="11984"/>
                        <a:pt x="2933" y="10484"/>
                        <a:pt x="2933" y="8361"/>
                      </a:cubicBezTo>
                      <a:cubicBezTo>
                        <a:pt x="2933" y="6674"/>
                        <a:pt x="3490" y="5335"/>
                        <a:pt x="4603" y="4342"/>
                      </a:cubicBezTo>
                      <a:cubicBezTo>
                        <a:pt x="5717" y="3355"/>
                        <a:pt x="7228" y="2862"/>
                        <a:pt x="9135" y="2862"/>
                      </a:cubicBezTo>
                      <a:cubicBezTo>
                        <a:pt x="11776" y="2862"/>
                        <a:pt x="13893" y="3796"/>
                        <a:pt x="15487" y="5665"/>
                      </a:cubicBezTo>
                      <a:cubicBezTo>
                        <a:pt x="17080" y="7534"/>
                        <a:pt x="17877" y="10018"/>
                        <a:pt x="17877" y="13117"/>
                      </a:cubicBezTo>
                      <a:lnTo>
                        <a:pt x="17877" y="14175"/>
                      </a:lnTo>
                      <a:lnTo>
                        <a:pt x="13146" y="14175"/>
                      </a:lnTo>
                      <a:close/>
                      <a:moveTo>
                        <a:pt x="22632" y="16144"/>
                      </a:moveTo>
                      <a:lnTo>
                        <a:pt x="22632" y="-372"/>
                      </a:lnTo>
                      <a:lnTo>
                        <a:pt x="17877" y="-372"/>
                      </a:lnTo>
                      <a:lnTo>
                        <a:pt x="17877" y="4020"/>
                      </a:lnTo>
                      <a:cubicBezTo>
                        <a:pt x="16791" y="2266"/>
                        <a:pt x="15437" y="971"/>
                        <a:pt x="13816" y="133"/>
                      </a:cubicBezTo>
                      <a:cubicBezTo>
                        <a:pt x="12195" y="-705"/>
                        <a:pt x="10213" y="-1125"/>
                        <a:pt x="7870" y="-1125"/>
                      </a:cubicBezTo>
                      <a:cubicBezTo>
                        <a:pt x="4909" y="-1125"/>
                        <a:pt x="2552" y="-292"/>
                        <a:pt x="799" y="1373"/>
                      </a:cubicBezTo>
                      <a:cubicBezTo>
                        <a:pt x="-949" y="3038"/>
                        <a:pt x="-1823" y="5266"/>
                        <a:pt x="-1823" y="8055"/>
                      </a:cubicBezTo>
                      <a:cubicBezTo>
                        <a:pt x="-1823" y="11308"/>
                        <a:pt x="-734" y="13762"/>
                        <a:pt x="1444" y="15416"/>
                      </a:cubicBezTo>
                      <a:cubicBezTo>
                        <a:pt x="3627" y="17070"/>
                        <a:pt x="6880" y="17897"/>
                        <a:pt x="11203" y="17897"/>
                      </a:cubicBezTo>
                      <a:lnTo>
                        <a:pt x="17877" y="17897"/>
                      </a:lnTo>
                      <a:lnTo>
                        <a:pt x="17877" y="18368"/>
                      </a:lnTo>
                      <a:cubicBezTo>
                        <a:pt x="17877" y="20557"/>
                        <a:pt x="17157" y="22250"/>
                        <a:pt x="15718" y="23446"/>
                      </a:cubicBezTo>
                      <a:cubicBezTo>
                        <a:pt x="14279" y="24643"/>
                        <a:pt x="12259" y="25241"/>
                        <a:pt x="9656" y="25241"/>
                      </a:cubicBezTo>
                      <a:cubicBezTo>
                        <a:pt x="8002" y="25241"/>
                        <a:pt x="6390" y="25043"/>
                        <a:pt x="4818" y="24646"/>
                      </a:cubicBezTo>
                      <a:cubicBezTo>
                        <a:pt x="3252" y="24249"/>
                        <a:pt x="1747" y="23653"/>
                        <a:pt x="303" y="22859"/>
                      </a:cubicBezTo>
                      <a:lnTo>
                        <a:pt x="303" y="27259"/>
                      </a:lnTo>
                      <a:cubicBezTo>
                        <a:pt x="2039" y="27932"/>
                        <a:pt x="3727" y="28433"/>
                        <a:pt x="5364" y="28764"/>
                      </a:cubicBezTo>
                      <a:cubicBezTo>
                        <a:pt x="7002" y="29100"/>
                        <a:pt x="8595" y="29269"/>
                        <a:pt x="10144" y="29269"/>
                      </a:cubicBezTo>
                      <a:cubicBezTo>
                        <a:pt x="14335" y="29269"/>
                        <a:pt x="17463" y="28182"/>
                        <a:pt x="19531" y="26010"/>
                      </a:cubicBezTo>
                      <a:cubicBezTo>
                        <a:pt x="21599" y="23843"/>
                        <a:pt x="22632" y="20555"/>
                        <a:pt x="22632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892F00CD-D890-4667-AE36-37B5ECAE366F}"/>
                    </a:ext>
                  </a:extLst>
                </p:cNvPr>
                <p:cNvSpPr/>
                <p:nvPr/>
              </p:nvSpPr>
              <p:spPr>
                <a:xfrm flipV="1">
                  <a:off x="3067771" y="5909298"/>
                  <a:ext cx="42260" cy="29640"/>
                </a:xfrm>
                <a:custGeom>
                  <a:avLst/>
                  <a:gdLst>
                    <a:gd name="connsiteX0" fmla="*/ 19627 w 42260"/>
                    <a:gd name="connsiteY0" fmla="*/ 22218 h 29640"/>
                    <a:gd name="connsiteX1" fmla="*/ 23894 w 42260"/>
                    <a:gd name="connsiteY1" fmla="*/ 26949 h 29640"/>
                    <a:gd name="connsiteX2" fmla="*/ 29733 w 42260"/>
                    <a:gd name="connsiteY2" fmla="*/ 28470 h 29640"/>
                    <a:gd name="connsiteX3" fmla="*/ 36713 w 42260"/>
                    <a:gd name="connsiteY3" fmla="*/ 25303 h 29640"/>
                    <a:gd name="connsiteX4" fmla="*/ 39169 w 42260"/>
                    <a:gd name="connsiteY4" fmla="*/ 16305 h 29640"/>
                    <a:gd name="connsiteX5" fmla="*/ 39169 w 42260"/>
                    <a:gd name="connsiteY5" fmla="*/ -1170 h 29640"/>
                    <a:gd name="connsiteX6" fmla="*/ 34389 w 42260"/>
                    <a:gd name="connsiteY6" fmla="*/ -1170 h 29640"/>
                    <a:gd name="connsiteX7" fmla="*/ 34389 w 42260"/>
                    <a:gd name="connsiteY7" fmla="*/ 16148 h 29640"/>
                    <a:gd name="connsiteX8" fmla="*/ 32909 w 42260"/>
                    <a:gd name="connsiteY8" fmla="*/ 22317 h 29640"/>
                    <a:gd name="connsiteX9" fmla="*/ 28418 w 42260"/>
                    <a:gd name="connsiteY9" fmla="*/ 24335 h 29640"/>
                    <a:gd name="connsiteX10" fmla="*/ 22571 w 42260"/>
                    <a:gd name="connsiteY10" fmla="*/ 21879 h 29640"/>
                    <a:gd name="connsiteX11" fmla="*/ 20429 w 42260"/>
                    <a:gd name="connsiteY11" fmla="*/ 15188 h 29640"/>
                    <a:gd name="connsiteX12" fmla="*/ 20429 w 42260"/>
                    <a:gd name="connsiteY12" fmla="*/ -1170 h 29640"/>
                    <a:gd name="connsiteX13" fmla="*/ 15649 w 42260"/>
                    <a:gd name="connsiteY13" fmla="*/ -1170 h 29640"/>
                    <a:gd name="connsiteX14" fmla="*/ 15649 w 42260"/>
                    <a:gd name="connsiteY14" fmla="*/ 16148 h 29640"/>
                    <a:gd name="connsiteX15" fmla="*/ 14177 w 42260"/>
                    <a:gd name="connsiteY15" fmla="*/ 22334 h 29640"/>
                    <a:gd name="connsiteX16" fmla="*/ 9628 w 42260"/>
                    <a:gd name="connsiteY16" fmla="*/ 24335 h 29640"/>
                    <a:gd name="connsiteX17" fmla="*/ 3830 w 42260"/>
                    <a:gd name="connsiteY17" fmla="*/ 21871 h 29640"/>
                    <a:gd name="connsiteX18" fmla="*/ 1688 w 42260"/>
                    <a:gd name="connsiteY18" fmla="*/ 15188 h 29640"/>
                    <a:gd name="connsiteX19" fmla="*/ 1688 w 42260"/>
                    <a:gd name="connsiteY19" fmla="*/ -1170 h 29640"/>
                    <a:gd name="connsiteX20" fmla="*/ -3092 w 42260"/>
                    <a:gd name="connsiteY20" fmla="*/ -1170 h 29640"/>
                    <a:gd name="connsiteX21" fmla="*/ -3092 w 42260"/>
                    <a:gd name="connsiteY21" fmla="*/ 27776 h 29640"/>
                    <a:gd name="connsiteX22" fmla="*/ 1688 w 42260"/>
                    <a:gd name="connsiteY22" fmla="*/ 27776 h 29640"/>
                    <a:gd name="connsiteX23" fmla="*/ 1688 w 42260"/>
                    <a:gd name="connsiteY23" fmla="*/ 23277 h 29640"/>
                    <a:gd name="connsiteX24" fmla="*/ 5592 w 42260"/>
                    <a:gd name="connsiteY24" fmla="*/ 27205 h 29640"/>
                    <a:gd name="connsiteX25" fmla="*/ 10992 w 42260"/>
                    <a:gd name="connsiteY25" fmla="*/ 28470 h 29640"/>
                    <a:gd name="connsiteX26" fmla="*/ 16360 w 42260"/>
                    <a:gd name="connsiteY26" fmla="*/ 26866 h 29640"/>
                    <a:gd name="connsiteX27" fmla="*/ 19627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627" y="22218"/>
                      </a:moveTo>
                      <a:cubicBezTo>
                        <a:pt x="20818" y="24357"/>
                        <a:pt x="22240" y="25934"/>
                        <a:pt x="23894" y="26949"/>
                      </a:cubicBezTo>
                      <a:cubicBezTo>
                        <a:pt x="25548" y="27963"/>
                        <a:pt x="27494" y="28470"/>
                        <a:pt x="29733" y="28470"/>
                      </a:cubicBezTo>
                      <a:cubicBezTo>
                        <a:pt x="32749" y="28470"/>
                        <a:pt x="35075" y="27415"/>
                        <a:pt x="36713" y="25303"/>
                      </a:cubicBezTo>
                      <a:cubicBezTo>
                        <a:pt x="38350" y="23197"/>
                        <a:pt x="39169" y="20197"/>
                        <a:pt x="39169" y="16305"/>
                      </a:cubicBezTo>
                      <a:lnTo>
                        <a:pt x="39169" y="-1170"/>
                      </a:lnTo>
                      <a:lnTo>
                        <a:pt x="34389" y="-1170"/>
                      </a:lnTo>
                      <a:lnTo>
                        <a:pt x="34389" y="16148"/>
                      </a:lnTo>
                      <a:cubicBezTo>
                        <a:pt x="34389" y="18921"/>
                        <a:pt x="33896" y="20978"/>
                        <a:pt x="32909" y="22317"/>
                      </a:cubicBezTo>
                      <a:cubicBezTo>
                        <a:pt x="31927" y="23663"/>
                        <a:pt x="30430" y="24335"/>
                        <a:pt x="28418" y="24335"/>
                      </a:cubicBezTo>
                      <a:cubicBezTo>
                        <a:pt x="25953" y="24335"/>
                        <a:pt x="24004" y="23517"/>
                        <a:pt x="22571" y="21879"/>
                      </a:cubicBezTo>
                      <a:cubicBezTo>
                        <a:pt x="21143" y="20247"/>
                        <a:pt x="20429" y="18017"/>
                        <a:pt x="20429" y="15188"/>
                      </a:cubicBezTo>
                      <a:lnTo>
                        <a:pt x="20429" y="-1170"/>
                      </a:lnTo>
                      <a:lnTo>
                        <a:pt x="15649" y="-1170"/>
                      </a:lnTo>
                      <a:lnTo>
                        <a:pt x="15649" y="16148"/>
                      </a:lnTo>
                      <a:cubicBezTo>
                        <a:pt x="15649" y="18938"/>
                        <a:pt x="15158" y="21000"/>
                        <a:pt x="14177" y="22334"/>
                      </a:cubicBezTo>
                      <a:cubicBezTo>
                        <a:pt x="13195" y="23668"/>
                        <a:pt x="11679" y="24335"/>
                        <a:pt x="9628" y="24335"/>
                      </a:cubicBezTo>
                      <a:cubicBezTo>
                        <a:pt x="7196" y="24335"/>
                        <a:pt x="5264" y="23514"/>
                        <a:pt x="3830" y="21871"/>
                      </a:cubicBezTo>
                      <a:cubicBezTo>
                        <a:pt x="2402" y="20228"/>
                        <a:pt x="1688" y="18000"/>
                        <a:pt x="1688" y="15188"/>
                      </a:cubicBezTo>
                      <a:lnTo>
                        <a:pt x="1688" y="-1170"/>
                      </a:lnTo>
                      <a:lnTo>
                        <a:pt x="-3092" y="-1170"/>
                      </a:lnTo>
                      <a:lnTo>
                        <a:pt x="-3092" y="27776"/>
                      </a:lnTo>
                      <a:lnTo>
                        <a:pt x="1688" y="27776"/>
                      </a:lnTo>
                      <a:lnTo>
                        <a:pt x="1688" y="23277"/>
                      </a:lnTo>
                      <a:cubicBezTo>
                        <a:pt x="2775" y="25052"/>
                        <a:pt x="4076" y="26362"/>
                        <a:pt x="5592" y="27205"/>
                      </a:cubicBezTo>
                      <a:cubicBezTo>
                        <a:pt x="7108" y="28049"/>
                        <a:pt x="8908" y="28470"/>
                        <a:pt x="10992" y="28470"/>
                      </a:cubicBezTo>
                      <a:cubicBezTo>
                        <a:pt x="13099" y="28470"/>
                        <a:pt x="14888" y="27936"/>
                        <a:pt x="16360" y="26866"/>
                      </a:cubicBezTo>
                      <a:cubicBezTo>
                        <a:pt x="17832" y="25802"/>
                        <a:pt x="18921" y="24253"/>
                        <a:pt x="19627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BE48A384-38EB-448B-9A87-E2B4114C3EF3}"/>
                    </a:ext>
                  </a:extLst>
                </p:cNvPr>
                <p:cNvSpPr/>
                <p:nvPr/>
              </p:nvSpPr>
              <p:spPr>
                <a:xfrm flipV="1">
                  <a:off x="3119331" y="5909298"/>
                  <a:ext cx="25902" cy="40648"/>
                </a:xfrm>
                <a:custGeom>
                  <a:avLst/>
                  <a:gdLst>
                    <a:gd name="connsiteX0" fmla="*/ 2682 w 25902"/>
                    <a:gd name="connsiteY0" fmla="*/ 14846 h 40648"/>
                    <a:gd name="connsiteX1" fmla="*/ 2682 w 25902"/>
                    <a:gd name="connsiteY1" fmla="*/ -504 h 40648"/>
                    <a:gd name="connsiteX2" fmla="*/ -2098 w 25902"/>
                    <a:gd name="connsiteY2" fmla="*/ -504 h 40648"/>
                    <a:gd name="connsiteX3" fmla="*/ -2098 w 25902"/>
                    <a:gd name="connsiteY3" fmla="*/ 39450 h 40648"/>
                    <a:gd name="connsiteX4" fmla="*/ 2682 w 25902"/>
                    <a:gd name="connsiteY4" fmla="*/ 39450 h 40648"/>
                    <a:gd name="connsiteX5" fmla="*/ 2682 w 25902"/>
                    <a:gd name="connsiteY5" fmla="*/ 35058 h 40648"/>
                    <a:gd name="connsiteX6" fmla="*/ 6470 w 25902"/>
                    <a:gd name="connsiteY6" fmla="*/ 38887 h 40648"/>
                    <a:gd name="connsiteX7" fmla="*/ 11936 w 25902"/>
                    <a:gd name="connsiteY7" fmla="*/ 40144 h 40648"/>
                    <a:gd name="connsiteX8" fmla="*/ 20504 w 25902"/>
                    <a:gd name="connsiteY8" fmla="*/ 35959 h 40648"/>
                    <a:gd name="connsiteX9" fmla="*/ 23804 w 25902"/>
                    <a:gd name="connsiteY9" fmla="*/ 24952 h 40648"/>
                    <a:gd name="connsiteX10" fmla="*/ 20504 w 25902"/>
                    <a:gd name="connsiteY10" fmla="*/ 13936 h 40648"/>
                    <a:gd name="connsiteX11" fmla="*/ 11936 w 25902"/>
                    <a:gd name="connsiteY11" fmla="*/ 9751 h 40648"/>
                    <a:gd name="connsiteX12" fmla="*/ 6470 w 25902"/>
                    <a:gd name="connsiteY12" fmla="*/ 11008 h 40648"/>
                    <a:gd name="connsiteX13" fmla="*/ 2682 w 25902"/>
                    <a:gd name="connsiteY13" fmla="*/ 14846 h 40648"/>
                    <a:gd name="connsiteX14" fmla="*/ 18867 w 25902"/>
                    <a:gd name="connsiteY14" fmla="*/ 24952 h 40648"/>
                    <a:gd name="connsiteX15" fmla="*/ 16708 w 25902"/>
                    <a:gd name="connsiteY15" fmla="*/ 33181 h 40648"/>
                    <a:gd name="connsiteX16" fmla="*/ 10779 w 25902"/>
                    <a:gd name="connsiteY16" fmla="*/ 36166 h 40648"/>
                    <a:gd name="connsiteX17" fmla="*/ 4841 w 25902"/>
                    <a:gd name="connsiteY17" fmla="*/ 33181 h 40648"/>
                    <a:gd name="connsiteX18" fmla="*/ 2682 w 25902"/>
                    <a:gd name="connsiteY18" fmla="*/ 24952 h 40648"/>
                    <a:gd name="connsiteX19" fmla="*/ 4841 w 25902"/>
                    <a:gd name="connsiteY19" fmla="*/ 16723 h 40648"/>
                    <a:gd name="connsiteX20" fmla="*/ 10779 w 25902"/>
                    <a:gd name="connsiteY20" fmla="*/ 13737 h 40648"/>
                    <a:gd name="connsiteX21" fmla="*/ 16708 w 25902"/>
                    <a:gd name="connsiteY21" fmla="*/ 16723 h 40648"/>
                    <a:gd name="connsiteX22" fmla="*/ 18867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682" y="14846"/>
                      </a:moveTo>
                      <a:lnTo>
                        <a:pt x="2682" y="-504"/>
                      </a:lnTo>
                      <a:lnTo>
                        <a:pt x="-2098" y="-504"/>
                      </a:lnTo>
                      <a:lnTo>
                        <a:pt x="-2098" y="39450"/>
                      </a:lnTo>
                      <a:lnTo>
                        <a:pt x="2682" y="39450"/>
                      </a:lnTo>
                      <a:lnTo>
                        <a:pt x="2682" y="35058"/>
                      </a:lnTo>
                      <a:cubicBezTo>
                        <a:pt x="3685" y="36778"/>
                        <a:pt x="4948" y="38055"/>
                        <a:pt x="6470" y="38887"/>
                      </a:cubicBezTo>
                      <a:cubicBezTo>
                        <a:pt x="7997" y="39725"/>
                        <a:pt x="9819" y="40144"/>
                        <a:pt x="11936" y="40144"/>
                      </a:cubicBezTo>
                      <a:cubicBezTo>
                        <a:pt x="15454" y="40144"/>
                        <a:pt x="18310" y="38749"/>
                        <a:pt x="20504" y="35959"/>
                      </a:cubicBezTo>
                      <a:cubicBezTo>
                        <a:pt x="22704" y="33170"/>
                        <a:pt x="23804" y="29500"/>
                        <a:pt x="23804" y="24952"/>
                      </a:cubicBezTo>
                      <a:cubicBezTo>
                        <a:pt x="23804" y="20403"/>
                        <a:pt x="22704" y="16731"/>
                        <a:pt x="20504" y="13936"/>
                      </a:cubicBezTo>
                      <a:cubicBezTo>
                        <a:pt x="18310" y="11146"/>
                        <a:pt x="15454" y="9751"/>
                        <a:pt x="11936" y="9751"/>
                      </a:cubicBezTo>
                      <a:cubicBezTo>
                        <a:pt x="9819" y="9751"/>
                        <a:pt x="7997" y="10170"/>
                        <a:pt x="6470" y="11008"/>
                      </a:cubicBezTo>
                      <a:cubicBezTo>
                        <a:pt x="4948" y="11846"/>
                        <a:pt x="3685" y="13125"/>
                        <a:pt x="2682" y="14846"/>
                      </a:cubicBezTo>
                      <a:close/>
                      <a:moveTo>
                        <a:pt x="18867" y="24952"/>
                      </a:moveTo>
                      <a:cubicBezTo>
                        <a:pt x="18867" y="28447"/>
                        <a:pt x="18147" y="31190"/>
                        <a:pt x="16708" y="33181"/>
                      </a:cubicBezTo>
                      <a:cubicBezTo>
                        <a:pt x="15269" y="35171"/>
                        <a:pt x="13293" y="36166"/>
                        <a:pt x="10779" y="36166"/>
                      </a:cubicBezTo>
                      <a:cubicBezTo>
                        <a:pt x="8259" y="36166"/>
                        <a:pt x="6280" y="35171"/>
                        <a:pt x="4841" y="33181"/>
                      </a:cubicBezTo>
                      <a:cubicBezTo>
                        <a:pt x="3402" y="31190"/>
                        <a:pt x="2682" y="28447"/>
                        <a:pt x="2682" y="24952"/>
                      </a:cubicBezTo>
                      <a:cubicBezTo>
                        <a:pt x="2682" y="21456"/>
                        <a:pt x="3402" y="18713"/>
                        <a:pt x="4841" y="16723"/>
                      </a:cubicBezTo>
                      <a:cubicBezTo>
                        <a:pt x="6280" y="14733"/>
                        <a:pt x="8259" y="13737"/>
                        <a:pt x="10779" y="13737"/>
                      </a:cubicBezTo>
                      <a:cubicBezTo>
                        <a:pt x="13293" y="13737"/>
                        <a:pt x="15269" y="14733"/>
                        <a:pt x="16708" y="16723"/>
                      </a:cubicBezTo>
                      <a:cubicBezTo>
                        <a:pt x="18147" y="18713"/>
                        <a:pt x="18867" y="21456"/>
                        <a:pt x="18867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3BB56513-77E6-421B-87F1-F29984977FE3}"/>
                    </a:ext>
                  </a:extLst>
                </p:cNvPr>
                <p:cNvSpPr/>
                <p:nvPr/>
              </p:nvSpPr>
              <p:spPr>
                <a:xfrm flipV="1">
                  <a:off x="3153111" y="5898720"/>
                  <a:ext cx="4755" cy="40218"/>
                </a:xfrm>
                <a:custGeom>
                  <a:avLst/>
                  <a:gdLst>
                    <a:gd name="connsiteX0" fmla="*/ -839 w 4755"/>
                    <a:gd name="connsiteY0" fmla="*/ 38408 h 40218"/>
                    <a:gd name="connsiteX1" fmla="*/ 3916 w 4755"/>
                    <a:gd name="connsiteY1" fmla="*/ 38408 h 40218"/>
                    <a:gd name="connsiteX2" fmla="*/ 3916 w 4755"/>
                    <a:gd name="connsiteY2" fmla="*/ -1810 h 40218"/>
                    <a:gd name="connsiteX3" fmla="*/ -839 w 4755"/>
                    <a:gd name="connsiteY3" fmla="*/ -1810 h 40218"/>
                    <a:gd name="connsiteX4" fmla="*/ -839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839" y="38408"/>
                      </a:moveTo>
                      <a:lnTo>
                        <a:pt x="3916" y="38408"/>
                      </a:lnTo>
                      <a:lnTo>
                        <a:pt x="3916" y="-1810"/>
                      </a:lnTo>
                      <a:lnTo>
                        <a:pt x="-839" y="-1810"/>
                      </a:lnTo>
                      <a:lnTo>
                        <a:pt x="-839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931EA69D-446D-46AD-97EC-1C5059BD0EC2}"/>
                    </a:ext>
                  </a:extLst>
                </p:cNvPr>
                <p:cNvSpPr/>
                <p:nvPr/>
              </p:nvSpPr>
              <p:spPr>
                <a:xfrm flipV="1">
                  <a:off x="3165748" y="5909298"/>
                  <a:ext cx="26828" cy="30393"/>
                </a:xfrm>
                <a:custGeom>
                  <a:avLst/>
                  <a:gdLst>
                    <a:gd name="connsiteX0" fmla="*/ 24907 w 26828"/>
                    <a:gd name="connsiteY0" fmla="*/ 15292 h 30393"/>
                    <a:gd name="connsiteX1" fmla="*/ 24907 w 26828"/>
                    <a:gd name="connsiteY1" fmla="*/ 12968 h 30393"/>
                    <a:gd name="connsiteX2" fmla="*/ 3041 w 26828"/>
                    <a:gd name="connsiteY2" fmla="*/ 12968 h 30393"/>
                    <a:gd name="connsiteX3" fmla="*/ 6002 w 26828"/>
                    <a:gd name="connsiteY3" fmla="*/ 5483 h 30393"/>
                    <a:gd name="connsiteX4" fmla="*/ 13379 w 26828"/>
                    <a:gd name="connsiteY4" fmla="*/ 2911 h 30393"/>
                    <a:gd name="connsiteX5" fmla="*/ 18688 w 26828"/>
                    <a:gd name="connsiteY5" fmla="*/ 3581 h 30393"/>
                    <a:gd name="connsiteX6" fmla="*/ 23799 w 26828"/>
                    <a:gd name="connsiteY6" fmla="*/ 5599 h 30393"/>
                    <a:gd name="connsiteX7" fmla="*/ 23799 w 26828"/>
                    <a:gd name="connsiteY7" fmla="*/ 1100 h 30393"/>
                    <a:gd name="connsiteX8" fmla="*/ 18548 w 26828"/>
                    <a:gd name="connsiteY8" fmla="*/ -554 h 30393"/>
                    <a:gd name="connsiteX9" fmla="*/ 13098 w 26828"/>
                    <a:gd name="connsiteY9" fmla="*/ -1125 h 30393"/>
                    <a:gd name="connsiteX10" fmla="*/ 2123 w 26828"/>
                    <a:gd name="connsiteY10" fmla="*/ 2903 h 30393"/>
                    <a:gd name="connsiteX11" fmla="*/ -1921 w 26828"/>
                    <a:gd name="connsiteY11" fmla="*/ 13820 h 30393"/>
                    <a:gd name="connsiteX12" fmla="*/ 1916 w 26828"/>
                    <a:gd name="connsiteY12" fmla="*/ 25092 h 30393"/>
                    <a:gd name="connsiteX13" fmla="*/ 12270 w 26828"/>
                    <a:gd name="connsiteY13" fmla="*/ 29269 h 30393"/>
                    <a:gd name="connsiteX14" fmla="*/ 21508 w 26828"/>
                    <a:gd name="connsiteY14" fmla="*/ 25506 h 30393"/>
                    <a:gd name="connsiteX15" fmla="*/ 24907 w 26828"/>
                    <a:gd name="connsiteY15" fmla="*/ 15292 h 30393"/>
                    <a:gd name="connsiteX16" fmla="*/ 20152 w 26828"/>
                    <a:gd name="connsiteY16" fmla="*/ 16690 h 30393"/>
                    <a:gd name="connsiteX17" fmla="*/ 17969 w 26828"/>
                    <a:gd name="connsiteY17" fmla="*/ 22909 h 30393"/>
                    <a:gd name="connsiteX18" fmla="*/ 12320 w 26828"/>
                    <a:gd name="connsiteY18" fmla="*/ 25241 h 30393"/>
                    <a:gd name="connsiteX19" fmla="*/ 5952 w 26828"/>
                    <a:gd name="connsiteY19" fmla="*/ 22991 h 30393"/>
                    <a:gd name="connsiteX20" fmla="*/ 3198 w 26828"/>
                    <a:gd name="connsiteY20" fmla="*/ 16656 h 30393"/>
                    <a:gd name="connsiteX21" fmla="*/ 20152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07" y="15292"/>
                      </a:moveTo>
                      <a:lnTo>
                        <a:pt x="24907" y="12968"/>
                      </a:lnTo>
                      <a:lnTo>
                        <a:pt x="3041" y="12968"/>
                      </a:lnTo>
                      <a:cubicBezTo>
                        <a:pt x="3250" y="9693"/>
                        <a:pt x="4237" y="7198"/>
                        <a:pt x="6002" y="5483"/>
                      </a:cubicBezTo>
                      <a:cubicBezTo>
                        <a:pt x="7766" y="3769"/>
                        <a:pt x="10225" y="2911"/>
                        <a:pt x="13379" y="2911"/>
                      </a:cubicBezTo>
                      <a:cubicBezTo>
                        <a:pt x="15204" y="2911"/>
                        <a:pt x="16973" y="3135"/>
                        <a:pt x="18688" y="3581"/>
                      </a:cubicBezTo>
                      <a:cubicBezTo>
                        <a:pt x="20403" y="4028"/>
                        <a:pt x="22107" y="4700"/>
                        <a:pt x="23799" y="5599"/>
                      </a:cubicBezTo>
                      <a:lnTo>
                        <a:pt x="23799" y="1100"/>
                      </a:lnTo>
                      <a:cubicBezTo>
                        <a:pt x="22090" y="378"/>
                        <a:pt x="20339" y="-173"/>
                        <a:pt x="18548" y="-554"/>
                      </a:cubicBezTo>
                      <a:cubicBezTo>
                        <a:pt x="16756" y="-934"/>
                        <a:pt x="14939" y="-1125"/>
                        <a:pt x="13098" y="-1125"/>
                      </a:cubicBezTo>
                      <a:cubicBezTo>
                        <a:pt x="8477" y="-1125"/>
                        <a:pt x="4819" y="218"/>
                        <a:pt x="2123" y="2903"/>
                      </a:cubicBezTo>
                      <a:cubicBezTo>
                        <a:pt x="-573" y="5594"/>
                        <a:pt x="-1921" y="9233"/>
                        <a:pt x="-1921" y="13820"/>
                      </a:cubicBezTo>
                      <a:cubicBezTo>
                        <a:pt x="-1921" y="18556"/>
                        <a:pt x="-642" y="22313"/>
                        <a:pt x="1916" y="25092"/>
                      </a:cubicBezTo>
                      <a:cubicBezTo>
                        <a:pt x="4474" y="27876"/>
                        <a:pt x="7926" y="29269"/>
                        <a:pt x="12270" y="29269"/>
                      </a:cubicBezTo>
                      <a:cubicBezTo>
                        <a:pt x="16163" y="29269"/>
                        <a:pt x="19242" y="28014"/>
                        <a:pt x="21508" y="25506"/>
                      </a:cubicBezTo>
                      <a:cubicBezTo>
                        <a:pt x="23774" y="23003"/>
                        <a:pt x="24907" y="19598"/>
                        <a:pt x="24907" y="15292"/>
                      </a:cubicBezTo>
                      <a:close/>
                      <a:moveTo>
                        <a:pt x="20152" y="16690"/>
                      </a:moveTo>
                      <a:cubicBezTo>
                        <a:pt x="20119" y="19286"/>
                        <a:pt x="19391" y="21359"/>
                        <a:pt x="17969" y="22909"/>
                      </a:cubicBezTo>
                      <a:cubicBezTo>
                        <a:pt x="16546" y="24464"/>
                        <a:pt x="14663" y="25241"/>
                        <a:pt x="12320" y="25241"/>
                      </a:cubicBezTo>
                      <a:cubicBezTo>
                        <a:pt x="9668" y="25241"/>
                        <a:pt x="7545" y="24491"/>
                        <a:pt x="5952" y="22991"/>
                      </a:cubicBezTo>
                      <a:cubicBezTo>
                        <a:pt x="4359" y="21492"/>
                        <a:pt x="3441" y="19380"/>
                        <a:pt x="3198" y="16656"/>
                      </a:cubicBezTo>
                      <a:lnTo>
                        <a:pt x="20152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D0F4C258-FB28-4D75-8E11-75F0DF9FB707}"/>
                    </a:ext>
                  </a:extLst>
                </p:cNvPr>
                <p:cNvSpPr/>
                <p:nvPr/>
              </p:nvSpPr>
              <p:spPr>
                <a:xfrm flipV="1">
                  <a:off x="3198263" y="5909298"/>
                  <a:ext cx="22122" cy="30393"/>
                </a:xfrm>
                <a:custGeom>
                  <a:avLst/>
                  <a:gdLst>
                    <a:gd name="connsiteX0" fmla="*/ 18941 w 22122"/>
                    <a:gd name="connsiteY0" fmla="*/ 27722 h 30393"/>
                    <a:gd name="connsiteX1" fmla="*/ 18941 w 22122"/>
                    <a:gd name="connsiteY1" fmla="*/ 23223 h 30393"/>
                    <a:gd name="connsiteX2" fmla="*/ 14756 w 22122"/>
                    <a:gd name="connsiteY2" fmla="*/ 24770 h 30393"/>
                    <a:gd name="connsiteX3" fmla="*/ 10257 w 22122"/>
                    <a:gd name="connsiteY3" fmla="*/ 25291 h 30393"/>
                    <a:gd name="connsiteX4" fmla="*/ 4947 w 22122"/>
                    <a:gd name="connsiteY4" fmla="*/ 24207 h 30393"/>
                    <a:gd name="connsiteX5" fmla="*/ 3177 w 22122"/>
                    <a:gd name="connsiteY5" fmla="*/ 20949 h 30393"/>
                    <a:gd name="connsiteX6" fmla="*/ 4443 w 22122"/>
                    <a:gd name="connsiteY6" fmla="*/ 18352 h 30393"/>
                    <a:gd name="connsiteX7" fmla="*/ 9537 w 22122"/>
                    <a:gd name="connsiteY7" fmla="*/ 16557 h 30393"/>
                    <a:gd name="connsiteX8" fmla="*/ 11166 w 22122"/>
                    <a:gd name="connsiteY8" fmla="*/ 16193 h 30393"/>
                    <a:gd name="connsiteX9" fmla="*/ 18362 w 22122"/>
                    <a:gd name="connsiteY9" fmla="*/ 13133 h 30393"/>
                    <a:gd name="connsiteX10" fmla="*/ 20495 w 22122"/>
                    <a:gd name="connsiteY10" fmla="*/ 7617 h 30393"/>
                    <a:gd name="connsiteX11" fmla="*/ 17303 w 22122"/>
                    <a:gd name="connsiteY11" fmla="*/ 1224 h 30393"/>
                    <a:gd name="connsiteX12" fmla="*/ 8528 w 22122"/>
                    <a:gd name="connsiteY12" fmla="*/ -1125 h 30393"/>
                    <a:gd name="connsiteX13" fmla="*/ 3682 w 22122"/>
                    <a:gd name="connsiteY13" fmla="*/ -670 h 30393"/>
                    <a:gd name="connsiteX14" fmla="*/ -1628 w 22122"/>
                    <a:gd name="connsiteY14" fmla="*/ 687 h 30393"/>
                    <a:gd name="connsiteX15" fmla="*/ -1628 w 22122"/>
                    <a:gd name="connsiteY15" fmla="*/ 5599 h 30393"/>
                    <a:gd name="connsiteX16" fmla="*/ 3566 w 22122"/>
                    <a:gd name="connsiteY16" fmla="*/ 3540 h 30393"/>
                    <a:gd name="connsiteX17" fmla="*/ 8636 w 22122"/>
                    <a:gd name="connsiteY17" fmla="*/ 2862 h 30393"/>
                    <a:gd name="connsiteX18" fmla="*/ 13796 w 22122"/>
                    <a:gd name="connsiteY18" fmla="*/ 4011 h 30393"/>
                    <a:gd name="connsiteX19" fmla="*/ 15608 w 22122"/>
                    <a:gd name="connsiteY19" fmla="*/ 7253 h 30393"/>
                    <a:gd name="connsiteX20" fmla="*/ 14301 w 22122"/>
                    <a:gd name="connsiteY20" fmla="*/ 10222 h 30393"/>
                    <a:gd name="connsiteX21" fmla="*/ 8578 w 22122"/>
                    <a:gd name="connsiteY21" fmla="*/ 12215 h 30393"/>
                    <a:gd name="connsiteX22" fmla="*/ 6924 w 22122"/>
                    <a:gd name="connsiteY22" fmla="*/ 12604 h 30393"/>
                    <a:gd name="connsiteX23" fmla="*/ 539 w 22122"/>
                    <a:gd name="connsiteY23" fmla="*/ 15457 h 30393"/>
                    <a:gd name="connsiteX24" fmla="*/ -1421 w 22122"/>
                    <a:gd name="connsiteY24" fmla="*/ 20742 h 30393"/>
                    <a:gd name="connsiteX25" fmla="*/ 1474 w 22122"/>
                    <a:gd name="connsiteY25" fmla="*/ 27044 h 30393"/>
                    <a:gd name="connsiteX26" fmla="*/ 9694 w 22122"/>
                    <a:gd name="connsiteY26" fmla="*/ 29269 h 30393"/>
                    <a:gd name="connsiteX27" fmla="*/ 14648 w 22122"/>
                    <a:gd name="connsiteY27" fmla="*/ 28880 h 30393"/>
                    <a:gd name="connsiteX28" fmla="*/ 18941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41" y="27722"/>
                      </a:moveTo>
                      <a:lnTo>
                        <a:pt x="18941" y="23223"/>
                      </a:lnTo>
                      <a:cubicBezTo>
                        <a:pt x="17601" y="23912"/>
                        <a:pt x="16206" y="24428"/>
                        <a:pt x="14756" y="24770"/>
                      </a:cubicBezTo>
                      <a:cubicBezTo>
                        <a:pt x="13311" y="25117"/>
                        <a:pt x="11812" y="25291"/>
                        <a:pt x="10257" y="25291"/>
                      </a:cubicBezTo>
                      <a:cubicBezTo>
                        <a:pt x="7897" y="25291"/>
                        <a:pt x="6127" y="24929"/>
                        <a:pt x="4947" y="24207"/>
                      </a:cubicBezTo>
                      <a:cubicBezTo>
                        <a:pt x="3767" y="23485"/>
                        <a:pt x="3177" y="22399"/>
                        <a:pt x="3177" y="20949"/>
                      </a:cubicBezTo>
                      <a:cubicBezTo>
                        <a:pt x="3177" y="19846"/>
                        <a:pt x="3599" y="18980"/>
                        <a:pt x="4443" y="18352"/>
                      </a:cubicBezTo>
                      <a:cubicBezTo>
                        <a:pt x="5286" y="17723"/>
                        <a:pt x="6985" y="17125"/>
                        <a:pt x="9537" y="16557"/>
                      </a:cubicBezTo>
                      <a:lnTo>
                        <a:pt x="11166" y="16193"/>
                      </a:lnTo>
                      <a:cubicBezTo>
                        <a:pt x="14541" y="15471"/>
                        <a:pt x="16939" y="14451"/>
                        <a:pt x="18362" y="13133"/>
                      </a:cubicBezTo>
                      <a:cubicBezTo>
                        <a:pt x="19784" y="11816"/>
                        <a:pt x="20495" y="9977"/>
                        <a:pt x="20495" y="7617"/>
                      </a:cubicBezTo>
                      <a:cubicBezTo>
                        <a:pt x="20495" y="4927"/>
                        <a:pt x="19431" y="2796"/>
                        <a:pt x="17303" y="1224"/>
                      </a:cubicBezTo>
                      <a:cubicBezTo>
                        <a:pt x="15175" y="-342"/>
                        <a:pt x="12250" y="-1125"/>
                        <a:pt x="8528" y="-1125"/>
                      </a:cubicBezTo>
                      <a:cubicBezTo>
                        <a:pt x="6979" y="-1125"/>
                        <a:pt x="5364" y="-973"/>
                        <a:pt x="3682" y="-670"/>
                      </a:cubicBezTo>
                      <a:cubicBezTo>
                        <a:pt x="2000" y="-366"/>
                        <a:pt x="230" y="86"/>
                        <a:pt x="-1628" y="687"/>
                      </a:cubicBezTo>
                      <a:lnTo>
                        <a:pt x="-1628" y="5599"/>
                      </a:lnTo>
                      <a:cubicBezTo>
                        <a:pt x="131" y="4684"/>
                        <a:pt x="1862" y="3998"/>
                        <a:pt x="3566" y="3540"/>
                      </a:cubicBezTo>
                      <a:cubicBezTo>
                        <a:pt x="5270" y="3088"/>
                        <a:pt x="6960" y="2862"/>
                        <a:pt x="8636" y="2862"/>
                      </a:cubicBezTo>
                      <a:cubicBezTo>
                        <a:pt x="10874" y="2862"/>
                        <a:pt x="12594" y="3245"/>
                        <a:pt x="13796" y="4011"/>
                      </a:cubicBezTo>
                      <a:cubicBezTo>
                        <a:pt x="15004" y="4778"/>
                        <a:pt x="15608" y="5858"/>
                        <a:pt x="15608" y="7253"/>
                      </a:cubicBezTo>
                      <a:cubicBezTo>
                        <a:pt x="15608" y="8543"/>
                        <a:pt x="15172" y="9533"/>
                        <a:pt x="14301" y="10222"/>
                      </a:cubicBezTo>
                      <a:cubicBezTo>
                        <a:pt x="13435" y="10911"/>
                        <a:pt x="11528" y="11576"/>
                        <a:pt x="8578" y="12215"/>
                      </a:cubicBezTo>
                      <a:lnTo>
                        <a:pt x="6924" y="12604"/>
                      </a:lnTo>
                      <a:cubicBezTo>
                        <a:pt x="3980" y="13222"/>
                        <a:pt x="1851" y="14173"/>
                        <a:pt x="539" y="15457"/>
                      </a:cubicBezTo>
                      <a:cubicBezTo>
                        <a:pt x="-767" y="16742"/>
                        <a:pt x="-1421" y="18504"/>
                        <a:pt x="-1421" y="20742"/>
                      </a:cubicBezTo>
                      <a:cubicBezTo>
                        <a:pt x="-1421" y="23466"/>
                        <a:pt x="-456" y="25566"/>
                        <a:pt x="1474" y="27044"/>
                      </a:cubicBezTo>
                      <a:cubicBezTo>
                        <a:pt x="3403" y="28527"/>
                        <a:pt x="6144" y="29269"/>
                        <a:pt x="9694" y="29269"/>
                      </a:cubicBezTo>
                      <a:cubicBezTo>
                        <a:pt x="11448" y="29269"/>
                        <a:pt x="13099" y="29139"/>
                        <a:pt x="14648" y="28880"/>
                      </a:cubicBezTo>
                      <a:cubicBezTo>
                        <a:pt x="16203" y="28626"/>
                        <a:pt x="17634" y="28240"/>
                        <a:pt x="18941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1CBF06CE-9366-4ADC-8170-8E2C3BB0BE15}"/>
                    </a:ext>
                  </a:extLst>
                </p:cNvPr>
                <p:cNvSpPr/>
                <p:nvPr/>
              </p:nvSpPr>
              <p:spPr>
                <a:xfrm flipV="1">
                  <a:off x="3222969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F775B9D2-8B2B-45D5-BDE3-DCB62A0B1180}"/>
                    </a:ext>
                  </a:extLst>
                </p:cNvPr>
                <p:cNvSpPr/>
                <p:nvPr/>
              </p:nvSpPr>
              <p:spPr>
                <a:xfrm flipV="1">
                  <a:off x="3245401" y="5914905"/>
                  <a:ext cx="33130" cy="14936"/>
                </a:xfrm>
                <a:custGeom>
                  <a:avLst/>
                  <a:gdLst>
                    <a:gd name="connsiteX0" fmla="*/ -2619 w 33130"/>
                    <a:gd name="connsiteY0" fmla="*/ 13555 h 14936"/>
                    <a:gd name="connsiteX1" fmla="*/ 30512 w 33130"/>
                    <a:gd name="connsiteY1" fmla="*/ 13555 h 14936"/>
                    <a:gd name="connsiteX2" fmla="*/ 30512 w 33130"/>
                    <a:gd name="connsiteY2" fmla="*/ 9213 h 14936"/>
                    <a:gd name="connsiteX3" fmla="*/ -2619 w 33130"/>
                    <a:gd name="connsiteY3" fmla="*/ 9213 h 14936"/>
                    <a:gd name="connsiteX4" fmla="*/ -2619 w 33130"/>
                    <a:gd name="connsiteY4" fmla="*/ 13555 h 14936"/>
                    <a:gd name="connsiteX5" fmla="*/ -2619 w 33130"/>
                    <a:gd name="connsiteY5" fmla="*/ 3010 h 14936"/>
                    <a:gd name="connsiteX6" fmla="*/ 30512 w 33130"/>
                    <a:gd name="connsiteY6" fmla="*/ 3010 h 14936"/>
                    <a:gd name="connsiteX7" fmla="*/ 30512 w 33130"/>
                    <a:gd name="connsiteY7" fmla="*/ -1381 h 14936"/>
                    <a:gd name="connsiteX8" fmla="*/ -2619 w 33130"/>
                    <a:gd name="connsiteY8" fmla="*/ -1381 h 14936"/>
                    <a:gd name="connsiteX9" fmla="*/ -2619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619" y="13555"/>
                      </a:moveTo>
                      <a:lnTo>
                        <a:pt x="30512" y="13555"/>
                      </a:lnTo>
                      <a:lnTo>
                        <a:pt x="30512" y="9213"/>
                      </a:lnTo>
                      <a:lnTo>
                        <a:pt x="-2619" y="9213"/>
                      </a:lnTo>
                      <a:lnTo>
                        <a:pt x="-2619" y="13555"/>
                      </a:lnTo>
                      <a:close/>
                      <a:moveTo>
                        <a:pt x="-2619" y="3010"/>
                      </a:moveTo>
                      <a:lnTo>
                        <a:pt x="30512" y="3010"/>
                      </a:lnTo>
                      <a:lnTo>
                        <a:pt x="30512" y="-1381"/>
                      </a:lnTo>
                      <a:lnTo>
                        <a:pt x="-2619" y="-1381"/>
                      </a:lnTo>
                      <a:lnTo>
                        <a:pt x="-2619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571FB7A7-0E03-44AF-B5D3-F7C992C9086E}"/>
                    </a:ext>
                  </a:extLst>
                </p:cNvPr>
                <p:cNvSpPr/>
                <p:nvPr/>
              </p:nvSpPr>
              <p:spPr>
                <a:xfrm flipV="1">
                  <a:off x="3284143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1D0DB164-23A0-4D7D-8C49-4F1933FDA087}"/>
                    </a:ext>
                  </a:extLst>
                </p:cNvPr>
                <p:cNvSpPr/>
                <p:nvPr/>
              </p:nvSpPr>
              <p:spPr>
                <a:xfrm flipV="1">
                  <a:off x="3306782" y="5900349"/>
                  <a:ext cx="22974" cy="38588"/>
                </a:xfrm>
                <a:custGeom>
                  <a:avLst/>
                  <a:gdLst>
                    <a:gd name="connsiteX0" fmla="*/ -1271 w 22974"/>
                    <a:gd name="connsiteY0" fmla="*/ 2680 h 38588"/>
                    <a:gd name="connsiteX1" fmla="*/ 7256 w 22974"/>
                    <a:gd name="connsiteY1" fmla="*/ 2680 h 38588"/>
                    <a:gd name="connsiteX2" fmla="*/ 7256 w 22974"/>
                    <a:gd name="connsiteY2" fmla="*/ 32122 h 38588"/>
                    <a:gd name="connsiteX3" fmla="*/ -2024 w 22974"/>
                    <a:gd name="connsiteY3" fmla="*/ 30261 h 38588"/>
                    <a:gd name="connsiteX4" fmla="*/ -2024 w 22974"/>
                    <a:gd name="connsiteY4" fmla="*/ 35017 h 38588"/>
                    <a:gd name="connsiteX5" fmla="*/ 7206 w 22974"/>
                    <a:gd name="connsiteY5" fmla="*/ 36877 h 38588"/>
                    <a:gd name="connsiteX6" fmla="*/ 12424 w 22974"/>
                    <a:gd name="connsiteY6" fmla="*/ 36877 h 38588"/>
                    <a:gd name="connsiteX7" fmla="*/ 12424 w 22974"/>
                    <a:gd name="connsiteY7" fmla="*/ 2680 h 38588"/>
                    <a:gd name="connsiteX8" fmla="*/ 20951 w 22974"/>
                    <a:gd name="connsiteY8" fmla="*/ 2680 h 38588"/>
                    <a:gd name="connsiteX9" fmla="*/ 20951 w 22974"/>
                    <a:gd name="connsiteY9" fmla="*/ -1712 h 38588"/>
                    <a:gd name="connsiteX10" fmla="*/ -1271 w 22974"/>
                    <a:gd name="connsiteY10" fmla="*/ -1712 h 38588"/>
                    <a:gd name="connsiteX11" fmla="*/ -1271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71" y="2680"/>
                      </a:moveTo>
                      <a:lnTo>
                        <a:pt x="7256" y="2680"/>
                      </a:lnTo>
                      <a:lnTo>
                        <a:pt x="7256" y="32122"/>
                      </a:lnTo>
                      <a:lnTo>
                        <a:pt x="-2024" y="30261"/>
                      </a:lnTo>
                      <a:lnTo>
                        <a:pt x="-2024" y="35017"/>
                      </a:lnTo>
                      <a:lnTo>
                        <a:pt x="7206" y="36877"/>
                      </a:lnTo>
                      <a:lnTo>
                        <a:pt x="12424" y="36877"/>
                      </a:lnTo>
                      <a:lnTo>
                        <a:pt x="12424" y="2680"/>
                      </a:lnTo>
                      <a:lnTo>
                        <a:pt x="20951" y="2680"/>
                      </a:lnTo>
                      <a:lnTo>
                        <a:pt x="20951" y="-1712"/>
                      </a:lnTo>
                      <a:lnTo>
                        <a:pt x="-1271" y="-1712"/>
                      </a:lnTo>
                      <a:lnTo>
                        <a:pt x="-1271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A5821BFA-0603-4690-A3BF-82363AABE00F}"/>
                    </a:ext>
                  </a:extLst>
                </p:cNvPr>
                <p:cNvSpPr/>
                <p:nvPr/>
              </p:nvSpPr>
              <p:spPr>
                <a:xfrm flipV="1">
                  <a:off x="3338133" y="5899655"/>
                  <a:ext cx="26671" cy="40036"/>
                </a:xfrm>
                <a:custGeom>
                  <a:avLst/>
                  <a:gdLst>
                    <a:gd name="connsiteX0" fmla="*/ 11369 w 26671"/>
                    <a:gd name="connsiteY0" fmla="*/ 34193 h 40036"/>
                    <a:gd name="connsiteX1" fmla="*/ 5307 w 26671"/>
                    <a:gd name="connsiteY1" fmla="*/ 30223 h 40036"/>
                    <a:gd name="connsiteX2" fmla="*/ 3281 w 26671"/>
                    <a:gd name="connsiteY2" fmla="*/ 18298 h 40036"/>
                    <a:gd name="connsiteX3" fmla="*/ 5307 w 26671"/>
                    <a:gd name="connsiteY3" fmla="*/ 6397 h 40036"/>
                    <a:gd name="connsiteX4" fmla="*/ 11369 w 26671"/>
                    <a:gd name="connsiteY4" fmla="*/ 2427 h 40036"/>
                    <a:gd name="connsiteX5" fmla="*/ 17456 w 26671"/>
                    <a:gd name="connsiteY5" fmla="*/ 6397 h 40036"/>
                    <a:gd name="connsiteX6" fmla="*/ 19490 w 26671"/>
                    <a:gd name="connsiteY6" fmla="*/ 18298 h 40036"/>
                    <a:gd name="connsiteX7" fmla="*/ 17456 w 26671"/>
                    <a:gd name="connsiteY7" fmla="*/ 30223 h 40036"/>
                    <a:gd name="connsiteX8" fmla="*/ 11369 w 26671"/>
                    <a:gd name="connsiteY8" fmla="*/ 34193 h 40036"/>
                    <a:gd name="connsiteX9" fmla="*/ 11369 w 26671"/>
                    <a:gd name="connsiteY9" fmla="*/ 38328 h 40036"/>
                    <a:gd name="connsiteX10" fmla="*/ 21285 w 26671"/>
                    <a:gd name="connsiteY10" fmla="*/ 33192 h 40036"/>
                    <a:gd name="connsiteX11" fmla="*/ 24709 w 26671"/>
                    <a:gd name="connsiteY11" fmla="*/ 18298 h 40036"/>
                    <a:gd name="connsiteX12" fmla="*/ 21285 w 26671"/>
                    <a:gd name="connsiteY12" fmla="*/ 3420 h 40036"/>
                    <a:gd name="connsiteX13" fmla="*/ 11369 w 26671"/>
                    <a:gd name="connsiteY13" fmla="*/ -1708 h 40036"/>
                    <a:gd name="connsiteX14" fmla="*/ 1461 w 26671"/>
                    <a:gd name="connsiteY14" fmla="*/ 3420 h 40036"/>
                    <a:gd name="connsiteX15" fmla="*/ -1963 w 26671"/>
                    <a:gd name="connsiteY15" fmla="*/ 18298 h 40036"/>
                    <a:gd name="connsiteX16" fmla="*/ 1461 w 26671"/>
                    <a:gd name="connsiteY16" fmla="*/ 33192 h 40036"/>
                    <a:gd name="connsiteX17" fmla="*/ 11369 w 26671"/>
                    <a:gd name="connsiteY17" fmla="*/ 3832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369" y="34193"/>
                      </a:moveTo>
                      <a:cubicBezTo>
                        <a:pt x="8684" y="34193"/>
                        <a:pt x="6663" y="32870"/>
                        <a:pt x="5307" y="30223"/>
                      </a:cubicBezTo>
                      <a:cubicBezTo>
                        <a:pt x="3956" y="27582"/>
                        <a:pt x="3281" y="23607"/>
                        <a:pt x="3281" y="18298"/>
                      </a:cubicBezTo>
                      <a:cubicBezTo>
                        <a:pt x="3281" y="13010"/>
                        <a:pt x="3956" y="9043"/>
                        <a:pt x="5307" y="6397"/>
                      </a:cubicBezTo>
                      <a:cubicBezTo>
                        <a:pt x="6663" y="3750"/>
                        <a:pt x="8684" y="2427"/>
                        <a:pt x="11369" y="2427"/>
                      </a:cubicBezTo>
                      <a:cubicBezTo>
                        <a:pt x="14076" y="2427"/>
                        <a:pt x="16105" y="3750"/>
                        <a:pt x="17456" y="6397"/>
                      </a:cubicBezTo>
                      <a:cubicBezTo>
                        <a:pt x="18812" y="9043"/>
                        <a:pt x="19490" y="13010"/>
                        <a:pt x="19490" y="18298"/>
                      </a:cubicBezTo>
                      <a:cubicBezTo>
                        <a:pt x="19490" y="23607"/>
                        <a:pt x="18812" y="27582"/>
                        <a:pt x="17456" y="30223"/>
                      </a:cubicBezTo>
                      <a:cubicBezTo>
                        <a:pt x="16105" y="32870"/>
                        <a:pt x="14076" y="34193"/>
                        <a:pt x="11369" y="34193"/>
                      </a:cubicBezTo>
                      <a:close/>
                      <a:moveTo>
                        <a:pt x="11369" y="38328"/>
                      </a:moveTo>
                      <a:cubicBezTo>
                        <a:pt x="15697" y="38328"/>
                        <a:pt x="19002" y="36616"/>
                        <a:pt x="21285" y="33192"/>
                      </a:cubicBezTo>
                      <a:cubicBezTo>
                        <a:pt x="23568" y="29774"/>
                        <a:pt x="24709" y="24809"/>
                        <a:pt x="24709" y="18298"/>
                      </a:cubicBezTo>
                      <a:cubicBezTo>
                        <a:pt x="24709" y="11803"/>
                        <a:pt x="23568" y="6843"/>
                        <a:pt x="21285" y="3420"/>
                      </a:cubicBezTo>
                      <a:cubicBezTo>
                        <a:pt x="19002" y="1"/>
                        <a:pt x="15697" y="-1708"/>
                        <a:pt x="11369" y="-1708"/>
                      </a:cubicBezTo>
                      <a:cubicBezTo>
                        <a:pt x="7046" y="-1708"/>
                        <a:pt x="3744" y="1"/>
                        <a:pt x="1461" y="3420"/>
                      </a:cubicBezTo>
                      <a:cubicBezTo>
                        <a:pt x="-821" y="6843"/>
                        <a:pt x="-1963" y="11803"/>
                        <a:pt x="-1963" y="18298"/>
                      </a:cubicBezTo>
                      <a:cubicBezTo>
                        <a:pt x="-1963" y="24809"/>
                        <a:pt x="-821" y="29774"/>
                        <a:pt x="1461" y="33192"/>
                      </a:cubicBezTo>
                      <a:cubicBezTo>
                        <a:pt x="3744" y="36616"/>
                        <a:pt x="7046" y="38328"/>
                        <a:pt x="11369" y="383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7" name="Graphic 2">
                <a:extLst>
                  <a:ext uri="{FF2B5EF4-FFF2-40B4-BE49-F238E27FC236}">
                    <a16:creationId xmlns:a16="http://schemas.microsoft.com/office/drawing/2014/main" id="{FD4440A2-8ECC-408E-954A-15AB2F9B8AC6}"/>
                  </a:ext>
                </a:extLst>
              </p:cNvPr>
              <p:cNvGrpSpPr/>
              <p:nvPr/>
            </p:nvGrpSpPr>
            <p:grpSpPr>
              <a:xfrm>
                <a:off x="3033840" y="5957989"/>
                <a:ext cx="300926" cy="40970"/>
                <a:chOff x="3033840" y="5957989"/>
                <a:chExt cx="300926" cy="40970"/>
              </a:xfrm>
              <a:solidFill>
                <a:srgbClr val="000000"/>
              </a:solidFill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F48E58E4-7E7F-44E9-85D8-49D6CD6958B6}"/>
                    </a:ext>
                  </a:extLst>
                </p:cNvPr>
                <p:cNvSpPr/>
                <p:nvPr/>
              </p:nvSpPr>
              <p:spPr>
                <a:xfrm flipV="1">
                  <a:off x="3033840" y="5969262"/>
                  <a:ext cx="28168" cy="28945"/>
                </a:xfrm>
                <a:custGeom>
                  <a:avLst/>
                  <a:gdLst>
                    <a:gd name="connsiteX0" fmla="*/ -1854 w 28168"/>
                    <a:gd name="connsiteY0" fmla="*/ 27824 h 28945"/>
                    <a:gd name="connsiteX1" fmla="*/ 3183 w 28168"/>
                    <a:gd name="connsiteY1" fmla="*/ 27824 h 28945"/>
                    <a:gd name="connsiteX2" fmla="*/ 12230 w 28168"/>
                    <a:gd name="connsiteY2" fmla="*/ 3534 h 28945"/>
                    <a:gd name="connsiteX3" fmla="*/ 21278 w 28168"/>
                    <a:gd name="connsiteY3" fmla="*/ 27824 h 28945"/>
                    <a:gd name="connsiteX4" fmla="*/ 26314 w 28168"/>
                    <a:gd name="connsiteY4" fmla="*/ 27824 h 28945"/>
                    <a:gd name="connsiteX5" fmla="*/ 15456 w 28168"/>
                    <a:gd name="connsiteY5" fmla="*/ -1122 h 28945"/>
                    <a:gd name="connsiteX6" fmla="*/ 8997 w 28168"/>
                    <a:gd name="connsiteY6" fmla="*/ -1122 h 28945"/>
                    <a:gd name="connsiteX7" fmla="*/ -1854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854" y="27824"/>
                      </a:moveTo>
                      <a:lnTo>
                        <a:pt x="3183" y="27824"/>
                      </a:lnTo>
                      <a:lnTo>
                        <a:pt x="12230" y="3534"/>
                      </a:lnTo>
                      <a:lnTo>
                        <a:pt x="21278" y="27824"/>
                      </a:lnTo>
                      <a:lnTo>
                        <a:pt x="26314" y="27824"/>
                      </a:lnTo>
                      <a:lnTo>
                        <a:pt x="15456" y="-1122"/>
                      </a:lnTo>
                      <a:lnTo>
                        <a:pt x="8997" y="-1122"/>
                      </a:lnTo>
                      <a:lnTo>
                        <a:pt x="-1854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D217C864-8EF9-446C-928F-C6CC27FA126A}"/>
                    </a:ext>
                  </a:extLst>
                </p:cNvPr>
                <p:cNvSpPr/>
                <p:nvPr/>
              </p:nvSpPr>
              <p:spPr>
                <a:xfrm flipV="1">
                  <a:off x="3066760" y="5968567"/>
                  <a:ext cx="24455" cy="30393"/>
                </a:xfrm>
                <a:custGeom>
                  <a:avLst/>
                  <a:gdLst>
                    <a:gd name="connsiteX0" fmla="*/ 13150 w 24455"/>
                    <a:gd name="connsiteY0" fmla="*/ 14182 h 30393"/>
                    <a:gd name="connsiteX1" fmla="*/ 5161 w 24455"/>
                    <a:gd name="connsiteY1" fmla="*/ 12867 h 30393"/>
                    <a:gd name="connsiteX2" fmla="*/ 2936 w 24455"/>
                    <a:gd name="connsiteY2" fmla="*/ 8368 h 30393"/>
                    <a:gd name="connsiteX3" fmla="*/ 4607 w 24455"/>
                    <a:gd name="connsiteY3" fmla="*/ 4348 h 30393"/>
                    <a:gd name="connsiteX4" fmla="*/ 9139 w 24455"/>
                    <a:gd name="connsiteY4" fmla="*/ 2868 h 30393"/>
                    <a:gd name="connsiteX5" fmla="*/ 15490 w 24455"/>
                    <a:gd name="connsiteY5" fmla="*/ 5672 h 30393"/>
                    <a:gd name="connsiteX6" fmla="*/ 17880 w 24455"/>
                    <a:gd name="connsiteY6" fmla="*/ 13123 h 30393"/>
                    <a:gd name="connsiteX7" fmla="*/ 17880 w 24455"/>
                    <a:gd name="connsiteY7" fmla="*/ 14182 h 30393"/>
                    <a:gd name="connsiteX8" fmla="*/ 13150 w 24455"/>
                    <a:gd name="connsiteY8" fmla="*/ 14182 h 30393"/>
                    <a:gd name="connsiteX9" fmla="*/ 22636 w 24455"/>
                    <a:gd name="connsiteY9" fmla="*/ 16150 h 30393"/>
                    <a:gd name="connsiteX10" fmla="*/ 22636 w 24455"/>
                    <a:gd name="connsiteY10" fmla="*/ -366 h 30393"/>
                    <a:gd name="connsiteX11" fmla="*/ 17880 w 24455"/>
                    <a:gd name="connsiteY11" fmla="*/ -366 h 30393"/>
                    <a:gd name="connsiteX12" fmla="*/ 17880 w 24455"/>
                    <a:gd name="connsiteY12" fmla="*/ 4026 h 30393"/>
                    <a:gd name="connsiteX13" fmla="*/ 13820 w 24455"/>
                    <a:gd name="connsiteY13" fmla="*/ 139 h 30393"/>
                    <a:gd name="connsiteX14" fmla="*/ 7873 w 24455"/>
                    <a:gd name="connsiteY14" fmla="*/ -1118 h 30393"/>
                    <a:gd name="connsiteX15" fmla="*/ 802 w 24455"/>
                    <a:gd name="connsiteY15" fmla="*/ 1379 h 30393"/>
                    <a:gd name="connsiteX16" fmla="*/ -1819 w 24455"/>
                    <a:gd name="connsiteY16" fmla="*/ 8062 h 30393"/>
                    <a:gd name="connsiteX17" fmla="*/ 1447 w 24455"/>
                    <a:gd name="connsiteY17" fmla="*/ 15422 h 30393"/>
                    <a:gd name="connsiteX18" fmla="*/ 11206 w 24455"/>
                    <a:gd name="connsiteY18" fmla="*/ 17903 h 30393"/>
                    <a:gd name="connsiteX19" fmla="*/ 17880 w 24455"/>
                    <a:gd name="connsiteY19" fmla="*/ 17903 h 30393"/>
                    <a:gd name="connsiteX20" fmla="*/ 17880 w 24455"/>
                    <a:gd name="connsiteY20" fmla="*/ 18375 h 30393"/>
                    <a:gd name="connsiteX21" fmla="*/ 15722 w 24455"/>
                    <a:gd name="connsiteY21" fmla="*/ 23453 h 30393"/>
                    <a:gd name="connsiteX22" fmla="*/ 9660 w 24455"/>
                    <a:gd name="connsiteY22" fmla="*/ 25247 h 30393"/>
                    <a:gd name="connsiteX23" fmla="*/ 4822 w 24455"/>
                    <a:gd name="connsiteY23" fmla="*/ 24652 h 30393"/>
                    <a:gd name="connsiteX24" fmla="*/ 306 w 24455"/>
                    <a:gd name="connsiteY24" fmla="*/ 22865 h 30393"/>
                    <a:gd name="connsiteX25" fmla="*/ 306 w 24455"/>
                    <a:gd name="connsiteY25" fmla="*/ 27265 h 30393"/>
                    <a:gd name="connsiteX26" fmla="*/ 5368 w 24455"/>
                    <a:gd name="connsiteY26" fmla="*/ 28770 h 30393"/>
                    <a:gd name="connsiteX27" fmla="*/ 10148 w 24455"/>
                    <a:gd name="connsiteY27" fmla="*/ 29275 h 30393"/>
                    <a:gd name="connsiteX28" fmla="*/ 19534 w 24455"/>
                    <a:gd name="connsiteY28" fmla="*/ 26016 h 30393"/>
                    <a:gd name="connsiteX29" fmla="*/ 22636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50" y="14182"/>
                      </a:moveTo>
                      <a:cubicBezTo>
                        <a:pt x="9307" y="14182"/>
                        <a:pt x="6644" y="13743"/>
                        <a:pt x="5161" y="12867"/>
                      </a:cubicBezTo>
                      <a:cubicBezTo>
                        <a:pt x="3678" y="11990"/>
                        <a:pt x="2936" y="10490"/>
                        <a:pt x="2936" y="8368"/>
                      </a:cubicBezTo>
                      <a:cubicBezTo>
                        <a:pt x="2936" y="6681"/>
                        <a:pt x="3493" y="5341"/>
                        <a:pt x="4607" y="4348"/>
                      </a:cubicBezTo>
                      <a:cubicBezTo>
                        <a:pt x="5720" y="3361"/>
                        <a:pt x="7231" y="2868"/>
                        <a:pt x="9139" y="2868"/>
                      </a:cubicBezTo>
                      <a:cubicBezTo>
                        <a:pt x="11780" y="2868"/>
                        <a:pt x="13897" y="3803"/>
                        <a:pt x="15490" y="5672"/>
                      </a:cubicBezTo>
                      <a:cubicBezTo>
                        <a:pt x="17084" y="7541"/>
                        <a:pt x="17880" y="10024"/>
                        <a:pt x="17880" y="13123"/>
                      </a:cubicBezTo>
                      <a:lnTo>
                        <a:pt x="17880" y="14182"/>
                      </a:lnTo>
                      <a:lnTo>
                        <a:pt x="13150" y="14182"/>
                      </a:lnTo>
                      <a:close/>
                      <a:moveTo>
                        <a:pt x="22636" y="16150"/>
                      </a:moveTo>
                      <a:lnTo>
                        <a:pt x="22636" y="-366"/>
                      </a:lnTo>
                      <a:lnTo>
                        <a:pt x="17880" y="-366"/>
                      </a:lnTo>
                      <a:lnTo>
                        <a:pt x="17880" y="4026"/>
                      </a:lnTo>
                      <a:cubicBezTo>
                        <a:pt x="16794" y="2273"/>
                        <a:pt x="15441" y="977"/>
                        <a:pt x="13820" y="139"/>
                      </a:cubicBezTo>
                      <a:cubicBezTo>
                        <a:pt x="12199" y="-699"/>
                        <a:pt x="10217" y="-1118"/>
                        <a:pt x="7873" y="-1118"/>
                      </a:cubicBezTo>
                      <a:cubicBezTo>
                        <a:pt x="4913" y="-1118"/>
                        <a:pt x="2556" y="-286"/>
                        <a:pt x="802" y="1379"/>
                      </a:cubicBezTo>
                      <a:cubicBezTo>
                        <a:pt x="-945" y="3044"/>
                        <a:pt x="-1819" y="5272"/>
                        <a:pt x="-1819" y="8062"/>
                      </a:cubicBezTo>
                      <a:cubicBezTo>
                        <a:pt x="-1819" y="11315"/>
                        <a:pt x="-730" y="13768"/>
                        <a:pt x="1447" y="15422"/>
                      </a:cubicBezTo>
                      <a:cubicBezTo>
                        <a:pt x="3631" y="17076"/>
                        <a:pt x="6884" y="17903"/>
                        <a:pt x="11206" y="17903"/>
                      </a:cubicBezTo>
                      <a:lnTo>
                        <a:pt x="17880" y="17903"/>
                      </a:lnTo>
                      <a:lnTo>
                        <a:pt x="17880" y="18375"/>
                      </a:lnTo>
                      <a:cubicBezTo>
                        <a:pt x="17880" y="20564"/>
                        <a:pt x="17161" y="22256"/>
                        <a:pt x="15722" y="23453"/>
                      </a:cubicBezTo>
                      <a:cubicBezTo>
                        <a:pt x="14283" y="24649"/>
                        <a:pt x="12262" y="25247"/>
                        <a:pt x="9660" y="25247"/>
                      </a:cubicBezTo>
                      <a:cubicBezTo>
                        <a:pt x="8006" y="25247"/>
                        <a:pt x="6393" y="25049"/>
                        <a:pt x="4822" y="24652"/>
                      </a:cubicBezTo>
                      <a:cubicBezTo>
                        <a:pt x="3256" y="24255"/>
                        <a:pt x="1751" y="23659"/>
                        <a:pt x="306" y="22865"/>
                      </a:cubicBezTo>
                      <a:lnTo>
                        <a:pt x="306" y="27265"/>
                      </a:lnTo>
                      <a:cubicBezTo>
                        <a:pt x="2043" y="27938"/>
                        <a:pt x="3730" y="28440"/>
                        <a:pt x="5368" y="28770"/>
                      </a:cubicBezTo>
                      <a:cubicBezTo>
                        <a:pt x="7005" y="29107"/>
                        <a:pt x="8598" y="29275"/>
                        <a:pt x="10148" y="29275"/>
                      </a:cubicBezTo>
                      <a:cubicBezTo>
                        <a:pt x="14338" y="29275"/>
                        <a:pt x="17467" y="28189"/>
                        <a:pt x="19534" y="26016"/>
                      </a:cubicBezTo>
                      <a:cubicBezTo>
                        <a:pt x="21602" y="23850"/>
                        <a:pt x="22636" y="20561"/>
                        <a:pt x="22636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6C50E52E-20F1-4412-9312-7300F2D9DAD7}"/>
                    </a:ext>
                  </a:extLst>
                </p:cNvPr>
                <p:cNvSpPr/>
                <p:nvPr/>
              </p:nvSpPr>
              <p:spPr>
                <a:xfrm flipV="1">
                  <a:off x="3101006" y="5957989"/>
                  <a:ext cx="4755" cy="40218"/>
                </a:xfrm>
                <a:custGeom>
                  <a:avLst/>
                  <a:gdLst>
                    <a:gd name="connsiteX0" fmla="*/ -845 w 4755"/>
                    <a:gd name="connsiteY0" fmla="*/ 38414 h 40218"/>
                    <a:gd name="connsiteX1" fmla="*/ 3911 w 4755"/>
                    <a:gd name="connsiteY1" fmla="*/ 38414 h 40218"/>
                    <a:gd name="connsiteX2" fmla="*/ 3911 w 4755"/>
                    <a:gd name="connsiteY2" fmla="*/ -1804 h 40218"/>
                    <a:gd name="connsiteX3" fmla="*/ -845 w 4755"/>
                    <a:gd name="connsiteY3" fmla="*/ -1804 h 40218"/>
                    <a:gd name="connsiteX4" fmla="*/ -845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845" y="38414"/>
                      </a:moveTo>
                      <a:lnTo>
                        <a:pt x="3911" y="38414"/>
                      </a:lnTo>
                      <a:lnTo>
                        <a:pt x="3911" y="-1804"/>
                      </a:lnTo>
                      <a:lnTo>
                        <a:pt x="-845" y="-1804"/>
                      </a:lnTo>
                      <a:lnTo>
                        <a:pt x="-845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D4F9491B-A783-4599-B52C-C554ED829F2F}"/>
                    </a:ext>
                  </a:extLst>
                </p:cNvPr>
                <p:cNvSpPr/>
                <p:nvPr/>
              </p:nvSpPr>
              <p:spPr>
                <a:xfrm flipV="1">
                  <a:off x="3115223" y="5968567"/>
                  <a:ext cx="24240" cy="30393"/>
                </a:xfrm>
                <a:custGeom>
                  <a:avLst/>
                  <a:gdLst>
                    <a:gd name="connsiteX0" fmla="*/ -1961 w 24240"/>
                    <a:gd name="connsiteY0" fmla="*/ 11055 h 30393"/>
                    <a:gd name="connsiteX1" fmla="*/ -1961 w 24240"/>
                    <a:gd name="connsiteY1" fmla="*/ 28580 h 30393"/>
                    <a:gd name="connsiteX2" fmla="*/ 2794 w 24240"/>
                    <a:gd name="connsiteY2" fmla="*/ 28580 h 30393"/>
                    <a:gd name="connsiteX3" fmla="*/ 2794 w 24240"/>
                    <a:gd name="connsiteY3" fmla="*/ 11237 h 30393"/>
                    <a:gd name="connsiteX4" fmla="*/ 4390 w 24240"/>
                    <a:gd name="connsiteY4" fmla="*/ 5068 h 30393"/>
                    <a:gd name="connsiteX5" fmla="*/ 9204 w 24240"/>
                    <a:gd name="connsiteY5" fmla="*/ 3017 h 30393"/>
                    <a:gd name="connsiteX6" fmla="*/ 15282 w 24240"/>
                    <a:gd name="connsiteY6" fmla="*/ 5473 h 30393"/>
                    <a:gd name="connsiteX7" fmla="*/ 17523 w 24240"/>
                    <a:gd name="connsiteY7" fmla="*/ 12172 h 30393"/>
                    <a:gd name="connsiteX8" fmla="*/ 17523 w 24240"/>
                    <a:gd name="connsiteY8" fmla="*/ 28580 h 30393"/>
                    <a:gd name="connsiteX9" fmla="*/ 22279 w 24240"/>
                    <a:gd name="connsiteY9" fmla="*/ 28580 h 30393"/>
                    <a:gd name="connsiteX10" fmla="*/ 22279 w 24240"/>
                    <a:gd name="connsiteY10" fmla="*/ -366 h 30393"/>
                    <a:gd name="connsiteX11" fmla="*/ 17523 w 24240"/>
                    <a:gd name="connsiteY11" fmla="*/ -366 h 30393"/>
                    <a:gd name="connsiteX12" fmla="*/ 17523 w 24240"/>
                    <a:gd name="connsiteY12" fmla="*/ 4084 h 30393"/>
                    <a:gd name="connsiteX13" fmla="*/ 13504 w 24240"/>
                    <a:gd name="connsiteY13" fmla="*/ 164 h 30393"/>
                    <a:gd name="connsiteX14" fmla="*/ 8195 w 24240"/>
                    <a:gd name="connsiteY14" fmla="*/ -1118 h 30393"/>
                    <a:gd name="connsiteX15" fmla="*/ 619 w 24240"/>
                    <a:gd name="connsiteY15" fmla="*/ 1983 h 30393"/>
                    <a:gd name="connsiteX16" fmla="*/ -1961 w 24240"/>
                    <a:gd name="connsiteY16" fmla="*/ 11055 h 30393"/>
                    <a:gd name="connsiteX17" fmla="*/ 10006 w 24240"/>
                    <a:gd name="connsiteY17" fmla="*/ 29275 h 30393"/>
                    <a:gd name="connsiteX18" fmla="*/ 10006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61" y="11055"/>
                      </a:moveTo>
                      <a:lnTo>
                        <a:pt x="-1961" y="28580"/>
                      </a:lnTo>
                      <a:lnTo>
                        <a:pt x="2794" y="28580"/>
                      </a:lnTo>
                      <a:lnTo>
                        <a:pt x="2794" y="11237"/>
                      </a:lnTo>
                      <a:cubicBezTo>
                        <a:pt x="2794" y="8497"/>
                        <a:pt x="3326" y="6441"/>
                        <a:pt x="4390" y="5068"/>
                      </a:cubicBezTo>
                      <a:cubicBezTo>
                        <a:pt x="5460" y="3701"/>
                        <a:pt x="7064" y="3017"/>
                        <a:pt x="9204" y="3017"/>
                      </a:cubicBezTo>
                      <a:cubicBezTo>
                        <a:pt x="11767" y="3017"/>
                        <a:pt x="13794" y="3836"/>
                        <a:pt x="15282" y="5473"/>
                      </a:cubicBezTo>
                      <a:cubicBezTo>
                        <a:pt x="16776" y="7111"/>
                        <a:pt x="17523" y="9344"/>
                        <a:pt x="17523" y="12172"/>
                      </a:cubicBezTo>
                      <a:lnTo>
                        <a:pt x="17523" y="28580"/>
                      </a:lnTo>
                      <a:lnTo>
                        <a:pt x="22279" y="28580"/>
                      </a:lnTo>
                      <a:lnTo>
                        <a:pt x="22279" y="-366"/>
                      </a:lnTo>
                      <a:lnTo>
                        <a:pt x="17523" y="-366"/>
                      </a:lnTo>
                      <a:lnTo>
                        <a:pt x="17523" y="4084"/>
                      </a:lnTo>
                      <a:cubicBezTo>
                        <a:pt x="16371" y="2325"/>
                        <a:pt x="15031" y="1018"/>
                        <a:pt x="13504" y="164"/>
                      </a:cubicBezTo>
                      <a:cubicBezTo>
                        <a:pt x="11982" y="-691"/>
                        <a:pt x="10213" y="-1118"/>
                        <a:pt x="8195" y="-1118"/>
                      </a:cubicBezTo>
                      <a:cubicBezTo>
                        <a:pt x="4870" y="-1118"/>
                        <a:pt x="2345" y="-85"/>
                        <a:pt x="619" y="1983"/>
                      </a:cubicBezTo>
                      <a:cubicBezTo>
                        <a:pt x="-1101" y="4051"/>
                        <a:pt x="-1961" y="7075"/>
                        <a:pt x="-1961" y="11055"/>
                      </a:cubicBezTo>
                      <a:close/>
                      <a:moveTo>
                        <a:pt x="10006" y="29275"/>
                      </a:moveTo>
                      <a:lnTo>
                        <a:pt x="10006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50ED6578-F8FA-4F17-95B4-7FBF60BAE821}"/>
                    </a:ext>
                  </a:extLst>
                </p:cNvPr>
                <p:cNvSpPr/>
                <p:nvPr/>
              </p:nvSpPr>
              <p:spPr>
                <a:xfrm flipV="1">
                  <a:off x="3147190" y="5968567"/>
                  <a:ext cx="26828" cy="30393"/>
                </a:xfrm>
                <a:custGeom>
                  <a:avLst/>
                  <a:gdLst>
                    <a:gd name="connsiteX0" fmla="*/ 24905 w 26828"/>
                    <a:gd name="connsiteY0" fmla="*/ 15298 h 30393"/>
                    <a:gd name="connsiteX1" fmla="*/ 24905 w 26828"/>
                    <a:gd name="connsiteY1" fmla="*/ 12974 h 30393"/>
                    <a:gd name="connsiteX2" fmla="*/ 3039 w 26828"/>
                    <a:gd name="connsiteY2" fmla="*/ 12974 h 30393"/>
                    <a:gd name="connsiteX3" fmla="*/ 6000 w 26828"/>
                    <a:gd name="connsiteY3" fmla="*/ 5490 h 30393"/>
                    <a:gd name="connsiteX4" fmla="*/ 13377 w 26828"/>
                    <a:gd name="connsiteY4" fmla="*/ 2918 h 30393"/>
                    <a:gd name="connsiteX5" fmla="*/ 18686 w 26828"/>
                    <a:gd name="connsiteY5" fmla="*/ 3587 h 30393"/>
                    <a:gd name="connsiteX6" fmla="*/ 23797 w 26828"/>
                    <a:gd name="connsiteY6" fmla="*/ 5605 h 30393"/>
                    <a:gd name="connsiteX7" fmla="*/ 23797 w 26828"/>
                    <a:gd name="connsiteY7" fmla="*/ 1106 h 30393"/>
                    <a:gd name="connsiteX8" fmla="*/ 18546 w 26828"/>
                    <a:gd name="connsiteY8" fmla="*/ -548 h 30393"/>
                    <a:gd name="connsiteX9" fmla="*/ 13096 w 26828"/>
                    <a:gd name="connsiteY9" fmla="*/ -1118 h 30393"/>
                    <a:gd name="connsiteX10" fmla="*/ 2121 w 26828"/>
                    <a:gd name="connsiteY10" fmla="*/ 2909 h 30393"/>
                    <a:gd name="connsiteX11" fmla="*/ -1923 w 26828"/>
                    <a:gd name="connsiteY11" fmla="*/ 13826 h 30393"/>
                    <a:gd name="connsiteX12" fmla="*/ 1914 w 26828"/>
                    <a:gd name="connsiteY12" fmla="*/ 25098 h 30393"/>
                    <a:gd name="connsiteX13" fmla="*/ 12269 w 26828"/>
                    <a:gd name="connsiteY13" fmla="*/ 29275 h 30393"/>
                    <a:gd name="connsiteX14" fmla="*/ 21506 w 26828"/>
                    <a:gd name="connsiteY14" fmla="*/ 25512 h 30393"/>
                    <a:gd name="connsiteX15" fmla="*/ 24905 w 26828"/>
                    <a:gd name="connsiteY15" fmla="*/ 15298 h 30393"/>
                    <a:gd name="connsiteX16" fmla="*/ 20150 w 26828"/>
                    <a:gd name="connsiteY16" fmla="*/ 16696 h 30393"/>
                    <a:gd name="connsiteX17" fmla="*/ 17967 w 26828"/>
                    <a:gd name="connsiteY17" fmla="*/ 22915 h 30393"/>
                    <a:gd name="connsiteX18" fmla="*/ 12318 w 26828"/>
                    <a:gd name="connsiteY18" fmla="*/ 25247 h 30393"/>
                    <a:gd name="connsiteX19" fmla="*/ 5950 w 26828"/>
                    <a:gd name="connsiteY19" fmla="*/ 22998 h 30393"/>
                    <a:gd name="connsiteX20" fmla="*/ 3196 w 26828"/>
                    <a:gd name="connsiteY20" fmla="*/ 16663 h 30393"/>
                    <a:gd name="connsiteX21" fmla="*/ 20150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05" y="15298"/>
                      </a:moveTo>
                      <a:lnTo>
                        <a:pt x="24905" y="12974"/>
                      </a:lnTo>
                      <a:lnTo>
                        <a:pt x="3039" y="12974"/>
                      </a:lnTo>
                      <a:cubicBezTo>
                        <a:pt x="3248" y="9699"/>
                        <a:pt x="4235" y="7204"/>
                        <a:pt x="6000" y="5490"/>
                      </a:cubicBezTo>
                      <a:cubicBezTo>
                        <a:pt x="7764" y="3775"/>
                        <a:pt x="10223" y="2918"/>
                        <a:pt x="13377" y="2918"/>
                      </a:cubicBezTo>
                      <a:cubicBezTo>
                        <a:pt x="15202" y="2918"/>
                        <a:pt x="16972" y="3141"/>
                        <a:pt x="18686" y="3587"/>
                      </a:cubicBezTo>
                      <a:cubicBezTo>
                        <a:pt x="20401" y="4034"/>
                        <a:pt x="22105" y="4707"/>
                        <a:pt x="23797" y="5605"/>
                      </a:cubicBezTo>
                      <a:lnTo>
                        <a:pt x="23797" y="1106"/>
                      </a:lnTo>
                      <a:cubicBezTo>
                        <a:pt x="22088" y="384"/>
                        <a:pt x="20338" y="-167"/>
                        <a:pt x="18546" y="-548"/>
                      </a:cubicBezTo>
                      <a:cubicBezTo>
                        <a:pt x="16754" y="-928"/>
                        <a:pt x="14937" y="-1118"/>
                        <a:pt x="13096" y="-1118"/>
                      </a:cubicBezTo>
                      <a:cubicBezTo>
                        <a:pt x="8475" y="-1118"/>
                        <a:pt x="4817" y="224"/>
                        <a:pt x="2121" y="2909"/>
                      </a:cubicBezTo>
                      <a:cubicBezTo>
                        <a:pt x="-575" y="5600"/>
                        <a:pt x="-1923" y="9239"/>
                        <a:pt x="-1923" y="13826"/>
                      </a:cubicBezTo>
                      <a:cubicBezTo>
                        <a:pt x="-1923" y="18562"/>
                        <a:pt x="-644" y="22320"/>
                        <a:pt x="1914" y="25098"/>
                      </a:cubicBezTo>
                      <a:cubicBezTo>
                        <a:pt x="4472" y="27883"/>
                        <a:pt x="7924" y="29275"/>
                        <a:pt x="12269" y="29275"/>
                      </a:cubicBezTo>
                      <a:cubicBezTo>
                        <a:pt x="16161" y="29275"/>
                        <a:pt x="19240" y="28020"/>
                        <a:pt x="21506" y="25512"/>
                      </a:cubicBezTo>
                      <a:cubicBezTo>
                        <a:pt x="23772" y="23009"/>
                        <a:pt x="24905" y="19604"/>
                        <a:pt x="24905" y="15298"/>
                      </a:cubicBezTo>
                      <a:close/>
                      <a:moveTo>
                        <a:pt x="20150" y="16696"/>
                      </a:moveTo>
                      <a:cubicBezTo>
                        <a:pt x="20117" y="19293"/>
                        <a:pt x="19389" y="21366"/>
                        <a:pt x="17967" y="22915"/>
                      </a:cubicBezTo>
                      <a:cubicBezTo>
                        <a:pt x="16544" y="24470"/>
                        <a:pt x="14661" y="25247"/>
                        <a:pt x="12318" y="25247"/>
                      </a:cubicBezTo>
                      <a:cubicBezTo>
                        <a:pt x="9666" y="25247"/>
                        <a:pt x="7543" y="24497"/>
                        <a:pt x="5950" y="22998"/>
                      </a:cubicBezTo>
                      <a:cubicBezTo>
                        <a:pt x="4357" y="21498"/>
                        <a:pt x="3439" y="19386"/>
                        <a:pt x="3196" y="16663"/>
                      </a:cubicBezTo>
                      <a:lnTo>
                        <a:pt x="20150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7160D9D9-0524-4F40-BBE0-8851CE2E1E19}"/>
                    </a:ext>
                  </a:extLst>
                </p:cNvPr>
                <p:cNvSpPr/>
                <p:nvPr/>
              </p:nvSpPr>
              <p:spPr>
                <a:xfrm flipV="1">
                  <a:off x="317683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13E3E16F-3A21-4162-ADAD-B2EA7BE73947}"/>
                    </a:ext>
                  </a:extLst>
                </p:cNvPr>
                <p:cNvSpPr/>
                <p:nvPr/>
              </p:nvSpPr>
              <p:spPr>
                <a:xfrm flipV="1">
                  <a:off x="3199267" y="5974174"/>
                  <a:ext cx="33130" cy="14936"/>
                </a:xfrm>
                <a:custGeom>
                  <a:avLst/>
                  <a:gdLst>
                    <a:gd name="connsiteX0" fmla="*/ -2623 w 33130"/>
                    <a:gd name="connsiteY0" fmla="*/ 13561 h 14936"/>
                    <a:gd name="connsiteX1" fmla="*/ 30507 w 33130"/>
                    <a:gd name="connsiteY1" fmla="*/ 13561 h 14936"/>
                    <a:gd name="connsiteX2" fmla="*/ 30507 w 33130"/>
                    <a:gd name="connsiteY2" fmla="*/ 9219 h 14936"/>
                    <a:gd name="connsiteX3" fmla="*/ -2623 w 33130"/>
                    <a:gd name="connsiteY3" fmla="*/ 9219 h 14936"/>
                    <a:gd name="connsiteX4" fmla="*/ -2623 w 33130"/>
                    <a:gd name="connsiteY4" fmla="*/ 13561 h 14936"/>
                    <a:gd name="connsiteX5" fmla="*/ -2623 w 33130"/>
                    <a:gd name="connsiteY5" fmla="*/ 3016 h 14936"/>
                    <a:gd name="connsiteX6" fmla="*/ 30507 w 33130"/>
                    <a:gd name="connsiteY6" fmla="*/ 3016 h 14936"/>
                    <a:gd name="connsiteX7" fmla="*/ 30507 w 33130"/>
                    <a:gd name="connsiteY7" fmla="*/ -1375 h 14936"/>
                    <a:gd name="connsiteX8" fmla="*/ -2623 w 33130"/>
                    <a:gd name="connsiteY8" fmla="*/ -1375 h 14936"/>
                    <a:gd name="connsiteX9" fmla="*/ -2623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623" y="13561"/>
                      </a:moveTo>
                      <a:lnTo>
                        <a:pt x="30507" y="13561"/>
                      </a:lnTo>
                      <a:lnTo>
                        <a:pt x="30507" y="9219"/>
                      </a:lnTo>
                      <a:lnTo>
                        <a:pt x="-2623" y="9219"/>
                      </a:lnTo>
                      <a:lnTo>
                        <a:pt x="-2623" y="13561"/>
                      </a:lnTo>
                      <a:close/>
                      <a:moveTo>
                        <a:pt x="-2623" y="3016"/>
                      </a:moveTo>
                      <a:lnTo>
                        <a:pt x="30507" y="3016"/>
                      </a:lnTo>
                      <a:lnTo>
                        <a:pt x="30507" y="-1375"/>
                      </a:lnTo>
                      <a:lnTo>
                        <a:pt x="-2623" y="-1375"/>
                      </a:lnTo>
                      <a:lnTo>
                        <a:pt x="-2623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F17D321C-CDB0-4DBD-9447-E609EAB48D8B}"/>
                    </a:ext>
                  </a:extLst>
                </p:cNvPr>
                <p:cNvSpPr/>
                <p:nvPr/>
              </p:nvSpPr>
              <p:spPr>
                <a:xfrm flipV="1">
                  <a:off x="323800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B4ACEB01-484C-43F0-88D4-BD2DC68EA77B}"/>
                    </a:ext>
                  </a:extLst>
                </p:cNvPr>
                <p:cNvSpPr/>
                <p:nvPr/>
              </p:nvSpPr>
              <p:spPr>
                <a:xfrm flipV="1">
                  <a:off x="3258869" y="5958924"/>
                  <a:ext cx="25397" cy="40036"/>
                </a:xfrm>
                <a:custGeom>
                  <a:avLst/>
                  <a:gdLst>
                    <a:gd name="connsiteX0" fmla="*/ 15482 w 25397"/>
                    <a:gd name="connsiteY0" fmla="*/ 19859 h 40036"/>
                    <a:gd name="connsiteX1" fmla="*/ 21329 w 25397"/>
                    <a:gd name="connsiteY1" fmla="*/ 16518 h 40036"/>
                    <a:gd name="connsiteX2" fmla="*/ 23438 w 25397"/>
                    <a:gd name="connsiteY2" fmla="*/ 10265 h 40036"/>
                    <a:gd name="connsiteX3" fmla="*/ 19509 w 25397"/>
                    <a:gd name="connsiteY3" fmla="*/ 1424 h 40036"/>
                    <a:gd name="connsiteX4" fmla="*/ 8345 w 25397"/>
                    <a:gd name="connsiteY4" fmla="*/ -1702 h 40036"/>
                    <a:gd name="connsiteX5" fmla="*/ 3349 w 25397"/>
                    <a:gd name="connsiteY5" fmla="*/ -1222 h 40036"/>
                    <a:gd name="connsiteX6" fmla="*/ -1960 w 25397"/>
                    <a:gd name="connsiteY6" fmla="*/ 217 h 40036"/>
                    <a:gd name="connsiteX7" fmla="*/ -1960 w 25397"/>
                    <a:gd name="connsiteY7" fmla="*/ 5253 h 40036"/>
                    <a:gd name="connsiteX8" fmla="*/ 2787 w 25397"/>
                    <a:gd name="connsiteY8" fmla="*/ 3343 h 40036"/>
                    <a:gd name="connsiteX9" fmla="*/ 8196 w 25397"/>
                    <a:gd name="connsiteY9" fmla="*/ 2698 h 40036"/>
                    <a:gd name="connsiteX10" fmla="*/ 15672 w 25397"/>
                    <a:gd name="connsiteY10" fmla="*/ 4633 h 40036"/>
                    <a:gd name="connsiteX11" fmla="*/ 18244 w 25397"/>
                    <a:gd name="connsiteY11" fmla="*/ 10265 h 40036"/>
                    <a:gd name="connsiteX12" fmla="*/ 15854 w 25397"/>
                    <a:gd name="connsiteY12" fmla="*/ 15600 h 40036"/>
                    <a:gd name="connsiteX13" fmla="*/ 9205 w 25397"/>
                    <a:gd name="connsiteY13" fmla="*/ 17526 h 40036"/>
                    <a:gd name="connsiteX14" fmla="*/ 4706 w 25397"/>
                    <a:gd name="connsiteY14" fmla="*/ 17526 h 40036"/>
                    <a:gd name="connsiteX15" fmla="*/ 4706 w 25397"/>
                    <a:gd name="connsiteY15" fmla="*/ 21819 h 40036"/>
                    <a:gd name="connsiteX16" fmla="*/ 9412 w 25397"/>
                    <a:gd name="connsiteY16" fmla="*/ 21819 h 40036"/>
                    <a:gd name="connsiteX17" fmla="*/ 15300 w 25397"/>
                    <a:gd name="connsiteY17" fmla="*/ 23357 h 40036"/>
                    <a:gd name="connsiteX18" fmla="*/ 17343 w 25397"/>
                    <a:gd name="connsiteY18" fmla="*/ 27790 h 40036"/>
                    <a:gd name="connsiteX19" fmla="*/ 15234 w 25397"/>
                    <a:gd name="connsiteY19" fmla="*/ 32347 h 40036"/>
                    <a:gd name="connsiteX20" fmla="*/ 9205 w 25397"/>
                    <a:gd name="connsiteY20" fmla="*/ 33943 h 40036"/>
                    <a:gd name="connsiteX21" fmla="*/ 4598 w 25397"/>
                    <a:gd name="connsiteY21" fmla="*/ 33472 h 40036"/>
                    <a:gd name="connsiteX22" fmla="*/ -802 w 25397"/>
                    <a:gd name="connsiteY22" fmla="*/ 32032 h 40036"/>
                    <a:gd name="connsiteX23" fmla="*/ -802 w 25397"/>
                    <a:gd name="connsiteY23" fmla="*/ 36680 h 40036"/>
                    <a:gd name="connsiteX24" fmla="*/ 4772 w 25397"/>
                    <a:gd name="connsiteY24" fmla="*/ 37921 h 40036"/>
                    <a:gd name="connsiteX25" fmla="*/ 9668 w 25397"/>
                    <a:gd name="connsiteY25" fmla="*/ 38334 h 40036"/>
                    <a:gd name="connsiteX26" fmla="*/ 19071 w 25397"/>
                    <a:gd name="connsiteY26" fmla="*/ 35630 h 40036"/>
                    <a:gd name="connsiteX27" fmla="*/ 22536 w 25397"/>
                    <a:gd name="connsiteY27" fmla="*/ 28336 h 40036"/>
                    <a:gd name="connsiteX28" fmla="*/ 20700 w 25397"/>
                    <a:gd name="connsiteY28" fmla="*/ 22919 h 40036"/>
                    <a:gd name="connsiteX29" fmla="*/ 15482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482" y="19859"/>
                      </a:moveTo>
                      <a:cubicBezTo>
                        <a:pt x="17979" y="19324"/>
                        <a:pt x="19929" y="18210"/>
                        <a:pt x="21329" y="16518"/>
                      </a:cubicBezTo>
                      <a:cubicBezTo>
                        <a:pt x="22735" y="14830"/>
                        <a:pt x="23438" y="12746"/>
                        <a:pt x="23438" y="10265"/>
                      </a:cubicBezTo>
                      <a:cubicBezTo>
                        <a:pt x="23438" y="6461"/>
                        <a:pt x="22128" y="3514"/>
                        <a:pt x="19509" y="1424"/>
                      </a:cubicBezTo>
                      <a:cubicBezTo>
                        <a:pt x="16891" y="-660"/>
                        <a:pt x="13169" y="-1702"/>
                        <a:pt x="8345" y="-1702"/>
                      </a:cubicBezTo>
                      <a:cubicBezTo>
                        <a:pt x="6729" y="-1702"/>
                        <a:pt x="5064" y="-1542"/>
                        <a:pt x="3349" y="-1222"/>
                      </a:cubicBezTo>
                      <a:cubicBezTo>
                        <a:pt x="1635" y="-902"/>
                        <a:pt x="-135" y="-423"/>
                        <a:pt x="-1960" y="217"/>
                      </a:cubicBezTo>
                      <a:lnTo>
                        <a:pt x="-1960" y="5253"/>
                      </a:lnTo>
                      <a:cubicBezTo>
                        <a:pt x="-515" y="4410"/>
                        <a:pt x="1067" y="3773"/>
                        <a:pt x="2787" y="3343"/>
                      </a:cubicBezTo>
                      <a:cubicBezTo>
                        <a:pt x="4513" y="2913"/>
                        <a:pt x="6316" y="2698"/>
                        <a:pt x="8196" y="2698"/>
                      </a:cubicBezTo>
                      <a:cubicBezTo>
                        <a:pt x="11465" y="2698"/>
                        <a:pt x="13957" y="3343"/>
                        <a:pt x="15672" y="4633"/>
                      </a:cubicBezTo>
                      <a:cubicBezTo>
                        <a:pt x="17387" y="5923"/>
                        <a:pt x="18244" y="7801"/>
                        <a:pt x="18244" y="10265"/>
                      </a:cubicBezTo>
                      <a:cubicBezTo>
                        <a:pt x="18244" y="12542"/>
                        <a:pt x="17447" y="14320"/>
                        <a:pt x="15854" y="15600"/>
                      </a:cubicBezTo>
                      <a:cubicBezTo>
                        <a:pt x="14261" y="16884"/>
                        <a:pt x="12044" y="17526"/>
                        <a:pt x="9205" y="17526"/>
                      </a:cubicBezTo>
                      <a:lnTo>
                        <a:pt x="4706" y="17526"/>
                      </a:lnTo>
                      <a:lnTo>
                        <a:pt x="4706" y="21819"/>
                      </a:lnTo>
                      <a:lnTo>
                        <a:pt x="9412" y="21819"/>
                      </a:lnTo>
                      <a:cubicBezTo>
                        <a:pt x="11975" y="21819"/>
                        <a:pt x="13938" y="22332"/>
                        <a:pt x="15300" y="23357"/>
                      </a:cubicBezTo>
                      <a:cubicBezTo>
                        <a:pt x="16662" y="24383"/>
                        <a:pt x="17343" y="25860"/>
                        <a:pt x="17343" y="27790"/>
                      </a:cubicBezTo>
                      <a:cubicBezTo>
                        <a:pt x="17343" y="29769"/>
                        <a:pt x="16640" y="31288"/>
                        <a:pt x="15234" y="32347"/>
                      </a:cubicBezTo>
                      <a:cubicBezTo>
                        <a:pt x="13833" y="33411"/>
                        <a:pt x="11824" y="33943"/>
                        <a:pt x="9205" y="33943"/>
                      </a:cubicBezTo>
                      <a:cubicBezTo>
                        <a:pt x="7771" y="33943"/>
                        <a:pt x="6236" y="33786"/>
                        <a:pt x="4598" y="33472"/>
                      </a:cubicBezTo>
                      <a:cubicBezTo>
                        <a:pt x="2961" y="33163"/>
                        <a:pt x="1161" y="32683"/>
                        <a:pt x="-802" y="32032"/>
                      </a:cubicBezTo>
                      <a:lnTo>
                        <a:pt x="-802" y="36680"/>
                      </a:lnTo>
                      <a:cubicBezTo>
                        <a:pt x="1183" y="37232"/>
                        <a:pt x="3041" y="37645"/>
                        <a:pt x="4772" y="37921"/>
                      </a:cubicBezTo>
                      <a:cubicBezTo>
                        <a:pt x="6503" y="38197"/>
                        <a:pt x="8135" y="38334"/>
                        <a:pt x="9668" y="38334"/>
                      </a:cubicBezTo>
                      <a:cubicBezTo>
                        <a:pt x="13632" y="38334"/>
                        <a:pt x="16767" y="37433"/>
                        <a:pt x="19071" y="35630"/>
                      </a:cubicBezTo>
                      <a:cubicBezTo>
                        <a:pt x="21381" y="33833"/>
                        <a:pt x="22536" y="31401"/>
                        <a:pt x="22536" y="28336"/>
                      </a:cubicBezTo>
                      <a:cubicBezTo>
                        <a:pt x="22536" y="26196"/>
                        <a:pt x="21924" y="24391"/>
                        <a:pt x="20700" y="22919"/>
                      </a:cubicBezTo>
                      <a:cubicBezTo>
                        <a:pt x="19476" y="21447"/>
                        <a:pt x="17737" y="20427"/>
                        <a:pt x="15482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58A5A973-65CA-4E50-B21F-DB7879C4C529}"/>
                    </a:ext>
                  </a:extLst>
                </p:cNvPr>
                <p:cNvSpPr/>
                <p:nvPr/>
              </p:nvSpPr>
              <p:spPr>
                <a:xfrm flipV="1">
                  <a:off x="3294165" y="5991641"/>
                  <a:ext cx="5458" cy="6566"/>
                </a:xfrm>
                <a:custGeom>
                  <a:avLst/>
                  <a:gdLst>
                    <a:gd name="connsiteX0" fmla="*/ -948 w 5458"/>
                    <a:gd name="connsiteY0" fmla="*/ 6799 h 6566"/>
                    <a:gd name="connsiteX1" fmla="*/ 4510 w 5458"/>
                    <a:gd name="connsiteY1" fmla="*/ 6799 h 6566"/>
                    <a:gd name="connsiteX2" fmla="*/ 4510 w 5458"/>
                    <a:gd name="connsiteY2" fmla="*/ 232 h 6566"/>
                    <a:gd name="connsiteX3" fmla="*/ -948 w 5458"/>
                    <a:gd name="connsiteY3" fmla="*/ 232 h 6566"/>
                    <a:gd name="connsiteX4" fmla="*/ -948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48" y="6799"/>
                      </a:moveTo>
                      <a:lnTo>
                        <a:pt x="4510" y="6799"/>
                      </a:lnTo>
                      <a:lnTo>
                        <a:pt x="4510" y="232"/>
                      </a:lnTo>
                      <a:lnTo>
                        <a:pt x="-948" y="232"/>
                      </a:lnTo>
                      <a:lnTo>
                        <a:pt x="-948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D89B1C73-5ED1-4BAF-812E-52AD2E4FEFCA}"/>
                    </a:ext>
                  </a:extLst>
                </p:cNvPr>
                <p:cNvSpPr/>
                <p:nvPr/>
              </p:nvSpPr>
              <p:spPr>
                <a:xfrm flipV="1">
                  <a:off x="3309369" y="5958924"/>
                  <a:ext cx="25397" cy="40036"/>
                </a:xfrm>
                <a:custGeom>
                  <a:avLst/>
                  <a:gdLst>
                    <a:gd name="connsiteX0" fmla="*/ 15487 w 25397"/>
                    <a:gd name="connsiteY0" fmla="*/ 19859 h 40036"/>
                    <a:gd name="connsiteX1" fmla="*/ 21334 w 25397"/>
                    <a:gd name="connsiteY1" fmla="*/ 16518 h 40036"/>
                    <a:gd name="connsiteX2" fmla="*/ 23443 w 25397"/>
                    <a:gd name="connsiteY2" fmla="*/ 10265 h 40036"/>
                    <a:gd name="connsiteX3" fmla="*/ 19515 w 25397"/>
                    <a:gd name="connsiteY3" fmla="*/ 1424 h 40036"/>
                    <a:gd name="connsiteX4" fmla="*/ 8350 w 25397"/>
                    <a:gd name="connsiteY4" fmla="*/ -1702 h 40036"/>
                    <a:gd name="connsiteX5" fmla="*/ 3355 w 25397"/>
                    <a:gd name="connsiteY5" fmla="*/ -1222 h 40036"/>
                    <a:gd name="connsiteX6" fmla="*/ -1955 w 25397"/>
                    <a:gd name="connsiteY6" fmla="*/ 217 h 40036"/>
                    <a:gd name="connsiteX7" fmla="*/ -1955 w 25397"/>
                    <a:gd name="connsiteY7" fmla="*/ 5253 h 40036"/>
                    <a:gd name="connsiteX8" fmla="*/ 2792 w 25397"/>
                    <a:gd name="connsiteY8" fmla="*/ 3343 h 40036"/>
                    <a:gd name="connsiteX9" fmla="*/ 8201 w 25397"/>
                    <a:gd name="connsiteY9" fmla="*/ 2698 h 40036"/>
                    <a:gd name="connsiteX10" fmla="*/ 15677 w 25397"/>
                    <a:gd name="connsiteY10" fmla="*/ 4633 h 40036"/>
                    <a:gd name="connsiteX11" fmla="*/ 18249 w 25397"/>
                    <a:gd name="connsiteY11" fmla="*/ 10265 h 40036"/>
                    <a:gd name="connsiteX12" fmla="*/ 15859 w 25397"/>
                    <a:gd name="connsiteY12" fmla="*/ 15600 h 40036"/>
                    <a:gd name="connsiteX13" fmla="*/ 9210 w 25397"/>
                    <a:gd name="connsiteY13" fmla="*/ 17526 h 40036"/>
                    <a:gd name="connsiteX14" fmla="*/ 4711 w 25397"/>
                    <a:gd name="connsiteY14" fmla="*/ 17526 h 40036"/>
                    <a:gd name="connsiteX15" fmla="*/ 4711 w 25397"/>
                    <a:gd name="connsiteY15" fmla="*/ 21819 h 40036"/>
                    <a:gd name="connsiteX16" fmla="*/ 9417 w 25397"/>
                    <a:gd name="connsiteY16" fmla="*/ 21819 h 40036"/>
                    <a:gd name="connsiteX17" fmla="*/ 15305 w 25397"/>
                    <a:gd name="connsiteY17" fmla="*/ 23357 h 40036"/>
                    <a:gd name="connsiteX18" fmla="*/ 17348 w 25397"/>
                    <a:gd name="connsiteY18" fmla="*/ 27790 h 40036"/>
                    <a:gd name="connsiteX19" fmla="*/ 15239 w 25397"/>
                    <a:gd name="connsiteY19" fmla="*/ 32347 h 40036"/>
                    <a:gd name="connsiteX20" fmla="*/ 9210 w 25397"/>
                    <a:gd name="connsiteY20" fmla="*/ 33943 h 40036"/>
                    <a:gd name="connsiteX21" fmla="*/ 4604 w 25397"/>
                    <a:gd name="connsiteY21" fmla="*/ 33472 h 40036"/>
                    <a:gd name="connsiteX22" fmla="*/ -797 w 25397"/>
                    <a:gd name="connsiteY22" fmla="*/ 32032 h 40036"/>
                    <a:gd name="connsiteX23" fmla="*/ -797 w 25397"/>
                    <a:gd name="connsiteY23" fmla="*/ 36680 h 40036"/>
                    <a:gd name="connsiteX24" fmla="*/ 4777 w 25397"/>
                    <a:gd name="connsiteY24" fmla="*/ 37921 h 40036"/>
                    <a:gd name="connsiteX25" fmla="*/ 9673 w 25397"/>
                    <a:gd name="connsiteY25" fmla="*/ 38334 h 40036"/>
                    <a:gd name="connsiteX26" fmla="*/ 19076 w 25397"/>
                    <a:gd name="connsiteY26" fmla="*/ 35630 h 40036"/>
                    <a:gd name="connsiteX27" fmla="*/ 22542 w 25397"/>
                    <a:gd name="connsiteY27" fmla="*/ 28336 h 40036"/>
                    <a:gd name="connsiteX28" fmla="*/ 20706 w 25397"/>
                    <a:gd name="connsiteY28" fmla="*/ 22919 h 40036"/>
                    <a:gd name="connsiteX29" fmla="*/ 15487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487" y="19859"/>
                      </a:moveTo>
                      <a:cubicBezTo>
                        <a:pt x="17985" y="19324"/>
                        <a:pt x="19934" y="18210"/>
                        <a:pt x="21334" y="16518"/>
                      </a:cubicBezTo>
                      <a:cubicBezTo>
                        <a:pt x="22740" y="14830"/>
                        <a:pt x="23443" y="12746"/>
                        <a:pt x="23443" y="10265"/>
                      </a:cubicBezTo>
                      <a:cubicBezTo>
                        <a:pt x="23443" y="6461"/>
                        <a:pt x="22134" y="3514"/>
                        <a:pt x="19515" y="1424"/>
                      </a:cubicBezTo>
                      <a:cubicBezTo>
                        <a:pt x="16896" y="-660"/>
                        <a:pt x="13174" y="-1702"/>
                        <a:pt x="8350" y="-1702"/>
                      </a:cubicBezTo>
                      <a:cubicBezTo>
                        <a:pt x="6735" y="-1702"/>
                        <a:pt x="5069" y="-1542"/>
                        <a:pt x="3355" y="-1222"/>
                      </a:cubicBezTo>
                      <a:cubicBezTo>
                        <a:pt x="1640" y="-902"/>
                        <a:pt x="-130" y="-423"/>
                        <a:pt x="-1955" y="217"/>
                      </a:cubicBezTo>
                      <a:lnTo>
                        <a:pt x="-1955" y="5253"/>
                      </a:lnTo>
                      <a:cubicBezTo>
                        <a:pt x="-510" y="4410"/>
                        <a:pt x="1072" y="3773"/>
                        <a:pt x="2792" y="3343"/>
                      </a:cubicBezTo>
                      <a:cubicBezTo>
                        <a:pt x="4518" y="2913"/>
                        <a:pt x="6321" y="2698"/>
                        <a:pt x="8201" y="2698"/>
                      </a:cubicBezTo>
                      <a:cubicBezTo>
                        <a:pt x="11471" y="2698"/>
                        <a:pt x="13963" y="3343"/>
                        <a:pt x="15677" y="4633"/>
                      </a:cubicBezTo>
                      <a:cubicBezTo>
                        <a:pt x="17392" y="5923"/>
                        <a:pt x="18249" y="7801"/>
                        <a:pt x="18249" y="10265"/>
                      </a:cubicBezTo>
                      <a:cubicBezTo>
                        <a:pt x="18249" y="12542"/>
                        <a:pt x="17453" y="14320"/>
                        <a:pt x="15859" y="15600"/>
                      </a:cubicBezTo>
                      <a:cubicBezTo>
                        <a:pt x="14266" y="16884"/>
                        <a:pt x="12050" y="17526"/>
                        <a:pt x="9210" y="17526"/>
                      </a:cubicBezTo>
                      <a:lnTo>
                        <a:pt x="4711" y="17526"/>
                      </a:lnTo>
                      <a:lnTo>
                        <a:pt x="4711" y="21819"/>
                      </a:lnTo>
                      <a:lnTo>
                        <a:pt x="9417" y="21819"/>
                      </a:lnTo>
                      <a:cubicBezTo>
                        <a:pt x="11981" y="21819"/>
                        <a:pt x="13943" y="22332"/>
                        <a:pt x="15305" y="23357"/>
                      </a:cubicBezTo>
                      <a:cubicBezTo>
                        <a:pt x="16667" y="24383"/>
                        <a:pt x="17348" y="25860"/>
                        <a:pt x="17348" y="27790"/>
                      </a:cubicBezTo>
                      <a:cubicBezTo>
                        <a:pt x="17348" y="29769"/>
                        <a:pt x="16645" y="31288"/>
                        <a:pt x="15239" y="32347"/>
                      </a:cubicBezTo>
                      <a:cubicBezTo>
                        <a:pt x="13839" y="33411"/>
                        <a:pt x="11829" y="33943"/>
                        <a:pt x="9210" y="33943"/>
                      </a:cubicBezTo>
                      <a:cubicBezTo>
                        <a:pt x="7777" y="33943"/>
                        <a:pt x="6241" y="33786"/>
                        <a:pt x="4604" y="33472"/>
                      </a:cubicBezTo>
                      <a:cubicBezTo>
                        <a:pt x="2966" y="33163"/>
                        <a:pt x="1166" y="32683"/>
                        <a:pt x="-797" y="32032"/>
                      </a:cubicBezTo>
                      <a:lnTo>
                        <a:pt x="-797" y="36680"/>
                      </a:lnTo>
                      <a:cubicBezTo>
                        <a:pt x="1188" y="37232"/>
                        <a:pt x="3046" y="37645"/>
                        <a:pt x="4777" y="37921"/>
                      </a:cubicBezTo>
                      <a:cubicBezTo>
                        <a:pt x="6508" y="38197"/>
                        <a:pt x="8140" y="38334"/>
                        <a:pt x="9673" y="38334"/>
                      </a:cubicBezTo>
                      <a:cubicBezTo>
                        <a:pt x="13637" y="38334"/>
                        <a:pt x="16772" y="37433"/>
                        <a:pt x="19076" y="35630"/>
                      </a:cubicBezTo>
                      <a:cubicBezTo>
                        <a:pt x="21387" y="33833"/>
                        <a:pt x="22542" y="31401"/>
                        <a:pt x="22542" y="28336"/>
                      </a:cubicBezTo>
                      <a:cubicBezTo>
                        <a:pt x="22542" y="26196"/>
                        <a:pt x="21930" y="24391"/>
                        <a:pt x="20706" y="22919"/>
                      </a:cubicBezTo>
                      <a:cubicBezTo>
                        <a:pt x="19482" y="21447"/>
                        <a:pt x="17742" y="20427"/>
                        <a:pt x="15487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9" name="Graphic 2">
              <a:extLst>
                <a:ext uri="{FF2B5EF4-FFF2-40B4-BE49-F238E27FC236}">
                  <a16:creationId xmlns:a16="http://schemas.microsoft.com/office/drawing/2014/main" id="{0E0AF536-07F5-4478-B568-95750F25A2D0}"/>
                </a:ext>
              </a:extLst>
            </p:cNvPr>
            <p:cNvGrpSpPr/>
            <p:nvPr/>
          </p:nvGrpSpPr>
          <p:grpSpPr>
            <a:xfrm>
              <a:off x="3606028" y="4279035"/>
              <a:ext cx="382140" cy="1508021"/>
              <a:chOff x="3606028" y="4279035"/>
              <a:chExt cx="382140" cy="1508021"/>
            </a:xfrm>
            <a:no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A581D68-12D8-40A9-A63C-B13776193F43}"/>
                  </a:ext>
                </a:extLst>
              </p:cNvPr>
              <p:cNvSpPr/>
              <p:nvPr/>
            </p:nvSpPr>
            <p:spPr>
              <a:xfrm>
                <a:off x="3606028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5A6FA7F-198E-4E9A-815B-AD08E012A7E5}"/>
                  </a:ext>
                </a:extLst>
              </p:cNvPr>
              <p:cNvSpPr/>
              <p:nvPr/>
            </p:nvSpPr>
            <p:spPr>
              <a:xfrm>
                <a:off x="3967628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2" name="Graphic 2">
              <a:extLst>
                <a:ext uri="{FF2B5EF4-FFF2-40B4-BE49-F238E27FC236}">
                  <a16:creationId xmlns:a16="http://schemas.microsoft.com/office/drawing/2014/main" id="{B8AFC20B-F730-4377-B4C8-E98188E611A0}"/>
                </a:ext>
              </a:extLst>
            </p:cNvPr>
            <p:cNvGrpSpPr/>
            <p:nvPr/>
          </p:nvGrpSpPr>
          <p:grpSpPr>
            <a:xfrm>
              <a:off x="3702293" y="5820628"/>
              <a:ext cx="629751" cy="204466"/>
              <a:chOff x="3702293" y="5820628"/>
              <a:chExt cx="629751" cy="204466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7F192293-4821-48C8-9FC0-A4E14CABFBF0}"/>
                  </a:ext>
                </a:extLst>
              </p:cNvPr>
              <p:cNvSpPr/>
              <p:nvPr/>
            </p:nvSpPr>
            <p:spPr>
              <a:xfrm>
                <a:off x="3702293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3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3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3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8DDCA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4" name="Graphic 2">
                <a:extLst>
                  <a:ext uri="{FF2B5EF4-FFF2-40B4-BE49-F238E27FC236}">
                    <a16:creationId xmlns:a16="http://schemas.microsoft.com/office/drawing/2014/main" id="{91679896-9608-4111-A407-BEA260F3135D}"/>
                  </a:ext>
                </a:extLst>
              </p:cNvPr>
              <p:cNvGrpSpPr/>
              <p:nvPr/>
            </p:nvGrpSpPr>
            <p:grpSpPr>
              <a:xfrm>
                <a:off x="3721041" y="5837979"/>
                <a:ext cx="590232" cy="52697"/>
                <a:chOff x="3721041" y="5837979"/>
                <a:chExt cx="590232" cy="52697"/>
              </a:xfrm>
              <a:solidFill>
                <a:srgbClr val="000000"/>
              </a:solidFill>
            </p:grpSpPr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8964B47F-F231-4681-ACFC-404A30D39580}"/>
                    </a:ext>
                  </a:extLst>
                </p:cNvPr>
                <p:cNvSpPr/>
                <p:nvPr/>
              </p:nvSpPr>
              <p:spPr>
                <a:xfrm flipV="1">
                  <a:off x="3721041" y="5848556"/>
                  <a:ext cx="22122" cy="30393"/>
                </a:xfrm>
                <a:custGeom>
                  <a:avLst/>
                  <a:gdLst>
                    <a:gd name="connsiteX0" fmla="*/ 18995 w 22122"/>
                    <a:gd name="connsiteY0" fmla="*/ 27716 h 30393"/>
                    <a:gd name="connsiteX1" fmla="*/ 18995 w 22122"/>
                    <a:gd name="connsiteY1" fmla="*/ 23217 h 30393"/>
                    <a:gd name="connsiteX2" fmla="*/ 14811 w 22122"/>
                    <a:gd name="connsiteY2" fmla="*/ 24763 h 30393"/>
                    <a:gd name="connsiteX3" fmla="*/ 10312 w 22122"/>
                    <a:gd name="connsiteY3" fmla="*/ 25284 h 30393"/>
                    <a:gd name="connsiteX4" fmla="*/ 5002 w 22122"/>
                    <a:gd name="connsiteY4" fmla="*/ 24201 h 30393"/>
                    <a:gd name="connsiteX5" fmla="*/ 3232 w 22122"/>
                    <a:gd name="connsiteY5" fmla="*/ 20942 h 30393"/>
                    <a:gd name="connsiteX6" fmla="*/ 4498 w 22122"/>
                    <a:gd name="connsiteY6" fmla="*/ 18346 h 30393"/>
                    <a:gd name="connsiteX7" fmla="*/ 9592 w 22122"/>
                    <a:gd name="connsiteY7" fmla="*/ 16551 h 30393"/>
                    <a:gd name="connsiteX8" fmla="*/ 11221 w 22122"/>
                    <a:gd name="connsiteY8" fmla="*/ 16187 h 30393"/>
                    <a:gd name="connsiteX9" fmla="*/ 18416 w 22122"/>
                    <a:gd name="connsiteY9" fmla="*/ 13127 h 30393"/>
                    <a:gd name="connsiteX10" fmla="*/ 20550 w 22122"/>
                    <a:gd name="connsiteY10" fmla="*/ 7611 h 30393"/>
                    <a:gd name="connsiteX11" fmla="*/ 17358 w 22122"/>
                    <a:gd name="connsiteY11" fmla="*/ 1218 h 30393"/>
                    <a:gd name="connsiteX12" fmla="*/ 8583 w 22122"/>
                    <a:gd name="connsiteY12" fmla="*/ -1131 h 30393"/>
                    <a:gd name="connsiteX13" fmla="*/ 3737 w 22122"/>
                    <a:gd name="connsiteY13" fmla="*/ -676 h 30393"/>
                    <a:gd name="connsiteX14" fmla="*/ -1573 w 22122"/>
                    <a:gd name="connsiteY14" fmla="*/ 680 h 30393"/>
                    <a:gd name="connsiteX15" fmla="*/ -1573 w 22122"/>
                    <a:gd name="connsiteY15" fmla="*/ 5593 h 30393"/>
                    <a:gd name="connsiteX16" fmla="*/ 3621 w 22122"/>
                    <a:gd name="connsiteY16" fmla="*/ 3534 h 30393"/>
                    <a:gd name="connsiteX17" fmla="*/ 8691 w 22122"/>
                    <a:gd name="connsiteY17" fmla="*/ 2855 h 30393"/>
                    <a:gd name="connsiteX18" fmla="*/ 13851 w 22122"/>
                    <a:gd name="connsiteY18" fmla="*/ 4005 h 30393"/>
                    <a:gd name="connsiteX19" fmla="*/ 15662 w 22122"/>
                    <a:gd name="connsiteY19" fmla="*/ 7247 h 30393"/>
                    <a:gd name="connsiteX20" fmla="*/ 14356 w 22122"/>
                    <a:gd name="connsiteY20" fmla="*/ 10216 h 30393"/>
                    <a:gd name="connsiteX21" fmla="*/ 8633 w 22122"/>
                    <a:gd name="connsiteY21" fmla="*/ 12209 h 30393"/>
                    <a:gd name="connsiteX22" fmla="*/ 6979 w 22122"/>
                    <a:gd name="connsiteY22" fmla="*/ 12598 h 30393"/>
                    <a:gd name="connsiteX23" fmla="*/ 594 w 22122"/>
                    <a:gd name="connsiteY23" fmla="*/ 15451 h 30393"/>
                    <a:gd name="connsiteX24" fmla="*/ -1366 w 22122"/>
                    <a:gd name="connsiteY24" fmla="*/ 20736 h 30393"/>
                    <a:gd name="connsiteX25" fmla="*/ 1529 w 22122"/>
                    <a:gd name="connsiteY25" fmla="*/ 27038 h 30393"/>
                    <a:gd name="connsiteX26" fmla="*/ 9749 w 22122"/>
                    <a:gd name="connsiteY26" fmla="*/ 29262 h 30393"/>
                    <a:gd name="connsiteX27" fmla="*/ 14703 w 22122"/>
                    <a:gd name="connsiteY27" fmla="*/ 28874 h 30393"/>
                    <a:gd name="connsiteX28" fmla="*/ 18995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95" y="27716"/>
                      </a:moveTo>
                      <a:lnTo>
                        <a:pt x="18995" y="23217"/>
                      </a:lnTo>
                      <a:cubicBezTo>
                        <a:pt x="17656" y="23906"/>
                        <a:pt x="16261" y="24421"/>
                        <a:pt x="14811" y="24763"/>
                      </a:cubicBezTo>
                      <a:cubicBezTo>
                        <a:pt x="13366" y="25111"/>
                        <a:pt x="11866" y="25284"/>
                        <a:pt x="10312" y="25284"/>
                      </a:cubicBezTo>
                      <a:cubicBezTo>
                        <a:pt x="7952" y="25284"/>
                        <a:pt x="6182" y="24923"/>
                        <a:pt x="5002" y="24201"/>
                      </a:cubicBezTo>
                      <a:cubicBezTo>
                        <a:pt x="3822" y="23479"/>
                        <a:pt x="3232" y="22392"/>
                        <a:pt x="3232" y="20942"/>
                      </a:cubicBezTo>
                      <a:cubicBezTo>
                        <a:pt x="3232" y="19840"/>
                        <a:pt x="3654" y="18974"/>
                        <a:pt x="4498" y="18346"/>
                      </a:cubicBezTo>
                      <a:cubicBezTo>
                        <a:pt x="5341" y="17717"/>
                        <a:pt x="7039" y="17119"/>
                        <a:pt x="9592" y="16551"/>
                      </a:cubicBezTo>
                      <a:lnTo>
                        <a:pt x="11221" y="16187"/>
                      </a:lnTo>
                      <a:cubicBezTo>
                        <a:pt x="14596" y="15465"/>
                        <a:pt x="16994" y="14445"/>
                        <a:pt x="18416" y="13127"/>
                      </a:cubicBezTo>
                      <a:cubicBezTo>
                        <a:pt x="19839" y="11809"/>
                        <a:pt x="20550" y="9971"/>
                        <a:pt x="20550" y="7611"/>
                      </a:cubicBezTo>
                      <a:cubicBezTo>
                        <a:pt x="20550" y="4920"/>
                        <a:pt x="19486" y="2789"/>
                        <a:pt x="17358" y="1218"/>
                      </a:cubicBezTo>
                      <a:cubicBezTo>
                        <a:pt x="15230" y="-348"/>
                        <a:pt x="12305" y="-1131"/>
                        <a:pt x="8583" y="-1131"/>
                      </a:cubicBezTo>
                      <a:cubicBezTo>
                        <a:pt x="7034" y="-1131"/>
                        <a:pt x="5418" y="-979"/>
                        <a:pt x="3737" y="-676"/>
                      </a:cubicBezTo>
                      <a:cubicBezTo>
                        <a:pt x="2055" y="-373"/>
                        <a:pt x="285" y="79"/>
                        <a:pt x="-1573" y="680"/>
                      </a:cubicBezTo>
                      <a:lnTo>
                        <a:pt x="-1573" y="5593"/>
                      </a:lnTo>
                      <a:cubicBezTo>
                        <a:pt x="186" y="4678"/>
                        <a:pt x="1917" y="3991"/>
                        <a:pt x="3621" y="3534"/>
                      </a:cubicBezTo>
                      <a:cubicBezTo>
                        <a:pt x="5325" y="3081"/>
                        <a:pt x="7015" y="2855"/>
                        <a:pt x="8691" y="2855"/>
                      </a:cubicBezTo>
                      <a:cubicBezTo>
                        <a:pt x="10929" y="2855"/>
                        <a:pt x="12649" y="3239"/>
                        <a:pt x="13851" y="4005"/>
                      </a:cubicBezTo>
                      <a:cubicBezTo>
                        <a:pt x="15059" y="4771"/>
                        <a:pt x="15662" y="5852"/>
                        <a:pt x="15662" y="7247"/>
                      </a:cubicBezTo>
                      <a:cubicBezTo>
                        <a:pt x="15662" y="8537"/>
                        <a:pt x="15227" y="9527"/>
                        <a:pt x="14356" y="10216"/>
                      </a:cubicBezTo>
                      <a:cubicBezTo>
                        <a:pt x="13490" y="10905"/>
                        <a:pt x="11583" y="11569"/>
                        <a:pt x="8633" y="12209"/>
                      </a:cubicBezTo>
                      <a:lnTo>
                        <a:pt x="6979" y="12598"/>
                      </a:lnTo>
                      <a:cubicBezTo>
                        <a:pt x="4035" y="13215"/>
                        <a:pt x="1906" y="14166"/>
                        <a:pt x="594" y="15451"/>
                      </a:cubicBezTo>
                      <a:cubicBezTo>
                        <a:pt x="-713" y="16736"/>
                        <a:pt x="-1366" y="18497"/>
                        <a:pt x="-1366" y="20736"/>
                      </a:cubicBezTo>
                      <a:cubicBezTo>
                        <a:pt x="-1366" y="23459"/>
                        <a:pt x="-401" y="25560"/>
                        <a:pt x="1529" y="27038"/>
                      </a:cubicBezTo>
                      <a:cubicBezTo>
                        <a:pt x="3458" y="28521"/>
                        <a:pt x="6199" y="29262"/>
                        <a:pt x="9749" y="29262"/>
                      </a:cubicBezTo>
                      <a:cubicBezTo>
                        <a:pt x="11503" y="29262"/>
                        <a:pt x="13154" y="29133"/>
                        <a:pt x="14703" y="28874"/>
                      </a:cubicBezTo>
                      <a:cubicBezTo>
                        <a:pt x="16258" y="28620"/>
                        <a:pt x="17689" y="28234"/>
                        <a:pt x="18995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B5E9888C-8DD6-4900-8382-8324FCF1A801}"/>
                    </a:ext>
                  </a:extLst>
                </p:cNvPr>
                <p:cNvSpPr/>
                <p:nvPr/>
              </p:nvSpPr>
              <p:spPr>
                <a:xfrm flipV="1">
                  <a:off x="3748667" y="5848556"/>
                  <a:ext cx="25869" cy="40648"/>
                </a:xfrm>
                <a:custGeom>
                  <a:avLst/>
                  <a:gdLst>
                    <a:gd name="connsiteX0" fmla="*/ 3110 w 25869"/>
                    <a:gd name="connsiteY0" fmla="*/ 24945 h 40648"/>
                    <a:gd name="connsiteX1" fmla="*/ 5269 w 25869"/>
                    <a:gd name="connsiteY1" fmla="*/ 16717 h 40648"/>
                    <a:gd name="connsiteX2" fmla="*/ 11199 w 25869"/>
                    <a:gd name="connsiteY2" fmla="*/ 13731 h 40648"/>
                    <a:gd name="connsiteX3" fmla="*/ 17137 w 25869"/>
                    <a:gd name="connsiteY3" fmla="*/ 16717 h 40648"/>
                    <a:gd name="connsiteX4" fmla="*/ 19312 w 25869"/>
                    <a:gd name="connsiteY4" fmla="*/ 24945 h 40648"/>
                    <a:gd name="connsiteX5" fmla="*/ 17137 w 25869"/>
                    <a:gd name="connsiteY5" fmla="*/ 33174 h 40648"/>
                    <a:gd name="connsiteX6" fmla="*/ 11199 w 25869"/>
                    <a:gd name="connsiteY6" fmla="*/ 36160 h 40648"/>
                    <a:gd name="connsiteX7" fmla="*/ 5269 w 25869"/>
                    <a:gd name="connsiteY7" fmla="*/ 33174 h 40648"/>
                    <a:gd name="connsiteX8" fmla="*/ 3110 w 25869"/>
                    <a:gd name="connsiteY8" fmla="*/ 24945 h 40648"/>
                    <a:gd name="connsiteX9" fmla="*/ 19312 w 25869"/>
                    <a:gd name="connsiteY9" fmla="*/ 14839 h 40648"/>
                    <a:gd name="connsiteX10" fmla="*/ 15524 w 25869"/>
                    <a:gd name="connsiteY10" fmla="*/ 11002 h 40648"/>
                    <a:gd name="connsiteX11" fmla="*/ 10033 w 25869"/>
                    <a:gd name="connsiteY11" fmla="*/ 9745 h 40648"/>
                    <a:gd name="connsiteX12" fmla="*/ 1489 w 25869"/>
                    <a:gd name="connsiteY12" fmla="*/ 13929 h 40648"/>
                    <a:gd name="connsiteX13" fmla="*/ -1802 w 25869"/>
                    <a:gd name="connsiteY13" fmla="*/ 24945 h 40648"/>
                    <a:gd name="connsiteX14" fmla="*/ 1489 w 25869"/>
                    <a:gd name="connsiteY14" fmla="*/ 35953 h 40648"/>
                    <a:gd name="connsiteX15" fmla="*/ 10033 w 25869"/>
                    <a:gd name="connsiteY15" fmla="*/ 40138 h 40648"/>
                    <a:gd name="connsiteX16" fmla="*/ 15524 w 25869"/>
                    <a:gd name="connsiteY16" fmla="*/ 38881 h 40648"/>
                    <a:gd name="connsiteX17" fmla="*/ 19312 w 25869"/>
                    <a:gd name="connsiteY17" fmla="*/ 35052 h 40648"/>
                    <a:gd name="connsiteX18" fmla="*/ 19312 w 25869"/>
                    <a:gd name="connsiteY18" fmla="*/ 39443 h 40648"/>
                    <a:gd name="connsiteX19" fmla="*/ 24067 w 25869"/>
                    <a:gd name="connsiteY19" fmla="*/ 39443 h 40648"/>
                    <a:gd name="connsiteX20" fmla="*/ 24067 w 25869"/>
                    <a:gd name="connsiteY20" fmla="*/ -510 h 40648"/>
                    <a:gd name="connsiteX21" fmla="*/ 19312 w 25869"/>
                    <a:gd name="connsiteY21" fmla="*/ -510 h 40648"/>
                    <a:gd name="connsiteX22" fmla="*/ 19312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110" y="24945"/>
                      </a:moveTo>
                      <a:cubicBezTo>
                        <a:pt x="3110" y="21450"/>
                        <a:pt x="3830" y="18707"/>
                        <a:pt x="5269" y="16717"/>
                      </a:cubicBezTo>
                      <a:cubicBezTo>
                        <a:pt x="6708" y="14726"/>
                        <a:pt x="8685" y="13731"/>
                        <a:pt x="11199" y="13731"/>
                      </a:cubicBezTo>
                      <a:cubicBezTo>
                        <a:pt x="13713" y="13731"/>
                        <a:pt x="15692" y="14726"/>
                        <a:pt x="17137" y="16717"/>
                      </a:cubicBezTo>
                      <a:cubicBezTo>
                        <a:pt x="18587" y="18707"/>
                        <a:pt x="19312" y="21450"/>
                        <a:pt x="19312" y="24945"/>
                      </a:cubicBezTo>
                      <a:cubicBezTo>
                        <a:pt x="19312" y="28441"/>
                        <a:pt x="18587" y="31184"/>
                        <a:pt x="17137" y="33174"/>
                      </a:cubicBezTo>
                      <a:cubicBezTo>
                        <a:pt x="15692" y="35165"/>
                        <a:pt x="13713" y="36160"/>
                        <a:pt x="11199" y="36160"/>
                      </a:cubicBezTo>
                      <a:cubicBezTo>
                        <a:pt x="8685" y="36160"/>
                        <a:pt x="6708" y="35165"/>
                        <a:pt x="5269" y="33174"/>
                      </a:cubicBezTo>
                      <a:cubicBezTo>
                        <a:pt x="3830" y="31184"/>
                        <a:pt x="3110" y="28441"/>
                        <a:pt x="3110" y="24945"/>
                      </a:cubicBezTo>
                      <a:close/>
                      <a:moveTo>
                        <a:pt x="19312" y="14839"/>
                      </a:moveTo>
                      <a:cubicBezTo>
                        <a:pt x="18314" y="13119"/>
                        <a:pt x="17051" y="11840"/>
                        <a:pt x="15524" y="11002"/>
                      </a:cubicBezTo>
                      <a:cubicBezTo>
                        <a:pt x="14002" y="10164"/>
                        <a:pt x="12172" y="9745"/>
                        <a:pt x="10033" y="9745"/>
                      </a:cubicBezTo>
                      <a:cubicBezTo>
                        <a:pt x="6537" y="9745"/>
                        <a:pt x="3689" y="11140"/>
                        <a:pt x="1489" y="13929"/>
                      </a:cubicBezTo>
                      <a:cubicBezTo>
                        <a:pt x="-705" y="16725"/>
                        <a:pt x="-1802" y="20397"/>
                        <a:pt x="-1802" y="24945"/>
                      </a:cubicBezTo>
                      <a:cubicBezTo>
                        <a:pt x="-1802" y="29494"/>
                        <a:pt x="-705" y="33163"/>
                        <a:pt x="1489" y="35953"/>
                      </a:cubicBezTo>
                      <a:cubicBezTo>
                        <a:pt x="3689" y="38743"/>
                        <a:pt x="6537" y="40138"/>
                        <a:pt x="10033" y="40138"/>
                      </a:cubicBezTo>
                      <a:cubicBezTo>
                        <a:pt x="12172" y="40138"/>
                        <a:pt x="14002" y="39719"/>
                        <a:pt x="15524" y="38881"/>
                      </a:cubicBezTo>
                      <a:cubicBezTo>
                        <a:pt x="17051" y="38048"/>
                        <a:pt x="18314" y="36772"/>
                        <a:pt x="19312" y="35052"/>
                      </a:cubicBezTo>
                      <a:lnTo>
                        <a:pt x="19312" y="39443"/>
                      </a:lnTo>
                      <a:lnTo>
                        <a:pt x="24067" y="39443"/>
                      </a:lnTo>
                      <a:lnTo>
                        <a:pt x="24067" y="-510"/>
                      </a:lnTo>
                      <a:lnTo>
                        <a:pt x="19312" y="-510"/>
                      </a:lnTo>
                      <a:lnTo>
                        <a:pt x="19312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DED5CEB0-9A38-4EFE-92E3-25471868CE8F}"/>
                    </a:ext>
                  </a:extLst>
                </p:cNvPr>
                <p:cNvSpPr/>
                <p:nvPr/>
              </p:nvSpPr>
              <p:spPr>
                <a:xfrm flipV="1">
                  <a:off x="3783844" y="5848556"/>
                  <a:ext cx="24240" cy="30393"/>
                </a:xfrm>
                <a:custGeom>
                  <a:avLst/>
                  <a:gdLst>
                    <a:gd name="connsiteX0" fmla="*/ -1891 w 24240"/>
                    <a:gd name="connsiteY0" fmla="*/ 11043 h 30393"/>
                    <a:gd name="connsiteX1" fmla="*/ -1891 w 24240"/>
                    <a:gd name="connsiteY1" fmla="*/ 28568 h 30393"/>
                    <a:gd name="connsiteX2" fmla="*/ 2864 w 24240"/>
                    <a:gd name="connsiteY2" fmla="*/ 28568 h 30393"/>
                    <a:gd name="connsiteX3" fmla="*/ 2864 w 24240"/>
                    <a:gd name="connsiteY3" fmla="*/ 11225 h 30393"/>
                    <a:gd name="connsiteX4" fmla="*/ 4461 w 24240"/>
                    <a:gd name="connsiteY4" fmla="*/ 5055 h 30393"/>
                    <a:gd name="connsiteX5" fmla="*/ 9274 w 24240"/>
                    <a:gd name="connsiteY5" fmla="*/ 3004 h 30393"/>
                    <a:gd name="connsiteX6" fmla="*/ 15352 w 24240"/>
                    <a:gd name="connsiteY6" fmla="*/ 5460 h 30393"/>
                    <a:gd name="connsiteX7" fmla="*/ 17594 w 24240"/>
                    <a:gd name="connsiteY7" fmla="*/ 12159 h 30393"/>
                    <a:gd name="connsiteX8" fmla="*/ 17594 w 24240"/>
                    <a:gd name="connsiteY8" fmla="*/ 28568 h 30393"/>
                    <a:gd name="connsiteX9" fmla="*/ 22349 w 24240"/>
                    <a:gd name="connsiteY9" fmla="*/ 28568 h 30393"/>
                    <a:gd name="connsiteX10" fmla="*/ 22349 w 24240"/>
                    <a:gd name="connsiteY10" fmla="*/ -378 h 30393"/>
                    <a:gd name="connsiteX11" fmla="*/ 17594 w 24240"/>
                    <a:gd name="connsiteY11" fmla="*/ -378 h 30393"/>
                    <a:gd name="connsiteX12" fmla="*/ 17594 w 24240"/>
                    <a:gd name="connsiteY12" fmla="*/ 4071 h 30393"/>
                    <a:gd name="connsiteX13" fmla="*/ 13574 w 24240"/>
                    <a:gd name="connsiteY13" fmla="*/ 151 h 30393"/>
                    <a:gd name="connsiteX14" fmla="*/ 8265 w 24240"/>
                    <a:gd name="connsiteY14" fmla="*/ -1131 h 30393"/>
                    <a:gd name="connsiteX15" fmla="*/ 689 w 24240"/>
                    <a:gd name="connsiteY15" fmla="*/ 1970 h 30393"/>
                    <a:gd name="connsiteX16" fmla="*/ -1891 w 24240"/>
                    <a:gd name="connsiteY16" fmla="*/ 11043 h 30393"/>
                    <a:gd name="connsiteX17" fmla="*/ 10076 w 24240"/>
                    <a:gd name="connsiteY17" fmla="*/ 29262 h 30393"/>
                    <a:gd name="connsiteX18" fmla="*/ 10076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91" y="11043"/>
                      </a:moveTo>
                      <a:lnTo>
                        <a:pt x="-1891" y="28568"/>
                      </a:lnTo>
                      <a:lnTo>
                        <a:pt x="2864" y="28568"/>
                      </a:lnTo>
                      <a:lnTo>
                        <a:pt x="2864" y="11225"/>
                      </a:lnTo>
                      <a:cubicBezTo>
                        <a:pt x="2864" y="8485"/>
                        <a:pt x="3396" y="6428"/>
                        <a:pt x="4461" y="5055"/>
                      </a:cubicBezTo>
                      <a:cubicBezTo>
                        <a:pt x="5530" y="3688"/>
                        <a:pt x="7135" y="3004"/>
                        <a:pt x="9274" y="3004"/>
                      </a:cubicBezTo>
                      <a:cubicBezTo>
                        <a:pt x="11838" y="3004"/>
                        <a:pt x="13864" y="3823"/>
                        <a:pt x="15352" y="5460"/>
                      </a:cubicBezTo>
                      <a:cubicBezTo>
                        <a:pt x="16847" y="7098"/>
                        <a:pt x="17594" y="9331"/>
                        <a:pt x="17594" y="12159"/>
                      </a:cubicBezTo>
                      <a:lnTo>
                        <a:pt x="17594" y="28568"/>
                      </a:lnTo>
                      <a:lnTo>
                        <a:pt x="22349" y="28568"/>
                      </a:lnTo>
                      <a:lnTo>
                        <a:pt x="22349" y="-378"/>
                      </a:lnTo>
                      <a:lnTo>
                        <a:pt x="17594" y="-378"/>
                      </a:lnTo>
                      <a:lnTo>
                        <a:pt x="17594" y="4071"/>
                      </a:lnTo>
                      <a:cubicBezTo>
                        <a:pt x="16441" y="2312"/>
                        <a:pt x="15102" y="1006"/>
                        <a:pt x="13574" y="151"/>
                      </a:cubicBezTo>
                      <a:cubicBezTo>
                        <a:pt x="12053" y="-704"/>
                        <a:pt x="10283" y="-1131"/>
                        <a:pt x="8265" y="-1131"/>
                      </a:cubicBezTo>
                      <a:cubicBezTo>
                        <a:pt x="4940" y="-1131"/>
                        <a:pt x="2415" y="-97"/>
                        <a:pt x="689" y="1970"/>
                      </a:cubicBezTo>
                      <a:cubicBezTo>
                        <a:pt x="-1031" y="4038"/>
                        <a:pt x="-1891" y="7062"/>
                        <a:pt x="-1891" y="11043"/>
                      </a:cubicBezTo>
                      <a:close/>
                      <a:moveTo>
                        <a:pt x="10076" y="29262"/>
                      </a:moveTo>
                      <a:lnTo>
                        <a:pt x="10076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7E8C38E4-8DFA-4FFA-A160-788BD6EC05ED}"/>
                    </a:ext>
                  </a:extLst>
                </p:cNvPr>
                <p:cNvSpPr/>
                <p:nvPr/>
              </p:nvSpPr>
              <p:spPr>
                <a:xfrm flipV="1">
                  <a:off x="3816067" y="5848556"/>
                  <a:ext cx="24455" cy="30393"/>
                </a:xfrm>
                <a:custGeom>
                  <a:avLst/>
                  <a:gdLst>
                    <a:gd name="connsiteX0" fmla="*/ 13229 w 24455"/>
                    <a:gd name="connsiteY0" fmla="*/ 14169 h 30393"/>
                    <a:gd name="connsiteX1" fmla="*/ 5239 w 24455"/>
                    <a:gd name="connsiteY1" fmla="*/ 12854 h 30393"/>
                    <a:gd name="connsiteX2" fmla="*/ 3015 w 24455"/>
                    <a:gd name="connsiteY2" fmla="*/ 8355 h 30393"/>
                    <a:gd name="connsiteX3" fmla="*/ 4685 w 24455"/>
                    <a:gd name="connsiteY3" fmla="*/ 4336 h 30393"/>
                    <a:gd name="connsiteX4" fmla="*/ 9217 w 24455"/>
                    <a:gd name="connsiteY4" fmla="*/ 2855 h 30393"/>
                    <a:gd name="connsiteX5" fmla="*/ 15569 w 24455"/>
                    <a:gd name="connsiteY5" fmla="*/ 5659 h 30393"/>
                    <a:gd name="connsiteX6" fmla="*/ 17959 w 24455"/>
                    <a:gd name="connsiteY6" fmla="*/ 13110 h 30393"/>
                    <a:gd name="connsiteX7" fmla="*/ 17959 w 24455"/>
                    <a:gd name="connsiteY7" fmla="*/ 14169 h 30393"/>
                    <a:gd name="connsiteX8" fmla="*/ 13229 w 24455"/>
                    <a:gd name="connsiteY8" fmla="*/ 14169 h 30393"/>
                    <a:gd name="connsiteX9" fmla="*/ 22714 w 24455"/>
                    <a:gd name="connsiteY9" fmla="*/ 16137 h 30393"/>
                    <a:gd name="connsiteX10" fmla="*/ 22714 w 24455"/>
                    <a:gd name="connsiteY10" fmla="*/ -378 h 30393"/>
                    <a:gd name="connsiteX11" fmla="*/ 17959 w 24455"/>
                    <a:gd name="connsiteY11" fmla="*/ -378 h 30393"/>
                    <a:gd name="connsiteX12" fmla="*/ 17959 w 24455"/>
                    <a:gd name="connsiteY12" fmla="*/ 4013 h 30393"/>
                    <a:gd name="connsiteX13" fmla="*/ 13898 w 24455"/>
                    <a:gd name="connsiteY13" fmla="*/ 126 h 30393"/>
                    <a:gd name="connsiteX14" fmla="*/ 7952 w 24455"/>
                    <a:gd name="connsiteY14" fmla="*/ -1131 h 30393"/>
                    <a:gd name="connsiteX15" fmla="*/ 881 w 24455"/>
                    <a:gd name="connsiteY15" fmla="*/ 1367 h 30393"/>
                    <a:gd name="connsiteX16" fmla="*/ -1741 w 24455"/>
                    <a:gd name="connsiteY16" fmla="*/ 8049 h 30393"/>
                    <a:gd name="connsiteX17" fmla="*/ 1526 w 24455"/>
                    <a:gd name="connsiteY17" fmla="*/ 15410 h 30393"/>
                    <a:gd name="connsiteX18" fmla="*/ 11285 w 24455"/>
                    <a:gd name="connsiteY18" fmla="*/ 17891 h 30393"/>
                    <a:gd name="connsiteX19" fmla="*/ 17959 w 24455"/>
                    <a:gd name="connsiteY19" fmla="*/ 17891 h 30393"/>
                    <a:gd name="connsiteX20" fmla="*/ 17959 w 24455"/>
                    <a:gd name="connsiteY20" fmla="*/ 18362 h 30393"/>
                    <a:gd name="connsiteX21" fmla="*/ 15801 w 24455"/>
                    <a:gd name="connsiteY21" fmla="*/ 23440 h 30393"/>
                    <a:gd name="connsiteX22" fmla="*/ 9739 w 24455"/>
                    <a:gd name="connsiteY22" fmla="*/ 25235 h 30393"/>
                    <a:gd name="connsiteX23" fmla="*/ 4900 w 24455"/>
                    <a:gd name="connsiteY23" fmla="*/ 24639 h 30393"/>
                    <a:gd name="connsiteX24" fmla="*/ 385 w 24455"/>
                    <a:gd name="connsiteY24" fmla="*/ 22853 h 30393"/>
                    <a:gd name="connsiteX25" fmla="*/ 385 w 24455"/>
                    <a:gd name="connsiteY25" fmla="*/ 27253 h 30393"/>
                    <a:gd name="connsiteX26" fmla="*/ 5446 w 24455"/>
                    <a:gd name="connsiteY26" fmla="*/ 28758 h 30393"/>
                    <a:gd name="connsiteX27" fmla="*/ 10226 w 24455"/>
                    <a:gd name="connsiteY27" fmla="*/ 29262 h 30393"/>
                    <a:gd name="connsiteX28" fmla="*/ 19613 w 24455"/>
                    <a:gd name="connsiteY28" fmla="*/ 26004 h 30393"/>
                    <a:gd name="connsiteX29" fmla="*/ 22714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29" y="14169"/>
                      </a:moveTo>
                      <a:cubicBezTo>
                        <a:pt x="9386" y="14169"/>
                        <a:pt x="6723" y="13731"/>
                        <a:pt x="5239" y="12854"/>
                      </a:cubicBezTo>
                      <a:cubicBezTo>
                        <a:pt x="3756" y="11977"/>
                        <a:pt x="3015" y="10478"/>
                        <a:pt x="3015" y="8355"/>
                      </a:cubicBezTo>
                      <a:cubicBezTo>
                        <a:pt x="3015" y="6668"/>
                        <a:pt x="3572" y="5328"/>
                        <a:pt x="4685" y="4336"/>
                      </a:cubicBezTo>
                      <a:cubicBezTo>
                        <a:pt x="5799" y="3349"/>
                        <a:pt x="7310" y="2855"/>
                        <a:pt x="9217" y="2855"/>
                      </a:cubicBezTo>
                      <a:cubicBezTo>
                        <a:pt x="11858" y="2855"/>
                        <a:pt x="13976" y="3790"/>
                        <a:pt x="15569" y="5659"/>
                      </a:cubicBezTo>
                      <a:cubicBezTo>
                        <a:pt x="17162" y="7528"/>
                        <a:pt x="17959" y="10012"/>
                        <a:pt x="17959" y="13110"/>
                      </a:cubicBezTo>
                      <a:lnTo>
                        <a:pt x="17959" y="14169"/>
                      </a:lnTo>
                      <a:lnTo>
                        <a:pt x="13229" y="14169"/>
                      </a:lnTo>
                      <a:close/>
                      <a:moveTo>
                        <a:pt x="22714" y="16137"/>
                      </a:moveTo>
                      <a:lnTo>
                        <a:pt x="22714" y="-378"/>
                      </a:lnTo>
                      <a:lnTo>
                        <a:pt x="17959" y="-378"/>
                      </a:lnTo>
                      <a:lnTo>
                        <a:pt x="17959" y="4013"/>
                      </a:lnTo>
                      <a:cubicBezTo>
                        <a:pt x="16873" y="2260"/>
                        <a:pt x="15519" y="964"/>
                        <a:pt x="13898" y="126"/>
                      </a:cubicBezTo>
                      <a:cubicBezTo>
                        <a:pt x="12277" y="-712"/>
                        <a:pt x="10295" y="-1131"/>
                        <a:pt x="7952" y="-1131"/>
                      </a:cubicBezTo>
                      <a:cubicBezTo>
                        <a:pt x="4991" y="-1131"/>
                        <a:pt x="2634" y="-298"/>
                        <a:pt x="881" y="1367"/>
                      </a:cubicBezTo>
                      <a:cubicBezTo>
                        <a:pt x="-867" y="3032"/>
                        <a:pt x="-1741" y="5259"/>
                        <a:pt x="-1741" y="8049"/>
                      </a:cubicBezTo>
                      <a:cubicBezTo>
                        <a:pt x="-1741" y="11302"/>
                        <a:pt x="-652" y="13756"/>
                        <a:pt x="1526" y="15410"/>
                      </a:cubicBezTo>
                      <a:cubicBezTo>
                        <a:pt x="3710" y="17064"/>
                        <a:pt x="6962" y="17891"/>
                        <a:pt x="11285" y="17891"/>
                      </a:cubicBezTo>
                      <a:lnTo>
                        <a:pt x="17959" y="17891"/>
                      </a:lnTo>
                      <a:lnTo>
                        <a:pt x="17959" y="18362"/>
                      </a:lnTo>
                      <a:cubicBezTo>
                        <a:pt x="17959" y="20551"/>
                        <a:pt x="17240" y="22244"/>
                        <a:pt x="15801" y="23440"/>
                      </a:cubicBezTo>
                      <a:cubicBezTo>
                        <a:pt x="14362" y="24636"/>
                        <a:pt x="12341" y="25235"/>
                        <a:pt x="9739" y="25235"/>
                      </a:cubicBezTo>
                      <a:cubicBezTo>
                        <a:pt x="8084" y="25235"/>
                        <a:pt x="6472" y="25036"/>
                        <a:pt x="4900" y="24639"/>
                      </a:cubicBezTo>
                      <a:cubicBezTo>
                        <a:pt x="3335" y="24242"/>
                        <a:pt x="1829" y="23647"/>
                        <a:pt x="385" y="22853"/>
                      </a:cubicBezTo>
                      <a:lnTo>
                        <a:pt x="385" y="27253"/>
                      </a:lnTo>
                      <a:cubicBezTo>
                        <a:pt x="2122" y="27925"/>
                        <a:pt x="3809" y="28427"/>
                        <a:pt x="5446" y="28758"/>
                      </a:cubicBezTo>
                      <a:cubicBezTo>
                        <a:pt x="7084" y="29094"/>
                        <a:pt x="8677" y="29262"/>
                        <a:pt x="10226" y="29262"/>
                      </a:cubicBezTo>
                      <a:cubicBezTo>
                        <a:pt x="14417" y="29262"/>
                        <a:pt x="17546" y="28176"/>
                        <a:pt x="19613" y="26004"/>
                      </a:cubicBezTo>
                      <a:cubicBezTo>
                        <a:pt x="21681" y="23837"/>
                        <a:pt x="22714" y="20548"/>
                        <a:pt x="22714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7DBF75D0-AD05-40DB-9AF5-79C6550166D0}"/>
                    </a:ext>
                  </a:extLst>
                </p:cNvPr>
                <p:cNvSpPr/>
                <p:nvPr/>
              </p:nvSpPr>
              <p:spPr>
                <a:xfrm flipV="1">
                  <a:off x="3850131" y="5848556"/>
                  <a:ext cx="16953" cy="29640"/>
                </a:xfrm>
                <a:custGeom>
                  <a:avLst/>
                  <a:gdLst>
                    <a:gd name="connsiteX0" fmla="*/ 15473 w 16953"/>
                    <a:gd name="connsiteY0" fmla="*/ 23328 h 29640"/>
                    <a:gd name="connsiteX1" fmla="*/ 13728 w 16953"/>
                    <a:gd name="connsiteY1" fmla="*/ 24006 h 29640"/>
                    <a:gd name="connsiteX2" fmla="*/ 11652 w 16953"/>
                    <a:gd name="connsiteY2" fmla="*/ 24230 h 29640"/>
                    <a:gd name="connsiteX3" fmla="*/ 5458 w 16953"/>
                    <a:gd name="connsiteY3" fmla="*/ 21608 h 29640"/>
                    <a:gd name="connsiteX4" fmla="*/ 3299 w 16953"/>
                    <a:gd name="connsiteY4" fmla="*/ 14074 h 29640"/>
                    <a:gd name="connsiteX5" fmla="*/ 3299 w 16953"/>
                    <a:gd name="connsiteY5" fmla="*/ -1176 h 29640"/>
                    <a:gd name="connsiteX6" fmla="*/ -1481 w 16953"/>
                    <a:gd name="connsiteY6" fmla="*/ -1176 h 29640"/>
                    <a:gd name="connsiteX7" fmla="*/ -1481 w 16953"/>
                    <a:gd name="connsiteY7" fmla="*/ 27769 h 29640"/>
                    <a:gd name="connsiteX8" fmla="*/ 3299 w 16953"/>
                    <a:gd name="connsiteY8" fmla="*/ 27769 h 29640"/>
                    <a:gd name="connsiteX9" fmla="*/ 3299 w 16953"/>
                    <a:gd name="connsiteY9" fmla="*/ 23270 h 29640"/>
                    <a:gd name="connsiteX10" fmla="*/ 7203 w 16953"/>
                    <a:gd name="connsiteY10" fmla="*/ 27182 h 29640"/>
                    <a:gd name="connsiteX11" fmla="*/ 13050 w 16953"/>
                    <a:gd name="connsiteY11" fmla="*/ 28464 h 29640"/>
                    <a:gd name="connsiteX12" fmla="*/ 14133 w 16953"/>
                    <a:gd name="connsiteY12" fmla="*/ 28398 h 29640"/>
                    <a:gd name="connsiteX13" fmla="*/ 15448 w 16953"/>
                    <a:gd name="connsiteY13" fmla="*/ 28208 h 29640"/>
                    <a:gd name="connsiteX14" fmla="*/ 1547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73" y="23328"/>
                      </a:moveTo>
                      <a:cubicBezTo>
                        <a:pt x="14938" y="23637"/>
                        <a:pt x="14357" y="23863"/>
                        <a:pt x="13728" y="24006"/>
                      </a:cubicBezTo>
                      <a:cubicBezTo>
                        <a:pt x="13100" y="24155"/>
                        <a:pt x="12408" y="24230"/>
                        <a:pt x="11652" y="24230"/>
                      </a:cubicBezTo>
                      <a:cubicBezTo>
                        <a:pt x="8962" y="24230"/>
                        <a:pt x="6897" y="23356"/>
                        <a:pt x="5458" y="21608"/>
                      </a:cubicBezTo>
                      <a:cubicBezTo>
                        <a:pt x="4019" y="19860"/>
                        <a:pt x="3299" y="17349"/>
                        <a:pt x="3299" y="14074"/>
                      </a:cubicBezTo>
                      <a:lnTo>
                        <a:pt x="3299" y="-1176"/>
                      </a:lnTo>
                      <a:lnTo>
                        <a:pt x="-1481" y="-1176"/>
                      </a:lnTo>
                      <a:lnTo>
                        <a:pt x="-1481" y="27769"/>
                      </a:lnTo>
                      <a:lnTo>
                        <a:pt x="3299" y="27769"/>
                      </a:lnTo>
                      <a:lnTo>
                        <a:pt x="3299" y="23270"/>
                      </a:lnTo>
                      <a:cubicBezTo>
                        <a:pt x="4303" y="25029"/>
                        <a:pt x="5604" y="26333"/>
                        <a:pt x="7203" y="27182"/>
                      </a:cubicBezTo>
                      <a:cubicBezTo>
                        <a:pt x="8807" y="28037"/>
                        <a:pt x="10756" y="28464"/>
                        <a:pt x="13050" y="28464"/>
                      </a:cubicBezTo>
                      <a:cubicBezTo>
                        <a:pt x="13375" y="28464"/>
                        <a:pt x="13736" y="28442"/>
                        <a:pt x="14133" y="28398"/>
                      </a:cubicBezTo>
                      <a:cubicBezTo>
                        <a:pt x="14530" y="28359"/>
                        <a:pt x="14969" y="28296"/>
                        <a:pt x="15448" y="28208"/>
                      </a:cubicBezTo>
                      <a:lnTo>
                        <a:pt x="1547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CE4DF82F-2DE6-41D1-8493-278A5AC8F844}"/>
                    </a:ext>
                  </a:extLst>
                </p:cNvPr>
                <p:cNvSpPr/>
                <p:nvPr/>
              </p:nvSpPr>
              <p:spPr>
                <a:xfrm flipV="1">
                  <a:off x="3868816" y="5848556"/>
                  <a:ext cx="26828" cy="30393"/>
                </a:xfrm>
                <a:custGeom>
                  <a:avLst/>
                  <a:gdLst>
                    <a:gd name="connsiteX0" fmla="*/ 24981 w 26828"/>
                    <a:gd name="connsiteY0" fmla="*/ 15286 h 30393"/>
                    <a:gd name="connsiteX1" fmla="*/ 24981 w 26828"/>
                    <a:gd name="connsiteY1" fmla="*/ 12962 h 30393"/>
                    <a:gd name="connsiteX2" fmla="*/ 3115 w 26828"/>
                    <a:gd name="connsiteY2" fmla="*/ 12962 h 30393"/>
                    <a:gd name="connsiteX3" fmla="*/ 6075 w 26828"/>
                    <a:gd name="connsiteY3" fmla="*/ 5477 h 30393"/>
                    <a:gd name="connsiteX4" fmla="*/ 13453 w 26828"/>
                    <a:gd name="connsiteY4" fmla="*/ 2905 h 30393"/>
                    <a:gd name="connsiteX5" fmla="*/ 18762 w 26828"/>
                    <a:gd name="connsiteY5" fmla="*/ 3575 h 30393"/>
                    <a:gd name="connsiteX6" fmla="*/ 23873 w 26828"/>
                    <a:gd name="connsiteY6" fmla="*/ 5593 h 30393"/>
                    <a:gd name="connsiteX7" fmla="*/ 23873 w 26828"/>
                    <a:gd name="connsiteY7" fmla="*/ 1094 h 30393"/>
                    <a:gd name="connsiteX8" fmla="*/ 18621 w 26828"/>
                    <a:gd name="connsiteY8" fmla="*/ -560 h 30393"/>
                    <a:gd name="connsiteX9" fmla="*/ 13171 w 26828"/>
                    <a:gd name="connsiteY9" fmla="*/ -1131 h 30393"/>
                    <a:gd name="connsiteX10" fmla="*/ 2197 w 26828"/>
                    <a:gd name="connsiteY10" fmla="*/ 2897 h 30393"/>
                    <a:gd name="connsiteX11" fmla="*/ -1847 w 26828"/>
                    <a:gd name="connsiteY11" fmla="*/ 13813 h 30393"/>
                    <a:gd name="connsiteX12" fmla="*/ 1990 w 26828"/>
                    <a:gd name="connsiteY12" fmla="*/ 25086 h 30393"/>
                    <a:gd name="connsiteX13" fmla="*/ 12344 w 26828"/>
                    <a:gd name="connsiteY13" fmla="*/ 29262 h 30393"/>
                    <a:gd name="connsiteX14" fmla="*/ 21582 w 26828"/>
                    <a:gd name="connsiteY14" fmla="*/ 25499 h 30393"/>
                    <a:gd name="connsiteX15" fmla="*/ 24981 w 26828"/>
                    <a:gd name="connsiteY15" fmla="*/ 15286 h 30393"/>
                    <a:gd name="connsiteX16" fmla="*/ 20226 w 26828"/>
                    <a:gd name="connsiteY16" fmla="*/ 16683 h 30393"/>
                    <a:gd name="connsiteX17" fmla="*/ 18042 w 26828"/>
                    <a:gd name="connsiteY17" fmla="*/ 22902 h 30393"/>
                    <a:gd name="connsiteX18" fmla="*/ 12394 w 26828"/>
                    <a:gd name="connsiteY18" fmla="*/ 25235 h 30393"/>
                    <a:gd name="connsiteX19" fmla="*/ 6026 w 26828"/>
                    <a:gd name="connsiteY19" fmla="*/ 22985 h 30393"/>
                    <a:gd name="connsiteX20" fmla="*/ 3272 w 26828"/>
                    <a:gd name="connsiteY20" fmla="*/ 16650 h 30393"/>
                    <a:gd name="connsiteX21" fmla="*/ 20226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81" y="15286"/>
                      </a:moveTo>
                      <a:lnTo>
                        <a:pt x="24981" y="12962"/>
                      </a:lnTo>
                      <a:lnTo>
                        <a:pt x="3115" y="12962"/>
                      </a:lnTo>
                      <a:cubicBezTo>
                        <a:pt x="3324" y="9687"/>
                        <a:pt x="4311" y="7192"/>
                        <a:pt x="6075" y="5477"/>
                      </a:cubicBezTo>
                      <a:cubicBezTo>
                        <a:pt x="7840" y="3762"/>
                        <a:pt x="10299" y="2905"/>
                        <a:pt x="13453" y="2905"/>
                      </a:cubicBezTo>
                      <a:cubicBezTo>
                        <a:pt x="15277" y="2905"/>
                        <a:pt x="17047" y="3128"/>
                        <a:pt x="18762" y="3575"/>
                      </a:cubicBezTo>
                      <a:cubicBezTo>
                        <a:pt x="20477" y="4021"/>
                        <a:pt x="22180" y="4694"/>
                        <a:pt x="23873" y="5593"/>
                      </a:cubicBezTo>
                      <a:lnTo>
                        <a:pt x="23873" y="1094"/>
                      </a:lnTo>
                      <a:cubicBezTo>
                        <a:pt x="22164" y="372"/>
                        <a:pt x="20413" y="-180"/>
                        <a:pt x="18621" y="-560"/>
                      </a:cubicBezTo>
                      <a:cubicBezTo>
                        <a:pt x="16830" y="-941"/>
                        <a:pt x="15013" y="-1131"/>
                        <a:pt x="13171" y="-1131"/>
                      </a:cubicBezTo>
                      <a:cubicBezTo>
                        <a:pt x="8551" y="-1131"/>
                        <a:pt x="4893" y="212"/>
                        <a:pt x="2197" y="2897"/>
                      </a:cubicBezTo>
                      <a:cubicBezTo>
                        <a:pt x="-499" y="5587"/>
                        <a:pt x="-1847" y="9226"/>
                        <a:pt x="-1847" y="13813"/>
                      </a:cubicBezTo>
                      <a:cubicBezTo>
                        <a:pt x="-1847" y="18550"/>
                        <a:pt x="-568" y="22307"/>
                        <a:pt x="1990" y="25086"/>
                      </a:cubicBezTo>
                      <a:cubicBezTo>
                        <a:pt x="4548" y="27870"/>
                        <a:pt x="8000" y="29262"/>
                        <a:pt x="12344" y="29262"/>
                      </a:cubicBezTo>
                      <a:cubicBezTo>
                        <a:pt x="16237" y="29262"/>
                        <a:pt x="19316" y="28008"/>
                        <a:pt x="21582" y="25499"/>
                      </a:cubicBezTo>
                      <a:cubicBezTo>
                        <a:pt x="23848" y="22996"/>
                        <a:pt x="24981" y="19592"/>
                        <a:pt x="24981" y="15286"/>
                      </a:cubicBezTo>
                      <a:close/>
                      <a:moveTo>
                        <a:pt x="20226" y="16683"/>
                      </a:moveTo>
                      <a:cubicBezTo>
                        <a:pt x="20193" y="19280"/>
                        <a:pt x="19465" y="21353"/>
                        <a:pt x="18042" y="22902"/>
                      </a:cubicBezTo>
                      <a:cubicBezTo>
                        <a:pt x="16620" y="24457"/>
                        <a:pt x="14737" y="25235"/>
                        <a:pt x="12394" y="25235"/>
                      </a:cubicBezTo>
                      <a:cubicBezTo>
                        <a:pt x="9742" y="25235"/>
                        <a:pt x="7619" y="24485"/>
                        <a:pt x="6026" y="22985"/>
                      </a:cubicBezTo>
                      <a:cubicBezTo>
                        <a:pt x="4432" y="21485"/>
                        <a:pt x="3514" y="19374"/>
                        <a:pt x="3272" y="16650"/>
                      </a:cubicBezTo>
                      <a:lnTo>
                        <a:pt x="20226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580A4481-3FB9-4480-B4DC-923F5CA0197A}"/>
                    </a:ext>
                  </a:extLst>
                </p:cNvPr>
                <p:cNvSpPr/>
                <p:nvPr/>
              </p:nvSpPr>
              <p:spPr>
                <a:xfrm flipV="1">
                  <a:off x="3901380" y="5837979"/>
                  <a:ext cx="25869" cy="40970"/>
                </a:xfrm>
                <a:custGeom>
                  <a:avLst/>
                  <a:gdLst>
                    <a:gd name="connsiteX0" fmla="*/ 19328 w 25869"/>
                    <a:gd name="connsiteY0" fmla="*/ 23536 h 40970"/>
                    <a:gd name="connsiteX1" fmla="*/ 19328 w 25869"/>
                    <a:gd name="connsiteY1" fmla="*/ 39200 h 40970"/>
                    <a:gd name="connsiteX2" fmla="*/ 24083 w 25869"/>
                    <a:gd name="connsiteY2" fmla="*/ 39200 h 40970"/>
                    <a:gd name="connsiteX3" fmla="*/ 24083 w 25869"/>
                    <a:gd name="connsiteY3" fmla="*/ -1018 h 40970"/>
                    <a:gd name="connsiteX4" fmla="*/ 19328 w 25869"/>
                    <a:gd name="connsiteY4" fmla="*/ -1018 h 40970"/>
                    <a:gd name="connsiteX5" fmla="*/ 19328 w 25869"/>
                    <a:gd name="connsiteY5" fmla="*/ 3324 h 40970"/>
                    <a:gd name="connsiteX6" fmla="*/ 15540 w 25869"/>
                    <a:gd name="connsiteY6" fmla="*/ -514 h 40970"/>
                    <a:gd name="connsiteX7" fmla="*/ 10049 w 25869"/>
                    <a:gd name="connsiteY7" fmla="*/ -1771 h 40970"/>
                    <a:gd name="connsiteX8" fmla="*/ 1506 w 25869"/>
                    <a:gd name="connsiteY8" fmla="*/ 2414 h 40970"/>
                    <a:gd name="connsiteX9" fmla="*/ -1786 w 25869"/>
                    <a:gd name="connsiteY9" fmla="*/ 13430 h 40970"/>
                    <a:gd name="connsiteX10" fmla="*/ 1506 w 25869"/>
                    <a:gd name="connsiteY10" fmla="*/ 24437 h 40970"/>
                    <a:gd name="connsiteX11" fmla="*/ 10049 w 25869"/>
                    <a:gd name="connsiteY11" fmla="*/ 28622 h 40970"/>
                    <a:gd name="connsiteX12" fmla="*/ 15540 w 25869"/>
                    <a:gd name="connsiteY12" fmla="*/ 27365 h 40970"/>
                    <a:gd name="connsiteX13" fmla="*/ 19328 w 25869"/>
                    <a:gd name="connsiteY13" fmla="*/ 23536 h 40970"/>
                    <a:gd name="connsiteX14" fmla="*/ 3126 w 25869"/>
                    <a:gd name="connsiteY14" fmla="*/ 13430 h 40970"/>
                    <a:gd name="connsiteX15" fmla="*/ 5285 w 25869"/>
                    <a:gd name="connsiteY15" fmla="*/ 5201 h 40970"/>
                    <a:gd name="connsiteX16" fmla="*/ 11215 w 25869"/>
                    <a:gd name="connsiteY16" fmla="*/ 2215 h 40970"/>
                    <a:gd name="connsiteX17" fmla="*/ 17153 w 25869"/>
                    <a:gd name="connsiteY17" fmla="*/ 5201 h 40970"/>
                    <a:gd name="connsiteX18" fmla="*/ 19328 w 25869"/>
                    <a:gd name="connsiteY18" fmla="*/ 13430 h 40970"/>
                    <a:gd name="connsiteX19" fmla="*/ 17153 w 25869"/>
                    <a:gd name="connsiteY19" fmla="*/ 21659 h 40970"/>
                    <a:gd name="connsiteX20" fmla="*/ 11215 w 25869"/>
                    <a:gd name="connsiteY20" fmla="*/ 24644 h 40970"/>
                    <a:gd name="connsiteX21" fmla="*/ 5285 w 25869"/>
                    <a:gd name="connsiteY21" fmla="*/ 21659 h 40970"/>
                    <a:gd name="connsiteX22" fmla="*/ 3126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328" y="23536"/>
                      </a:moveTo>
                      <a:lnTo>
                        <a:pt x="19328" y="39200"/>
                      </a:lnTo>
                      <a:lnTo>
                        <a:pt x="24083" y="39200"/>
                      </a:lnTo>
                      <a:lnTo>
                        <a:pt x="24083" y="-1018"/>
                      </a:lnTo>
                      <a:lnTo>
                        <a:pt x="19328" y="-1018"/>
                      </a:lnTo>
                      <a:lnTo>
                        <a:pt x="19328" y="3324"/>
                      </a:lnTo>
                      <a:cubicBezTo>
                        <a:pt x="18330" y="1603"/>
                        <a:pt x="17067" y="324"/>
                        <a:pt x="15540" y="-514"/>
                      </a:cubicBezTo>
                      <a:cubicBezTo>
                        <a:pt x="14018" y="-1352"/>
                        <a:pt x="12188" y="-1771"/>
                        <a:pt x="10049" y="-1771"/>
                      </a:cubicBezTo>
                      <a:cubicBezTo>
                        <a:pt x="6553" y="-1771"/>
                        <a:pt x="3705" y="-376"/>
                        <a:pt x="1506" y="2414"/>
                      </a:cubicBezTo>
                      <a:cubicBezTo>
                        <a:pt x="-689" y="5209"/>
                        <a:pt x="-1786" y="8881"/>
                        <a:pt x="-1786" y="13430"/>
                      </a:cubicBezTo>
                      <a:cubicBezTo>
                        <a:pt x="-1786" y="17978"/>
                        <a:pt x="-689" y="21648"/>
                        <a:pt x="1506" y="24437"/>
                      </a:cubicBezTo>
                      <a:cubicBezTo>
                        <a:pt x="3705" y="27227"/>
                        <a:pt x="6553" y="28622"/>
                        <a:pt x="10049" y="28622"/>
                      </a:cubicBezTo>
                      <a:cubicBezTo>
                        <a:pt x="12188" y="28622"/>
                        <a:pt x="14018" y="28203"/>
                        <a:pt x="15540" y="27365"/>
                      </a:cubicBezTo>
                      <a:cubicBezTo>
                        <a:pt x="17067" y="26533"/>
                        <a:pt x="18330" y="25256"/>
                        <a:pt x="19328" y="23536"/>
                      </a:cubicBezTo>
                      <a:close/>
                      <a:moveTo>
                        <a:pt x="3126" y="13430"/>
                      </a:moveTo>
                      <a:cubicBezTo>
                        <a:pt x="3126" y="9934"/>
                        <a:pt x="3846" y="7191"/>
                        <a:pt x="5285" y="5201"/>
                      </a:cubicBezTo>
                      <a:cubicBezTo>
                        <a:pt x="6724" y="3210"/>
                        <a:pt x="8701" y="2215"/>
                        <a:pt x="11215" y="2215"/>
                      </a:cubicBezTo>
                      <a:cubicBezTo>
                        <a:pt x="13729" y="2215"/>
                        <a:pt x="15708" y="3210"/>
                        <a:pt x="17153" y="5201"/>
                      </a:cubicBezTo>
                      <a:cubicBezTo>
                        <a:pt x="18603" y="7191"/>
                        <a:pt x="19328" y="9934"/>
                        <a:pt x="19328" y="13430"/>
                      </a:cubicBezTo>
                      <a:cubicBezTo>
                        <a:pt x="19328" y="16925"/>
                        <a:pt x="18603" y="19668"/>
                        <a:pt x="17153" y="21659"/>
                      </a:cubicBezTo>
                      <a:cubicBezTo>
                        <a:pt x="15708" y="23649"/>
                        <a:pt x="13729" y="24644"/>
                        <a:pt x="11215" y="24644"/>
                      </a:cubicBezTo>
                      <a:cubicBezTo>
                        <a:pt x="8701" y="24644"/>
                        <a:pt x="6724" y="23649"/>
                        <a:pt x="5285" y="21659"/>
                      </a:cubicBezTo>
                      <a:cubicBezTo>
                        <a:pt x="3846" y="19668"/>
                        <a:pt x="3126" y="16925"/>
                        <a:pt x="3126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DAF6DA4A-5E0F-433D-B4C7-EB04A9CDD141}"/>
                    </a:ext>
                  </a:extLst>
                </p:cNvPr>
                <p:cNvSpPr/>
                <p:nvPr/>
              </p:nvSpPr>
              <p:spPr>
                <a:xfrm flipV="1">
                  <a:off x="3931537" y="5886988"/>
                  <a:ext cx="27506" cy="3688"/>
                </a:xfrm>
                <a:custGeom>
                  <a:avLst/>
                  <a:gdLst>
                    <a:gd name="connsiteX0" fmla="*/ 26041 w 27506"/>
                    <a:gd name="connsiteY0" fmla="*/ 5593 h 3688"/>
                    <a:gd name="connsiteX1" fmla="*/ 26041 w 27506"/>
                    <a:gd name="connsiteY1" fmla="*/ 1904 h 3688"/>
                    <a:gd name="connsiteX2" fmla="*/ -1466 w 27506"/>
                    <a:gd name="connsiteY2" fmla="*/ 1904 h 3688"/>
                    <a:gd name="connsiteX3" fmla="*/ -1466 w 27506"/>
                    <a:gd name="connsiteY3" fmla="*/ 5593 h 3688"/>
                    <a:gd name="connsiteX4" fmla="*/ 26041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041" y="5593"/>
                      </a:moveTo>
                      <a:lnTo>
                        <a:pt x="26041" y="1904"/>
                      </a:lnTo>
                      <a:lnTo>
                        <a:pt x="-1466" y="1904"/>
                      </a:lnTo>
                      <a:lnTo>
                        <a:pt x="-1466" y="5593"/>
                      </a:lnTo>
                      <a:lnTo>
                        <a:pt x="26041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8FBDDCDF-9EDF-464F-B2CA-301424AEC8BC}"/>
                    </a:ext>
                  </a:extLst>
                </p:cNvPr>
                <p:cNvSpPr/>
                <p:nvPr/>
              </p:nvSpPr>
              <p:spPr>
                <a:xfrm flipV="1">
                  <a:off x="3961442" y="5848556"/>
                  <a:ext cx="26828" cy="30393"/>
                </a:xfrm>
                <a:custGeom>
                  <a:avLst/>
                  <a:gdLst>
                    <a:gd name="connsiteX0" fmla="*/ 24991 w 26828"/>
                    <a:gd name="connsiteY0" fmla="*/ 15286 h 30393"/>
                    <a:gd name="connsiteX1" fmla="*/ 24991 w 26828"/>
                    <a:gd name="connsiteY1" fmla="*/ 12962 h 30393"/>
                    <a:gd name="connsiteX2" fmla="*/ 3124 w 26828"/>
                    <a:gd name="connsiteY2" fmla="*/ 12962 h 30393"/>
                    <a:gd name="connsiteX3" fmla="*/ 6085 w 26828"/>
                    <a:gd name="connsiteY3" fmla="*/ 5477 h 30393"/>
                    <a:gd name="connsiteX4" fmla="*/ 13462 w 26828"/>
                    <a:gd name="connsiteY4" fmla="*/ 2905 h 30393"/>
                    <a:gd name="connsiteX5" fmla="*/ 18772 w 26828"/>
                    <a:gd name="connsiteY5" fmla="*/ 3575 h 30393"/>
                    <a:gd name="connsiteX6" fmla="*/ 23883 w 26828"/>
                    <a:gd name="connsiteY6" fmla="*/ 5593 h 30393"/>
                    <a:gd name="connsiteX7" fmla="*/ 23883 w 26828"/>
                    <a:gd name="connsiteY7" fmla="*/ 1094 h 30393"/>
                    <a:gd name="connsiteX8" fmla="*/ 18631 w 26828"/>
                    <a:gd name="connsiteY8" fmla="*/ -560 h 30393"/>
                    <a:gd name="connsiteX9" fmla="*/ 13181 w 26828"/>
                    <a:gd name="connsiteY9" fmla="*/ -1131 h 30393"/>
                    <a:gd name="connsiteX10" fmla="*/ 2206 w 26828"/>
                    <a:gd name="connsiteY10" fmla="*/ 2897 h 30393"/>
                    <a:gd name="connsiteX11" fmla="*/ -1838 w 26828"/>
                    <a:gd name="connsiteY11" fmla="*/ 13813 h 30393"/>
                    <a:gd name="connsiteX12" fmla="*/ 2000 w 26828"/>
                    <a:gd name="connsiteY12" fmla="*/ 25086 h 30393"/>
                    <a:gd name="connsiteX13" fmla="*/ 12354 w 26828"/>
                    <a:gd name="connsiteY13" fmla="*/ 29262 h 30393"/>
                    <a:gd name="connsiteX14" fmla="*/ 21592 w 26828"/>
                    <a:gd name="connsiteY14" fmla="*/ 25499 h 30393"/>
                    <a:gd name="connsiteX15" fmla="*/ 24991 w 26828"/>
                    <a:gd name="connsiteY15" fmla="*/ 15286 h 30393"/>
                    <a:gd name="connsiteX16" fmla="*/ 20236 w 26828"/>
                    <a:gd name="connsiteY16" fmla="*/ 16683 h 30393"/>
                    <a:gd name="connsiteX17" fmla="*/ 18052 w 26828"/>
                    <a:gd name="connsiteY17" fmla="*/ 22902 h 30393"/>
                    <a:gd name="connsiteX18" fmla="*/ 12404 w 26828"/>
                    <a:gd name="connsiteY18" fmla="*/ 25235 h 30393"/>
                    <a:gd name="connsiteX19" fmla="*/ 6036 w 26828"/>
                    <a:gd name="connsiteY19" fmla="*/ 22985 h 30393"/>
                    <a:gd name="connsiteX20" fmla="*/ 3282 w 26828"/>
                    <a:gd name="connsiteY20" fmla="*/ 16650 h 30393"/>
                    <a:gd name="connsiteX21" fmla="*/ 20236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91" y="15286"/>
                      </a:moveTo>
                      <a:lnTo>
                        <a:pt x="24991" y="12962"/>
                      </a:lnTo>
                      <a:lnTo>
                        <a:pt x="3124" y="12962"/>
                      </a:lnTo>
                      <a:cubicBezTo>
                        <a:pt x="3334" y="9687"/>
                        <a:pt x="4321" y="7192"/>
                        <a:pt x="6085" y="5477"/>
                      </a:cubicBezTo>
                      <a:cubicBezTo>
                        <a:pt x="7850" y="3762"/>
                        <a:pt x="10309" y="2905"/>
                        <a:pt x="13462" y="2905"/>
                      </a:cubicBezTo>
                      <a:cubicBezTo>
                        <a:pt x="15287" y="2905"/>
                        <a:pt x="17057" y="3128"/>
                        <a:pt x="18772" y="3575"/>
                      </a:cubicBezTo>
                      <a:cubicBezTo>
                        <a:pt x="20486" y="4021"/>
                        <a:pt x="22190" y="4694"/>
                        <a:pt x="23883" y="5593"/>
                      </a:cubicBezTo>
                      <a:lnTo>
                        <a:pt x="23883" y="1094"/>
                      </a:lnTo>
                      <a:cubicBezTo>
                        <a:pt x="22174" y="372"/>
                        <a:pt x="20423" y="-180"/>
                        <a:pt x="18631" y="-560"/>
                      </a:cubicBezTo>
                      <a:cubicBezTo>
                        <a:pt x="16839" y="-941"/>
                        <a:pt x="15023" y="-1131"/>
                        <a:pt x="13181" y="-1131"/>
                      </a:cubicBezTo>
                      <a:cubicBezTo>
                        <a:pt x="8561" y="-1131"/>
                        <a:pt x="4903" y="212"/>
                        <a:pt x="2206" y="2897"/>
                      </a:cubicBezTo>
                      <a:cubicBezTo>
                        <a:pt x="-490" y="5587"/>
                        <a:pt x="-1838" y="9226"/>
                        <a:pt x="-1838" y="13813"/>
                      </a:cubicBezTo>
                      <a:cubicBezTo>
                        <a:pt x="-1838" y="18550"/>
                        <a:pt x="-559" y="22307"/>
                        <a:pt x="2000" y="25086"/>
                      </a:cubicBezTo>
                      <a:cubicBezTo>
                        <a:pt x="4558" y="27870"/>
                        <a:pt x="8009" y="29262"/>
                        <a:pt x="12354" y="29262"/>
                      </a:cubicBezTo>
                      <a:cubicBezTo>
                        <a:pt x="16247" y="29262"/>
                        <a:pt x="19326" y="28008"/>
                        <a:pt x="21592" y="25499"/>
                      </a:cubicBezTo>
                      <a:cubicBezTo>
                        <a:pt x="23858" y="22996"/>
                        <a:pt x="24991" y="19592"/>
                        <a:pt x="24991" y="15286"/>
                      </a:cubicBezTo>
                      <a:close/>
                      <a:moveTo>
                        <a:pt x="20236" y="16683"/>
                      </a:moveTo>
                      <a:cubicBezTo>
                        <a:pt x="20202" y="19280"/>
                        <a:pt x="19475" y="21353"/>
                        <a:pt x="18052" y="22902"/>
                      </a:cubicBezTo>
                      <a:cubicBezTo>
                        <a:pt x="16630" y="24457"/>
                        <a:pt x="14747" y="25235"/>
                        <a:pt x="12404" y="25235"/>
                      </a:cubicBezTo>
                      <a:cubicBezTo>
                        <a:pt x="9752" y="25235"/>
                        <a:pt x="7629" y="24485"/>
                        <a:pt x="6036" y="22985"/>
                      </a:cubicBezTo>
                      <a:cubicBezTo>
                        <a:pt x="4442" y="21485"/>
                        <a:pt x="3524" y="19374"/>
                        <a:pt x="3282" y="16650"/>
                      </a:cubicBezTo>
                      <a:lnTo>
                        <a:pt x="20236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0E5757D0-76CF-4783-8A8B-CBCD16AACE8D}"/>
                    </a:ext>
                  </a:extLst>
                </p:cNvPr>
                <p:cNvSpPr/>
                <p:nvPr/>
              </p:nvSpPr>
              <p:spPr>
                <a:xfrm flipV="1">
                  <a:off x="3995892" y="5848556"/>
                  <a:ext cx="16953" cy="29640"/>
                </a:xfrm>
                <a:custGeom>
                  <a:avLst/>
                  <a:gdLst>
                    <a:gd name="connsiteX0" fmla="*/ 15488 w 16953"/>
                    <a:gd name="connsiteY0" fmla="*/ 23328 h 29640"/>
                    <a:gd name="connsiteX1" fmla="*/ 13743 w 16953"/>
                    <a:gd name="connsiteY1" fmla="*/ 24006 h 29640"/>
                    <a:gd name="connsiteX2" fmla="*/ 11668 w 16953"/>
                    <a:gd name="connsiteY2" fmla="*/ 24230 h 29640"/>
                    <a:gd name="connsiteX3" fmla="*/ 5473 w 16953"/>
                    <a:gd name="connsiteY3" fmla="*/ 21608 h 29640"/>
                    <a:gd name="connsiteX4" fmla="*/ 3315 w 16953"/>
                    <a:gd name="connsiteY4" fmla="*/ 14074 h 29640"/>
                    <a:gd name="connsiteX5" fmla="*/ 3315 w 16953"/>
                    <a:gd name="connsiteY5" fmla="*/ -1176 h 29640"/>
                    <a:gd name="connsiteX6" fmla="*/ -1466 w 16953"/>
                    <a:gd name="connsiteY6" fmla="*/ -1176 h 29640"/>
                    <a:gd name="connsiteX7" fmla="*/ -1466 w 16953"/>
                    <a:gd name="connsiteY7" fmla="*/ 27769 h 29640"/>
                    <a:gd name="connsiteX8" fmla="*/ 3315 w 16953"/>
                    <a:gd name="connsiteY8" fmla="*/ 27769 h 29640"/>
                    <a:gd name="connsiteX9" fmla="*/ 3315 w 16953"/>
                    <a:gd name="connsiteY9" fmla="*/ 23270 h 29640"/>
                    <a:gd name="connsiteX10" fmla="*/ 7218 w 16953"/>
                    <a:gd name="connsiteY10" fmla="*/ 27182 h 29640"/>
                    <a:gd name="connsiteX11" fmla="*/ 13065 w 16953"/>
                    <a:gd name="connsiteY11" fmla="*/ 28464 h 29640"/>
                    <a:gd name="connsiteX12" fmla="*/ 14149 w 16953"/>
                    <a:gd name="connsiteY12" fmla="*/ 28398 h 29640"/>
                    <a:gd name="connsiteX13" fmla="*/ 15464 w 16953"/>
                    <a:gd name="connsiteY13" fmla="*/ 28208 h 29640"/>
                    <a:gd name="connsiteX14" fmla="*/ 1548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88" y="23328"/>
                      </a:moveTo>
                      <a:cubicBezTo>
                        <a:pt x="14954" y="23637"/>
                        <a:pt x="14372" y="23863"/>
                        <a:pt x="13743" y="24006"/>
                      </a:cubicBezTo>
                      <a:cubicBezTo>
                        <a:pt x="13115" y="24155"/>
                        <a:pt x="12423" y="24230"/>
                        <a:pt x="11668" y="24230"/>
                      </a:cubicBezTo>
                      <a:cubicBezTo>
                        <a:pt x="8977" y="24230"/>
                        <a:pt x="6912" y="23356"/>
                        <a:pt x="5473" y="21608"/>
                      </a:cubicBezTo>
                      <a:cubicBezTo>
                        <a:pt x="4034" y="19860"/>
                        <a:pt x="3315" y="17349"/>
                        <a:pt x="3315" y="14074"/>
                      </a:cubicBezTo>
                      <a:lnTo>
                        <a:pt x="3315" y="-1176"/>
                      </a:lnTo>
                      <a:lnTo>
                        <a:pt x="-1466" y="-1176"/>
                      </a:lnTo>
                      <a:lnTo>
                        <a:pt x="-1466" y="27769"/>
                      </a:lnTo>
                      <a:lnTo>
                        <a:pt x="3315" y="27769"/>
                      </a:lnTo>
                      <a:lnTo>
                        <a:pt x="3315" y="23270"/>
                      </a:lnTo>
                      <a:cubicBezTo>
                        <a:pt x="4318" y="25029"/>
                        <a:pt x="5619" y="26333"/>
                        <a:pt x="7218" y="27182"/>
                      </a:cubicBezTo>
                      <a:cubicBezTo>
                        <a:pt x="8823" y="28037"/>
                        <a:pt x="10772" y="28464"/>
                        <a:pt x="13065" y="28464"/>
                      </a:cubicBezTo>
                      <a:cubicBezTo>
                        <a:pt x="13390" y="28464"/>
                        <a:pt x="13752" y="28442"/>
                        <a:pt x="14149" y="28398"/>
                      </a:cubicBezTo>
                      <a:cubicBezTo>
                        <a:pt x="14546" y="28359"/>
                        <a:pt x="14984" y="28296"/>
                        <a:pt x="15464" y="28208"/>
                      </a:cubicBezTo>
                      <a:lnTo>
                        <a:pt x="1548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DC9D9840-3A6F-4ED0-AF9B-A0EE108C374A}"/>
                    </a:ext>
                  </a:extLst>
                </p:cNvPr>
                <p:cNvSpPr/>
                <p:nvPr/>
              </p:nvSpPr>
              <p:spPr>
                <a:xfrm flipV="1">
                  <a:off x="4016727" y="5848556"/>
                  <a:ext cx="16953" cy="29640"/>
                </a:xfrm>
                <a:custGeom>
                  <a:avLst/>
                  <a:gdLst>
                    <a:gd name="connsiteX0" fmla="*/ 15491 w 16953"/>
                    <a:gd name="connsiteY0" fmla="*/ 23328 h 29640"/>
                    <a:gd name="connsiteX1" fmla="*/ 13746 w 16953"/>
                    <a:gd name="connsiteY1" fmla="*/ 24006 h 29640"/>
                    <a:gd name="connsiteX2" fmla="*/ 11670 w 16953"/>
                    <a:gd name="connsiteY2" fmla="*/ 24230 h 29640"/>
                    <a:gd name="connsiteX3" fmla="*/ 5475 w 16953"/>
                    <a:gd name="connsiteY3" fmla="*/ 21608 h 29640"/>
                    <a:gd name="connsiteX4" fmla="*/ 3317 w 16953"/>
                    <a:gd name="connsiteY4" fmla="*/ 14074 h 29640"/>
                    <a:gd name="connsiteX5" fmla="*/ 3317 w 16953"/>
                    <a:gd name="connsiteY5" fmla="*/ -1176 h 29640"/>
                    <a:gd name="connsiteX6" fmla="*/ -1463 w 16953"/>
                    <a:gd name="connsiteY6" fmla="*/ -1176 h 29640"/>
                    <a:gd name="connsiteX7" fmla="*/ -1463 w 16953"/>
                    <a:gd name="connsiteY7" fmla="*/ 27769 h 29640"/>
                    <a:gd name="connsiteX8" fmla="*/ 3317 w 16953"/>
                    <a:gd name="connsiteY8" fmla="*/ 27769 h 29640"/>
                    <a:gd name="connsiteX9" fmla="*/ 3317 w 16953"/>
                    <a:gd name="connsiteY9" fmla="*/ 23270 h 29640"/>
                    <a:gd name="connsiteX10" fmla="*/ 7220 w 16953"/>
                    <a:gd name="connsiteY10" fmla="*/ 27182 h 29640"/>
                    <a:gd name="connsiteX11" fmla="*/ 13067 w 16953"/>
                    <a:gd name="connsiteY11" fmla="*/ 28464 h 29640"/>
                    <a:gd name="connsiteX12" fmla="*/ 14151 w 16953"/>
                    <a:gd name="connsiteY12" fmla="*/ 28398 h 29640"/>
                    <a:gd name="connsiteX13" fmla="*/ 15466 w 16953"/>
                    <a:gd name="connsiteY13" fmla="*/ 28208 h 29640"/>
                    <a:gd name="connsiteX14" fmla="*/ 15491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91" y="23328"/>
                      </a:moveTo>
                      <a:cubicBezTo>
                        <a:pt x="14956" y="23637"/>
                        <a:pt x="14374" y="23863"/>
                        <a:pt x="13746" y="24006"/>
                      </a:cubicBezTo>
                      <a:cubicBezTo>
                        <a:pt x="13117" y="24155"/>
                        <a:pt x="12425" y="24230"/>
                        <a:pt x="11670" y="24230"/>
                      </a:cubicBezTo>
                      <a:cubicBezTo>
                        <a:pt x="8979" y="24230"/>
                        <a:pt x="6914" y="23356"/>
                        <a:pt x="5475" y="21608"/>
                      </a:cubicBezTo>
                      <a:cubicBezTo>
                        <a:pt x="4036" y="19860"/>
                        <a:pt x="3317" y="17349"/>
                        <a:pt x="3317" y="14074"/>
                      </a:cubicBezTo>
                      <a:lnTo>
                        <a:pt x="3317" y="-1176"/>
                      </a:lnTo>
                      <a:lnTo>
                        <a:pt x="-1463" y="-1176"/>
                      </a:lnTo>
                      <a:lnTo>
                        <a:pt x="-1463" y="27769"/>
                      </a:lnTo>
                      <a:lnTo>
                        <a:pt x="3317" y="27769"/>
                      </a:lnTo>
                      <a:lnTo>
                        <a:pt x="3317" y="23270"/>
                      </a:lnTo>
                      <a:cubicBezTo>
                        <a:pt x="4320" y="25029"/>
                        <a:pt x="5621" y="26333"/>
                        <a:pt x="7220" y="27182"/>
                      </a:cubicBezTo>
                      <a:cubicBezTo>
                        <a:pt x="8825" y="28037"/>
                        <a:pt x="10774" y="28464"/>
                        <a:pt x="13067" y="28464"/>
                      </a:cubicBezTo>
                      <a:cubicBezTo>
                        <a:pt x="13393" y="28464"/>
                        <a:pt x="13754" y="28442"/>
                        <a:pt x="14151" y="28398"/>
                      </a:cubicBezTo>
                      <a:cubicBezTo>
                        <a:pt x="14548" y="28359"/>
                        <a:pt x="14986" y="28296"/>
                        <a:pt x="15466" y="28208"/>
                      </a:cubicBezTo>
                      <a:lnTo>
                        <a:pt x="15491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C3D91280-3B47-4478-A77F-2B3785638FD3}"/>
                    </a:ext>
                  </a:extLst>
                </p:cNvPr>
                <p:cNvSpPr/>
                <p:nvPr/>
              </p:nvSpPr>
              <p:spPr>
                <a:xfrm flipV="1">
                  <a:off x="4035411" y="5848556"/>
                  <a:ext cx="26572" cy="30393"/>
                </a:xfrm>
                <a:custGeom>
                  <a:avLst/>
                  <a:gdLst>
                    <a:gd name="connsiteX0" fmla="*/ 11468 w 26572"/>
                    <a:gd name="connsiteY0" fmla="*/ 25235 h 30393"/>
                    <a:gd name="connsiteX1" fmla="*/ 5422 w 26572"/>
                    <a:gd name="connsiteY1" fmla="*/ 22249 h 30393"/>
                    <a:gd name="connsiteX2" fmla="*/ 3197 w 26572"/>
                    <a:gd name="connsiteY2" fmla="*/ 14070 h 30393"/>
                    <a:gd name="connsiteX3" fmla="*/ 5405 w 26572"/>
                    <a:gd name="connsiteY3" fmla="*/ 5891 h 30393"/>
                    <a:gd name="connsiteX4" fmla="*/ 11468 w 26572"/>
                    <a:gd name="connsiteY4" fmla="*/ 2905 h 30393"/>
                    <a:gd name="connsiteX5" fmla="*/ 17488 w 26572"/>
                    <a:gd name="connsiteY5" fmla="*/ 5899 h 30393"/>
                    <a:gd name="connsiteX6" fmla="*/ 19713 w 26572"/>
                    <a:gd name="connsiteY6" fmla="*/ 14070 h 30393"/>
                    <a:gd name="connsiteX7" fmla="*/ 17488 w 26572"/>
                    <a:gd name="connsiteY7" fmla="*/ 22224 h 30393"/>
                    <a:gd name="connsiteX8" fmla="*/ 11468 w 26572"/>
                    <a:gd name="connsiteY8" fmla="*/ 25235 h 30393"/>
                    <a:gd name="connsiteX9" fmla="*/ 11468 w 26572"/>
                    <a:gd name="connsiteY9" fmla="*/ 29262 h 30393"/>
                    <a:gd name="connsiteX10" fmla="*/ 21210 w 26572"/>
                    <a:gd name="connsiteY10" fmla="*/ 25226 h 30393"/>
                    <a:gd name="connsiteX11" fmla="*/ 24758 w 26572"/>
                    <a:gd name="connsiteY11" fmla="*/ 14070 h 30393"/>
                    <a:gd name="connsiteX12" fmla="*/ 21210 w 26572"/>
                    <a:gd name="connsiteY12" fmla="*/ 2913 h 30393"/>
                    <a:gd name="connsiteX13" fmla="*/ 11468 w 26572"/>
                    <a:gd name="connsiteY13" fmla="*/ -1131 h 30393"/>
                    <a:gd name="connsiteX14" fmla="*/ 1709 w 26572"/>
                    <a:gd name="connsiteY14" fmla="*/ 2913 h 30393"/>
                    <a:gd name="connsiteX15" fmla="*/ -1814 w 26572"/>
                    <a:gd name="connsiteY15" fmla="*/ 14070 h 30393"/>
                    <a:gd name="connsiteX16" fmla="*/ 1709 w 26572"/>
                    <a:gd name="connsiteY16" fmla="*/ 25226 h 30393"/>
                    <a:gd name="connsiteX17" fmla="*/ 11468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468" y="25235"/>
                      </a:moveTo>
                      <a:cubicBezTo>
                        <a:pt x="8920" y="25235"/>
                        <a:pt x="6905" y="24239"/>
                        <a:pt x="5422" y="22249"/>
                      </a:cubicBezTo>
                      <a:cubicBezTo>
                        <a:pt x="3939" y="20259"/>
                        <a:pt x="3197" y="17532"/>
                        <a:pt x="3197" y="14070"/>
                      </a:cubicBezTo>
                      <a:cubicBezTo>
                        <a:pt x="3197" y="10607"/>
                        <a:pt x="3933" y="7881"/>
                        <a:pt x="5405" y="5891"/>
                      </a:cubicBezTo>
                      <a:cubicBezTo>
                        <a:pt x="6883" y="3900"/>
                        <a:pt x="8904" y="2905"/>
                        <a:pt x="11468" y="2905"/>
                      </a:cubicBezTo>
                      <a:cubicBezTo>
                        <a:pt x="14004" y="2905"/>
                        <a:pt x="16011" y="3903"/>
                        <a:pt x="17488" y="5899"/>
                      </a:cubicBezTo>
                      <a:cubicBezTo>
                        <a:pt x="18971" y="7900"/>
                        <a:pt x="19713" y="10624"/>
                        <a:pt x="19713" y="14070"/>
                      </a:cubicBezTo>
                      <a:cubicBezTo>
                        <a:pt x="19713" y="17499"/>
                        <a:pt x="18971" y="20217"/>
                        <a:pt x="17488" y="22224"/>
                      </a:cubicBezTo>
                      <a:cubicBezTo>
                        <a:pt x="16011" y="24231"/>
                        <a:pt x="14004" y="25235"/>
                        <a:pt x="11468" y="25235"/>
                      </a:cubicBezTo>
                      <a:close/>
                      <a:moveTo>
                        <a:pt x="11468" y="29262"/>
                      </a:moveTo>
                      <a:cubicBezTo>
                        <a:pt x="15603" y="29262"/>
                        <a:pt x="18850" y="27917"/>
                        <a:pt x="21210" y="25226"/>
                      </a:cubicBezTo>
                      <a:cubicBezTo>
                        <a:pt x="23575" y="22541"/>
                        <a:pt x="24758" y="18822"/>
                        <a:pt x="24758" y="14070"/>
                      </a:cubicBezTo>
                      <a:cubicBezTo>
                        <a:pt x="24758" y="9334"/>
                        <a:pt x="23575" y="5615"/>
                        <a:pt x="21210" y="2913"/>
                      </a:cubicBezTo>
                      <a:cubicBezTo>
                        <a:pt x="18850" y="217"/>
                        <a:pt x="15603" y="-1131"/>
                        <a:pt x="11468" y="-1131"/>
                      </a:cubicBezTo>
                      <a:cubicBezTo>
                        <a:pt x="7316" y="-1131"/>
                        <a:pt x="4063" y="217"/>
                        <a:pt x="1709" y="2913"/>
                      </a:cubicBezTo>
                      <a:cubicBezTo>
                        <a:pt x="-640" y="5615"/>
                        <a:pt x="-1814" y="9334"/>
                        <a:pt x="-1814" y="14070"/>
                      </a:cubicBezTo>
                      <a:cubicBezTo>
                        <a:pt x="-1814" y="18822"/>
                        <a:pt x="-640" y="22541"/>
                        <a:pt x="1709" y="25226"/>
                      </a:cubicBezTo>
                      <a:cubicBezTo>
                        <a:pt x="4063" y="27917"/>
                        <a:pt x="7316" y="29262"/>
                        <a:pt x="11468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422E640B-EB72-43CD-8CCD-98E7FF44A419}"/>
                    </a:ext>
                  </a:extLst>
                </p:cNvPr>
                <p:cNvSpPr/>
                <p:nvPr/>
              </p:nvSpPr>
              <p:spPr>
                <a:xfrm flipV="1">
                  <a:off x="4069680" y="5848556"/>
                  <a:ext cx="16953" cy="29640"/>
                </a:xfrm>
                <a:custGeom>
                  <a:avLst/>
                  <a:gdLst>
                    <a:gd name="connsiteX0" fmla="*/ 15496 w 16953"/>
                    <a:gd name="connsiteY0" fmla="*/ 23328 h 29640"/>
                    <a:gd name="connsiteX1" fmla="*/ 13751 w 16953"/>
                    <a:gd name="connsiteY1" fmla="*/ 24006 h 29640"/>
                    <a:gd name="connsiteX2" fmla="*/ 11675 w 16953"/>
                    <a:gd name="connsiteY2" fmla="*/ 24230 h 29640"/>
                    <a:gd name="connsiteX3" fmla="*/ 5481 w 16953"/>
                    <a:gd name="connsiteY3" fmla="*/ 21608 h 29640"/>
                    <a:gd name="connsiteX4" fmla="*/ 3322 w 16953"/>
                    <a:gd name="connsiteY4" fmla="*/ 14074 h 29640"/>
                    <a:gd name="connsiteX5" fmla="*/ 3322 w 16953"/>
                    <a:gd name="connsiteY5" fmla="*/ -1176 h 29640"/>
                    <a:gd name="connsiteX6" fmla="*/ -1458 w 16953"/>
                    <a:gd name="connsiteY6" fmla="*/ -1176 h 29640"/>
                    <a:gd name="connsiteX7" fmla="*/ -1458 w 16953"/>
                    <a:gd name="connsiteY7" fmla="*/ 27769 h 29640"/>
                    <a:gd name="connsiteX8" fmla="*/ 3322 w 16953"/>
                    <a:gd name="connsiteY8" fmla="*/ 27769 h 29640"/>
                    <a:gd name="connsiteX9" fmla="*/ 3322 w 16953"/>
                    <a:gd name="connsiteY9" fmla="*/ 23270 h 29640"/>
                    <a:gd name="connsiteX10" fmla="*/ 7226 w 16953"/>
                    <a:gd name="connsiteY10" fmla="*/ 27182 h 29640"/>
                    <a:gd name="connsiteX11" fmla="*/ 13073 w 16953"/>
                    <a:gd name="connsiteY11" fmla="*/ 28464 h 29640"/>
                    <a:gd name="connsiteX12" fmla="*/ 14156 w 16953"/>
                    <a:gd name="connsiteY12" fmla="*/ 28398 h 29640"/>
                    <a:gd name="connsiteX13" fmla="*/ 15471 w 16953"/>
                    <a:gd name="connsiteY13" fmla="*/ 28208 h 29640"/>
                    <a:gd name="connsiteX14" fmla="*/ 15496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96" y="23328"/>
                      </a:moveTo>
                      <a:cubicBezTo>
                        <a:pt x="14961" y="23637"/>
                        <a:pt x="14380" y="23863"/>
                        <a:pt x="13751" y="24006"/>
                      </a:cubicBezTo>
                      <a:cubicBezTo>
                        <a:pt x="13123" y="24155"/>
                        <a:pt x="12431" y="24230"/>
                        <a:pt x="11675" y="24230"/>
                      </a:cubicBezTo>
                      <a:cubicBezTo>
                        <a:pt x="8985" y="24230"/>
                        <a:pt x="6920" y="23356"/>
                        <a:pt x="5481" y="21608"/>
                      </a:cubicBezTo>
                      <a:cubicBezTo>
                        <a:pt x="4042" y="19860"/>
                        <a:pt x="3322" y="17349"/>
                        <a:pt x="3322" y="14074"/>
                      </a:cubicBezTo>
                      <a:lnTo>
                        <a:pt x="3322" y="-1176"/>
                      </a:lnTo>
                      <a:lnTo>
                        <a:pt x="-1458" y="-1176"/>
                      </a:lnTo>
                      <a:lnTo>
                        <a:pt x="-1458" y="27769"/>
                      </a:lnTo>
                      <a:lnTo>
                        <a:pt x="3322" y="27769"/>
                      </a:lnTo>
                      <a:lnTo>
                        <a:pt x="3322" y="23270"/>
                      </a:lnTo>
                      <a:cubicBezTo>
                        <a:pt x="4326" y="25029"/>
                        <a:pt x="5627" y="26333"/>
                        <a:pt x="7226" y="27182"/>
                      </a:cubicBezTo>
                      <a:cubicBezTo>
                        <a:pt x="8830" y="28037"/>
                        <a:pt x="10779" y="28464"/>
                        <a:pt x="13073" y="28464"/>
                      </a:cubicBezTo>
                      <a:cubicBezTo>
                        <a:pt x="13398" y="28464"/>
                        <a:pt x="13759" y="28442"/>
                        <a:pt x="14156" y="28398"/>
                      </a:cubicBezTo>
                      <a:cubicBezTo>
                        <a:pt x="14553" y="28359"/>
                        <a:pt x="14992" y="28296"/>
                        <a:pt x="15471" y="28208"/>
                      </a:cubicBezTo>
                      <a:lnTo>
                        <a:pt x="15496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5D0D1664-0D14-418B-B3C0-A65010F8A1B4}"/>
                    </a:ext>
                  </a:extLst>
                </p:cNvPr>
                <p:cNvSpPr/>
                <p:nvPr/>
              </p:nvSpPr>
              <p:spPr>
                <a:xfrm flipV="1">
                  <a:off x="4086636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F317293A-5F7F-46FA-A00F-9B7A6AFD3594}"/>
                    </a:ext>
                  </a:extLst>
                </p:cNvPr>
                <p:cNvSpPr/>
                <p:nvPr/>
              </p:nvSpPr>
              <p:spPr>
                <a:xfrm flipV="1">
                  <a:off x="4109068" y="5854164"/>
                  <a:ext cx="33130" cy="14936"/>
                </a:xfrm>
                <a:custGeom>
                  <a:avLst/>
                  <a:gdLst>
                    <a:gd name="connsiteX0" fmla="*/ -2528 w 33130"/>
                    <a:gd name="connsiteY0" fmla="*/ 13548 h 14936"/>
                    <a:gd name="connsiteX1" fmla="*/ 30603 w 33130"/>
                    <a:gd name="connsiteY1" fmla="*/ 13548 h 14936"/>
                    <a:gd name="connsiteX2" fmla="*/ 30603 w 33130"/>
                    <a:gd name="connsiteY2" fmla="*/ 9207 h 14936"/>
                    <a:gd name="connsiteX3" fmla="*/ -2528 w 33130"/>
                    <a:gd name="connsiteY3" fmla="*/ 9207 h 14936"/>
                    <a:gd name="connsiteX4" fmla="*/ -2528 w 33130"/>
                    <a:gd name="connsiteY4" fmla="*/ 13548 h 14936"/>
                    <a:gd name="connsiteX5" fmla="*/ -2528 w 33130"/>
                    <a:gd name="connsiteY5" fmla="*/ 3004 h 14936"/>
                    <a:gd name="connsiteX6" fmla="*/ 30603 w 33130"/>
                    <a:gd name="connsiteY6" fmla="*/ 3004 h 14936"/>
                    <a:gd name="connsiteX7" fmla="*/ 30603 w 33130"/>
                    <a:gd name="connsiteY7" fmla="*/ -1388 h 14936"/>
                    <a:gd name="connsiteX8" fmla="*/ -2528 w 33130"/>
                    <a:gd name="connsiteY8" fmla="*/ -1388 h 14936"/>
                    <a:gd name="connsiteX9" fmla="*/ -2528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28" y="13548"/>
                      </a:moveTo>
                      <a:lnTo>
                        <a:pt x="30603" y="13548"/>
                      </a:lnTo>
                      <a:lnTo>
                        <a:pt x="30603" y="9207"/>
                      </a:lnTo>
                      <a:lnTo>
                        <a:pt x="-2528" y="9207"/>
                      </a:lnTo>
                      <a:lnTo>
                        <a:pt x="-2528" y="13548"/>
                      </a:lnTo>
                      <a:close/>
                      <a:moveTo>
                        <a:pt x="-2528" y="3004"/>
                      </a:moveTo>
                      <a:lnTo>
                        <a:pt x="30603" y="3004"/>
                      </a:lnTo>
                      <a:lnTo>
                        <a:pt x="30603" y="-1388"/>
                      </a:lnTo>
                      <a:lnTo>
                        <a:pt x="-2528" y="-1388"/>
                      </a:lnTo>
                      <a:lnTo>
                        <a:pt x="-2528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BA2F1663-018E-4802-A5EB-7B816266B097}"/>
                    </a:ext>
                  </a:extLst>
                </p:cNvPr>
                <p:cNvSpPr/>
                <p:nvPr/>
              </p:nvSpPr>
              <p:spPr>
                <a:xfrm flipV="1">
                  <a:off x="4147810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1FA315E6-1191-418B-B75D-BBD62B71FE0D}"/>
                    </a:ext>
                  </a:extLst>
                </p:cNvPr>
                <p:cNvSpPr/>
                <p:nvPr/>
              </p:nvSpPr>
              <p:spPr>
                <a:xfrm flipV="1">
                  <a:off x="4170449" y="5839608"/>
                  <a:ext cx="22974" cy="38588"/>
                </a:xfrm>
                <a:custGeom>
                  <a:avLst/>
                  <a:gdLst>
                    <a:gd name="connsiteX0" fmla="*/ -1180 w 22974"/>
                    <a:gd name="connsiteY0" fmla="*/ 2674 h 38588"/>
                    <a:gd name="connsiteX1" fmla="*/ 7346 w 22974"/>
                    <a:gd name="connsiteY1" fmla="*/ 2674 h 38588"/>
                    <a:gd name="connsiteX2" fmla="*/ 7346 w 22974"/>
                    <a:gd name="connsiteY2" fmla="*/ 32116 h 38588"/>
                    <a:gd name="connsiteX3" fmla="*/ -1933 w 22974"/>
                    <a:gd name="connsiteY3" fmla="*/ 30255 h 38588"/>
                    <a:gd name="connsiteX4" fmla="*/ -1933 w 22974"/>
                    <a:gd name="connsiteY4" fmla="*/ 35010 h 38588"/>
                    <a:gd name="connsiteX5" fmla="*/ 7297 w 22974"/>
                    <a:gd name="connsiteY5" fmla="*/ 36871 h 38588"/>
                    <a:gd name="connsiteX6" fmla="*/ 12515 w 22974"/>
                    <a:gd name="connsiteY6" fmla="*/ 36871 h 38588"/>
                    <a:gd name="connsiteX7" fmla="*/ 12515 w 22974"/>
                    <a:gd name="connsiteY7" fmla="*/ 2674 h 38588"/>
                    <a:gd name="connsiteX8" fmla="*/ 21042 w 22974"/>
                    <a:gd name="connsiteY8" fmla="*/ 2674 h 38588"/>
                    <a:gd name="connsiteX9" fmla="*/ 21042 w 22974"/>
                    <a:gd name="connsiteY9" fmla="*/ -1718 h 38588"/>
                    <a:gd name="connsiteX10" fmla="*/ -1180 w 22974"/>
                    <a:gd name="connsiteY10" fmla="*/ -1718 h 38588"/>
                    <a:gd name="connsiteX11" fmla="*/ -1180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80" y="2674"/>
                      </a:moveTo>
                      <a:lnTo>
                        <a:pt x="7346" y="2674"/>
                      </a:lnTo>
                      <a:lnTo>
                        <a:pt x="7346" y="32116"/>
                      </a:lnTo>
                      <a:lnTo>
                        <a:pt x="-1933" y="30255"/>
                      </a:lnTo>
                      <a:lnTo>
                        <a:pt x="-1933" y="35010"/>
                      </a:lnTo>
                      <a:lnTo>
                        <a:pt x="7297" y="36871"/>
                      </a:lnTo>
                      <a:lnTo>
                        <a:pt x="12515" y="36871"/>
                      </a:lnTo>
                      <a:lnTo>
                        <a:pt x="12515" y="2674"/>
                      </a:lnTo>
                      <a:lnTo>
                        <a:pt x="21042" y="2674"/>
                      </a:lnTo>
                      <a:lnTo>
                        <a:pt x="21042" y="-1718"/>
                      </a:lnTo>
                      <a:lnTo>
                        <a:pt x="-1180" y="-1718"/>
                      </a:lnTo>
                      <a:lnTo>
                        <a:pt x="-1180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A295BF7C-88B2-4912-8723-377F3F50DD47}"/>
                    </a:ext>
                  </a:extLst>
                </p:cNvPr>
                <p:cNvSpPr/>
                <p:nvPr/>
              </p:nvSpPr>
              <p:spPr>
                <a:xfrm flipV="1">
                  <a:off x="4203967" y="5871630"/>
                  <a:ext cx="5458" cy="6566"/>
                </a:xfrm>
                <a:custGeom>
                  <a:avLst/>
                  <a:gdLst>
                    <a:gd name="connsiteX0" fmla="*/ -852 w 5458"/>
                    <a:gd name="connsiteY0" fmla="*/ 6786 h 6566"/>
                    <a:gd name="connsiteX1" fmla="*/ 4606 w 5458"/>
                    <a:gd name="connsiteY1" fmla="*/ 6786 h 6566"/>
                    <a:gd name="connsiteX2" fmla="*/ 4606 w 5458"/>
                    <a:gd name="connsiteY2" fmla="*/ 220 h 6566"/>
                    <a:gd name="connsiteX3" fmla="*/ -852 w 5458"/>
                    <a:gd name="connsiteY3" fmla="*/ 220 h 6566"/>
                    <a:gd name="connsiteX4" fmla="*/ -852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52" y="6786"/>
                      </a:moveTo>
                      <a:lnTo>
                        <a:pt x="4606" y="6786"/>
                      </a:lnTo>
                      <a:lnTo>
                        <a:pt x="4606" y="220"/>
                      </a:lnTo>
                      <a:lnTo>
                        <a:pt x="-852" y="220"/>
                      </a:lnTo>
                      <a:lnTo>
                        <a:pt x="-852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A9F82D6E-6563-4F54-A81D-259EACEEF29E}"/>
                    </a:ext>
                  </a:extLst>
                </p:cNvPr>
                <p:cNvSpPr/>
                <p:nvPr/>
              </p:nvSpPr>
              <p:spPr>
                <a:xfrm flipV="1">
                  <a:off x="4218625" y="5838913"/>
                  <a:ext cx="26671" cy="40036"/>
                </a:xfrm>
                <a:custGeom>
                  <a:avLst/>
                  <a:gdLst>
                    <a:gd name="connsiteX0" fmla="*/ 11461 w 26671"/>
                    <a:gd name="connsiteY0" fmla="*/ 34187 h 40036"/>
                    <a:gd name="connsiteX1" fmla="*/ 5399 w 26671"/>
                    <a:gd name="connsiteY1" fmla="*/ 30217 h 40036"/>
                    <a:gd name="connsiteX2" fmla="*/ 3373 w 26671"/>
                    <a:gd name="connsiteY2" fmla="*/ 18291 h 40036"/>
                    <a:gd name="connsiteX3" fmla="*/ 5399 w 26671"/>
                    <a:gd name="connsiteY3" fmla="*/ 6390 h 40036"/>
                    <a:gd name="connsiteX4" fmla="*/ 11461 w 26671"/>
                    <a:gd name="connsiteY4" fmla="*/ 2421 h 40036"/>
                    <a:gd name="connsiteX5" fmla="*/ 17548 w 26671"/>
                    <a:gd name="connsiteY5" fmla="*/ 6390 h 40036"/>
                    <a:gd name="connsiteX6" fmla="*/ 19583 w 26671"/>
                    <a:gd name="connsiteY6" fmla="*/ 18291 h 40036"/>
                    <a:gd name="connsiteX7" fmla="*/ 17548 w 26671"/>
                    <a:gd name="connsiteY7" fmla="*/ 30217 h 40036"/>
                    <a:gd name="connsiteX8" fmla="*/ 11461 w 26671"/>
                    <a:gd name="connsiteY8" fmla="*/ 34187 h 40036"/>
                    <a:gd name="connsiteX9" fmla="*/ 11461 w 26671"/>
                    <a:gd name="connsiteY9" fmla="*/ 38322 h 40036"/>
                    <a:gd name="connsiteX10" fmla="*/ 21377 w 26671"/>
                    <a:gd name="connsiteY10" fmla="*/ 33186 h 40036"/>
                    <a:gd name="connsiteX11" fmla="*/ 24801 w 26671"/>
                    <a:gd name="connsiteY11" fmla="*/ 18291 h 40036"/>
                    <a:gd name="connsiteX12" fmla="*/ 21377 w 26671"/>
                    <a:gd name="connsiteY12" fmla="*/ 3413 h 40036"/>
                    <a:gd name="connsiteX13" fmla="*/ 11461 w 26671"/>
                    <a:gd name="connsiteY13" fmla="*/ -1714 h 40036"/>
                    <a:gd name="connsiteX14" fmla="*/ 1554 w 26671"/>
                    <a:gd name="connsiteY14" fmla="*/ 3413 h 40036"/>
                    <a:gd name="connsiteX15" fmla="*/ -1870 w 26671"/>
                    <a:gd name="connsiteY15" fmla="*/ 18291 h 40036"/>
                    <a:gd name="connsiteX16" fmla="*/ 1554 w 26671"/>
                    <a:gd name="connsiteY16" fmla="*/ 33186 h 40036"/>
                    <a:gd name="connsiteX17" fmla="*/ 11461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461" y="34187"/>
                      </a:moveTo>
                      <a:cubicBezTo>
                        <a:pt x="8776" y="34187"/>
                        <a:pt x="6756" y="32863"/>
                        <a:pt x="5399" y="30217"/>
                      </a:cubicBezTo>
                      <a:cubicBezTo>
                        <a:pt x="4049" y="27576"/>
                        <a:pt x="3373" y="23601"/>
                        <a:pt x="3373" y="18291"/>
                      </a:cubicBezTo>
                      <a:cubicBezTo>
                        <a:pt x="3373" y="13004"/>
                        <a:pt x="4049" y="9037"/>
                        <a:pt x="5399" y="6390"/>
                      </a:cubicBezTo>
                      <a:cubicBezTo>
                        <a:pt x="6756" y="3744"/>
                        <a:pt x="8776" y="2421"/>
                        <a:pt x="11461" y="2421"/>
                      </a:cubicBezTo>
                      <a:cubicBezTo>
                        <a:pt x="14169" y="2421"/>
                        <a:pt x="16197" y="3744"/>
                        <a:pt x="17548" y="6390"/>
                      </a:cubicBezTo>
                      <a:cubicBezTo>
                        <a:pt x="18905" y="9037"/>
                        <a:pt x="19583" y="13004"/>
                        <a:pt x="19583" y="18291"/>
                      </a:cubicBezTo>
                      <a:cubicBezTo>
                        <a:pt x="19583" y="23601"/>
                        <a:pt x="18905" y="27576"/>
                        <a:pt x="17548" y="30217"/>
                      </a:cubicBezTo>
                      <a:cubicBezTo>
                        <a:pt x="16197" y="32863"/>
                        <a:pt x="14169" y="34187"/>
                        <a:pt x="11461" y="34187"/>
                      </a:cubicBezTo>
                      <a:close/>
                      <a:moveTo>
                        <a:pt x="11461" y="38322"/>
                      </a:moveTo>
                      <a:cubicBezTo>
                        <a:pt x="15789" y="38322"/>
                        <a:pt x="19095" y="36610"/>
                        <a:pt x="21377" y="33186"/>
                      </a:cubicBezTo>
                      <a:cubicBezTo>
                        <a:pt x="23660" y="29768"/>
                        <a:pt x="24801" y="24803"/>
                        <a:pt x="24801" y="18291"/>
                      </a:cubicBezTo>
                      <a:cubicBezTo>
                        <a:pt x="24801" y="11796"/>
                        <a:pt x="23660" y="6837"/>
                        <a:pt x="21377" y="3413"/>
                      </a:cubicBezTo>
                      <a:cubicBezTo>
                        <a:pt x="19095" y="-5"/>
                        <a:pt x="15789" y="-1714"/>
                        <a:pt x="11461" y="-1714"/>
                      </a:cubicBezTo>
                      <a:cubicBezTo>
                        <a:pt x="7139" y="-1714"/>
                        <a:pt x="3836" y="-5"/>
                        <a:pt x="1554" y="3413"/>
                      </a:cubicBezTo>
                      <a:cubicBezTo>
                        <a:pt x="-729" y="6837"/>
                        <a:pt x="-1870" y="11796"/>
                        <a:pt x="-1870" y="18291"/>
                      </a:cubicBezTo>
                      <a:cubicBezTo>
                        <a:pt x="-1870" y="24803"/>
                        <a:pt x="-729" y="29768"/>
                        <a:pt x="1554" y="33186"/>
                      </a:cubicBezTo>
                      <a:cubicBezTo>
                        <a:pt x="3836" y="36610"/>
                        <a:pt x="7139" y="38322"/>
                        <a:pt x="11461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4F40042A-ABAD-43B2-A5E6-DC8A12A6C86D}"/>
                    </a:ext>
                  </a:extLst>
                </p:cNvPr>
                <p:cNvSpPr/>
                <p:nvPr/>
              </p:nvSpPr>
              <p:spPr>
                <a:xfrm flipV="1">
                  <a:off x="4252507" y="5838913"/>
                  <a:ext cx="26646" cy="40036"/>
                </a:xfrm>
                <a:custGeom>
                  <a:avLst/>
                  <a:gdLst>
                    <a:gd name="connsiteX0" fmla="*/ 11888 w 26646"/>
                    <a:gd name="connsiteY0" fmla="*/ 20408 h 40036"/>
                    <a:gd name="connsiteX1" fmla="*/ 6314 w 26646"/>
                    <a:gd name="connsiteY1" fmla="*/ 18002 h 40036"/>
                    <a:gd name="connsiteX2" fmla="*/ 4263 w 26646"/>
                    <a:gd name="connsiteY2" fmla="*/ 11419 h 40036"/>
                    <a:gd name="connsiteX3" fmla="*/ 6314 w 26646"/>
                    <a:gd name="connsiteY3" fmla="*/ 4836 h 40036"/>
                    <a:gd name="connsiteX4" fmla="*/ 11888 w 26646"/>
                    <a:gd name="connsiteY4" fmla="*/ 2421 h 40036"/>
                    <a:gd name="connsiteX5" fmla="*/ 17454 w 26646"/>
                    <a:gd name="connsiteY5" fmla="*/ 4836 h 40036"/>
                    <a:gd name="connsiteX6" fmla="*/ 19505 w 26646"/>
                    <a:gd name="connsiteY6" fmla="*/ 11419 h 40036"/>
                    <a:gd name="connsiteX7" fmla="*/ 17454 w 26646"/>
                    <a:gd name="connsiteY7" fmla="*/ 18002 h 40036"/>
                    <a:gd name="connsiteX8" fmla="*/ 11888 w 26646"/>
                    <a:gd name="connsiteY8" fmla="*/ 20408 h 40036"/>
                    <a:gd name="connsiteX9" fmla="*/ 22251 w 26646"/>
                    <a:gd name="connsiteY9" fmla="*/ 36775 h 40036"/>
                    <a:gd name="connsiteX10" fmla="*/ 22251 w 26646"/>
                    <a:gd name="connsiteY10" fmla="*/ 32020 h 40036"/>
                    <a:gd name="connsiteX11" fmla="*/ 18281 w 26646"/>
                    <a:gd name="connsiteY11" fmla="*/ 33434 h 40036"/>
                    <a:gd name="connsiteX12" fmla="*/ 14311 w 26646"/>
                    <a:gd name="connsiteY12" fmla="*/ 33930 h 40036"/>
                    <a:gd name="connsiteX13" fmla="*/ 6413 w 26646"/>
                    <a:gd name="connsiteY13" fmla="*/ 30440 h 40036"/>
                    <a:gd name="connsiteX14" fmla="*/ 3304 w 26646"/>
                    <a:gd name="connsiteY14" fmla="*/ 19896 h 40036"/>
                    <a:gd name="connsiteX15" fmla="*/ 7124 w 26646"/>
                    <a:gd name="connsiteY15" fmla="*/ 23344 h 40036"/>
                    <a:gd name="connsiteX16" fmla="*/ 12194 w 26646"/>
                    <a:gd name="connsiteY16" fmla="*/ 24544 h 40036"/>
                    <a:gd name="connsiteX17" fmla="*/ 21382 w 26646"/>
                    <a:gd name="connsiteY17" fmla="*/ 21012 h 40036"/>
                    <a:gd name="connsiteX18" fmla="*/ 24757 w 26646"/>
                    <a:gd name="connsiteY18" fmla="*/ 11419 h 40036"/>
                    <a:gd name="connsiteX19" fmla="*/ 21242 w 26646"/>
                    <a:gd name="connsiteY19" fmla="*/ 1875 h 40036"/>
                    <a:gd name="connsiteX20" fmla="*/ 11888 w 26646"/>
                    <a:gd name="connsiteY20" fmla="*/ -1714 h 40036"/>
                    <a:gd name="connsiteX21" fmla="*/ 1650 w 26646"/>
                    <a:gd name="connsiteY21" fmla="*/ 3413 h 40036"/>
                    <a:gd name="connsiteX22" fmla="*/ -1890 w 26646"/>
                    <a:gd name="connsiteY22" fmla="*/ 18291 h 40036"/>
                    <a:gd name="connsiteX23" fmla="*/ 2452 w 26646"/>
                    <a:gd name="connsiteY23" fmla="*/ 32880 h 40036"/>
                    <a:gd name="connsiteX24" fmla="*/ 14104 w 26646"/>
                    <a:gd name="connsiteY24" fmla="*/ 38322 h 40036"/>
                    <a:gd name="connsiteX25" fmla="*/ 18074 w 26646"/>
                    <a:gd name="connsiteY25" fmla="*/ 37933 h 40036"/>
                    <a:gd name="connsiteX26" fmla="*/ 22251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888" y="20408"/>
                      </a:moveTo>
                      <a:cubicBezTo>
                        <a:pt x="9545" y="20408"/>
                        <a:pt x="7687" y="19606"/>
                        <a:pt x="6314" y="18002"/>
                      </a:cubicBezTo>
                      <a:cubicBezTo>
                        <a:pt x="4947" y="16403"/>
                        <a:pt x="4263" y="14209"/>
                        <a:pt x="4263" y="11419"/>
                      </a:cubicBezTo>
                      <a:cubicBezTo>
                        <a:pt x="4263" y="8645"/>
                        <a:pt x="4947" y="6451"/>
                        <a:pt x="6314" y="4836"/>
                      </a:cubicBezTo>
                      <a:cubicBezTo>
                        <a:pt x="7687" y="3226"/>
                        <a:pt x="9545" y="2421"/>
                        <a:pt x="11888" y="2421"/>
                      </a:cubicBezTo>
                      <a:cubicBezTo>
                        <a:pt x="14231" y="2421"/>
                        <a:pt x="16087" y="3226"/>
                        <a:pt x="17454" y="4836"/>
                      </a:cubicBezTo>
                      <a:cubicBezTo>
                        <a:pt x="18821" y="6451"/>
                        <a:pt x="19505" y="8645"/>
                        <a:pt x="19505" y="11419"/>
                      </a:cubicBezTo>
                      <a:cubicBezTo>
                        <a:pt x="19505" y="14209"/>
                        <a:pt x="18821" y="16403"/>
                        <a:pt x="17454" y="18002"/>
                      </a:cubicBezTo>
                      <a:cubicBezTo>
                        <a:pt x="16087" y="19606"/>
                        <a:pt x="14231" y="20408"/>
                        <a:pt x="11888" y="20408"/>
                      </a:cubicBezTo>
                      <a:close/>
                      <a:moveTo>
                        <a:pt x="22251" y="36775"/>
                      </a:moveTo>
                      <a:lnTo>
                        <a:pt x="22251" y="32020"/>
                      </a:lnTo>
                      <a:cubicBezTo>
                        <a:pt x="20938" y="32637"/>
                        <a:pt x="19615" y="33109"/>
                        <a:pt x="18281" y="33434"/>
                      </a:cubicBezTo>
                      <a:cubicBezTo>
                        <a:pt x="16947" y="33765"/>
                        <a:pt x="15623" y="33930"/>
                        <a:pt x="14311" y="33930"/>
                      </a:cubicBezTo>
                      <a:cubicBezTo>
                        <a:pt x="10865" y="33930"/>
                        <a:pt x="8233" y="32767"/>
                        <a:pt x="6413" y="30440"/>
                      </a:cubicBezTo>
                      <a:cubicBezTo>
                        <a:pt x="4599" y="28114"/>
                        <a:pt x="3563" y="24599"/>
                        <a:pt x="3304" y="19896"/>
                      </a:cubicBezTo>
                      <a:cubicBezTo>
                        <a:pt x="4318" y="21395"/>
                        <a:pt x="5592" y="22545"/>
                        <a:pt x="7124" y="23344"/>
                      </a:cubicBezTo>
                      <a:cubicBezTo>
                        <a:pt x="8663" y="24144"/>
                        <a:pt x="10353" y="24544"/>
                        <a:pt x="12194" y="24544"/>
                      </a:cubicBezTo>
                      <a:cubicBezTo>
                        <a:pt x="16070" y="24544"/>
                        <a:pt x="19133" y="23366"/>
                        <a:pt x="21382" y="21012"/>
                      </a:cubicBezTo>
                      <a:cubicBezTo>
                        <a:pt x="23632" y="18663"/>
                        <a:pt x="24757" y="15466"/>
                        <a:pt x="24757" y="11419"/>
                      </a:cubicBezTo>
                      <a:cubicBezTo>
                        <a:pt x="24757" y="7455"/>
                        <a:pt x="23585" y="4273"/>
                        <a:pt x="21242" y="1875"/>
                      </a:cubicBezTo>
                      <a:cubicBezTo>
                        <a:pt x="18898" y="-518"/>
                        <a:pt x="15781" y="-1714"/>
                        <a:pt x="11888" y="-1714"/>
                      </a:cubicBezTo>
                      <a:cubicBezTo>
                        <a:pt x="7422" y="-1714"/>
                        <a:pt x="4009" y="-5"/>
                        <a:pt x="1650" y="3413"/>
                      </a:cubicBezTo>
                      <a:cubicBezTo>
                        <a:pt x="-710" y="6837"/>
                        <a:pt x="-1890" y="11796"/>
                        <a:pt x="-1890" y="18291"/>
                      </a:cubicBezTo>
                      <a:cubicBezTo>
                        <a:pt x="-1890" y="24389"/>
                        <a:pt x="-443" y="29252"/>
                        <a:pt x="2452" y="32880"/>
                      </a:cubicBezTo>
                      <a:cubicBezTo>
                        <a:pt x="5346" y="36508"/>
                        <a:pt x="9231" y="38322"/>
                        <a:pt x="14104" y="38322"/>
                      </a:cubicBezTo>
                      <a:cubicBezTo>
                        <a:pt x="15417" y="38322"/>
                        <a:pt x="16740" y="38192"/>
                        <a:pt x="18074" y="37933"/>
                      </a:cubicBezTo>
                      <a:cubicBezTo>
                        <a:pt x="19408" y="37674"/>
                        <a:pt x="20801" y="37288"/>
                        <a:pt x="22251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414BEA16-4157-4323-95EB-E716C875370E}"/>
                    </a:ext>
                  </a:extLst>
                </p:cNvPr>
                <p:cNvSpPr/>
                <p:nvPr/>
              </p:nvSpPr>
              <p:spPr>
                <a:xfrm flipV="1">
                  <a:off x="4288299" y="5839608"/>
                  <a:ext cx="22974" cy="38588"/>
                </a:xfrm>
                <a:custGeom>
                  <a:avLst/>
                  <a:gdLst>
                    <a:gd name="connsiteX0" fmla="*/ -1168 w 22974"/>
                    <a:gd name="connsiteY0" fmla="*/ 2674 h 38588"/>
                    <a:gd name="connsiteX1" fmla="*/ 7359 w 22974"/>
                    <a:gd name="connsiteY1" fmla="*/ 2674 h 38588"/>
                    <a:gd name="connsiteX2" fmla="*/ 7359 w 22974"/>
                    <a:gd name="connsiteY2" fmla="*/ 32116 h 38588"/>
                    <a:gd name="connsiteX3" fmla="*/ -1921 w 22974"/>
                    <a:gd name="connsiteY3" fmla="*/ 30255 h 38588"/>
                    <a:gd name="connsiteX4" fmla="*/ -1921 w 22974"/>
                    <a:gd name="connsiteY4" fmla="*/ 35010 h 38588"/>
                    <a:gd name="connsiteX5" fmla="*/ 7309 w 22974"/>
                    <a:gd name="connsiteY5" fmla="*/ 36871 h 38588"/>
                    <a:gd name="connsiteX6" fmla="*/ 12528 w 22974"/>
                    <a:gd name="connsiteY6" fmla="*/ 36871 h 38588"/>
                    <a:gd name="connsiteX7" fmla="*/ 12528 w 22974"/>
                    <a:gd name="connsiteY7" fmla="*/ 2674 h 38588"/>
                    <a:gd name="connsiteX8" fmla="*/ 21054 w 22974"/>
                    <a:gd name="connsiteY8" fmla="*/ 2674 h 38588"/>
                    <a:gd name="connsiteX9" fmla="*/ 21054 w 22974"/>
                    <a:gd name="connsiteY9" fmla="*/ -1718 h 38588"/>
                    <a:gd name="connsiteX10" fmla="*/ -1168 w 22974"/>
                    <a:gd name="connsiteY10" fmla="*/ -1718 h 38588"/>
                    <a:gd name="connsiteX11" fmla="*/ -1168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68" y="2674"/>
                      </a:moveTo>
                      <a:lnTo>
                        <a:pt x="7359" y="2674"/>
                      </a:lnTo>
                      <a:lnTo>
                        <a:pt x="7359" y="32116"/>
                      </a:lnTo>
                      <a:lnTo>
                        <a:pt x="-1921" y="30255"/>
                      </a:lnTo>
                      <a:lnTo>
                        <a:pt x="-1921" y="35010"/>
                      </a:lnTo>
                      <a:lnTo>
                        <a:pt x="7309" y="36871"/>
                      </a:lnTo>
                      <a:lnTo>
                        <a:pt x="12528" y="36871"/>
                      </a:lnTo>
                      <a:lnTo>
                        <a:pt x="12528" y="2674"/>
                      </a:lnTo>
                      <a:lnTo>
                        <a:pt x="21054" y="2674"/>
                      </a:lnTo>
                      <a:lnTo>
                        <a:pt x="21054" y="-1718"/>
                      </a:lnTo>
                      <a:lnTo>
                        <a:pt x="-1168" y="-1718"/>
                      </a:lnTo>
                      <a:lnTo>
                        <a:pt x="-1168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6" name="Graphic 2">
                <a:extLst>
                  <a:ext uri="{FF2B5EF4-FFF2-40B4-BE49-F238E27FC236}">
                    <a16:creationId xmlns:a16="http://schemas.microsoft.com/office/drawing/2014/main" id="{6C9E7B46-109B-4DC8-8376-40A3B042ACB7}"/>
                  </a:ext>
                </a:extLst>
              </p:cNvPr>
              <p:cNvGrpSpPr/>
              <p:nvPr/>
            </p:nvGrpSpPr>
            <p:grpSpPr>
              <a:xfrm>
                <a:off x="3854196" y="5898720"/>
                <a:ext cx="324295" cy="51225"/>
                <a:chOff x="3854196" y="5898720"/>
                <a:chExt cx="324295" cy="51225"/>
              </a:xfrm>
              <a:solidFill>
                <a:srgbClr val="000000"/>
              </a:solidFill>
            </p:grpSpPr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0AC2D386-BD36-4E95-93BB-EC0F666CD59B}"/>
                    </a:ext>
                  </a:extLst>
                </p:cNvPr>
                <p:cNvSpPr/>
                <p:nvPr/>
              </p:nvSpPr>
              <p:spPr>
                <a:xfrm flipV="1">
                  <a:off x="3854196" y="5909298"/>
                  <a:ext cx="22122" cy="30393"/>
                </a:xfrm>
                <a:custGeom>
                  <a:avLst/>
                  <a:gdLst>
                    <a:gd name="connsiteX0" fmla="*/ 19009 w 22122"/>
                    <a:gd name="connsiteY0" fmla="*/ 27722 h 30393"/>
                    <a:gd name="connsiteX1" fmla="*/ 19009 w 22122"/>
                    <a:gd name="connsiteY1" fmla="*/ 23223 h 30393"/>
                    <a:gd name="connsiteX2" fmla="*/ 14825 w 22122"/>
                    <a:gd name="connsiteY2" fmla="*/ 24770 h 30393"/>
                    <a:gd name="connsiteX3" fmla="*/ 10326 w 22122"/>
                    <a:gd name="connsiteY3" fmla="*/ 25291 h 30393"/>
                    <a:gd name="connsiteX4" fmla="*/ 5016 w 22122"/>
                    <a:gd name="connsiteY4" fmla="*/ 24207 h 30393"/>
                    <a:gd name="connsiteX5" fmla="*/ 3246 w 22122"/>
                    <a:gd name="connsiteY5" fmla="*/ 20949 h 30393"/>
                    <a:gd name="connsiteX6" fmla="*/ 4512 w 22122"/>
                    <a:gd name="connsiteY6" fmla="*/ 18352 h 30393"/>
                    <a:gd name="connsiteX7" fmla="*/ 9606 w 22122"/>
                    <a:gd name="connsiteY7" fmla="*/ 16557 h 30393"/>
                    <a:gd name="connsiteX8" fmla="*/ 11235 w 22122"/>
                    <a:gd name="connsiteY8" fmla="*/ 16193 h 30393"/>
                    <a:gd name="connsiteX9" fmla="*/ 18430 w 22122"/>
                    <a:gd name="connsiteY9" fmla="*/ 13133 h 30393"/>
                    <a:gd name="connsiteX10" fmla="*/ 20564 w 22122"/>
                    <a:gd name="connsiteY10" fmla="*/ 7617 h 30393"/>
                    <a:gd name="connsiteX11" fmla="*/ 17372 w 22122"/>
                    <a:gd name="connsiteY11" fmla="*/ 1224 h 30393"/>
                    <a:gd name="connsiteX12" fmla="*/ 8597 w 22122"/>
                    <a:gd name="connsiteY12" fmla="*/ -1125 h 30393"/>
                    <a:gd name="connsiteX13" fmla="*/ 3751 w 22122"/>
                    <a:gd name="connsiteY13" fmla="*/ -670 h 30393"/>
                    <a:gd name="connsiteX14" fmla="*/ -1559 w 22122"/>
                    <a:gd name="connsiteY14" fmla="*/ 687 h 30393"/>
                    <a:gd name="connsiteX15" fmla="*/ -1559 w 22122"/>
                    <a:gd name="connsiteY15" fmla="*/ 5599 h 30393"/>
                    <a:gd name="connsiteX16" fmla="*/ 3635 w 22122"/>
                    <a:gd name="connsiteY16" fmla="*/ 3540 h 30393"/>
                    <a:gd name="connsiteX17" fmla="*/ 8705 w 22122"/>
                    <a:gd name="connsiteY17" fmla="*/ 2862 h 30393"/>
                    <a:gd name="connsiteX18" fmla="*/ 13865 w 22122"/>
                    <a:gd name="connsiteY18" fmla="*/ 4011 h 30393"/>
                    <a:gd name="connsiteX19" fmla="*/ 15676 w 22122"/>
                    <a:gd name="connsiteY19" fmla="*/ 7253 h 30393"/>
                    <a:gd name="connsiteX20" fmla="*/ 14370 w 22122"/>
                    <a:gd name="connsiteY20" fmla="*/ 10222 h 30393"/>
                    <a:gd name="connsiteX21" fmla="*/ 8647 w 22122"/>
                    <a:gd name="connsiteY21" fmla="*/ 12215 h 30393"/>
                    <a:gd name="connsiteX22" fmla="*/ 6993 w 22122"/>
                    <a:gd name="connsiteY22" fmla="*/ 12604 h 30393"/>
                    <a:gd name="connsiteX23" fmla="*/ 608 w 22122"/>
                    <a:gd name="connsiteY23" fmla="*/ 15457 h 30393"/>
                    <a:gd name="connsiteX24" fmla="*/ -1352 w 22122"/>
                    <a:gd name="connsiteY24" fmla="*/ 20742 h 30393"/>
                    <a:gd name="connsiteX25" fmla="*/ 1543 w 22122"/>
                    <a:gd name="connsiteY25" fmla="*/ 27044 h 30393"/>
                    <a:gd name="connsiteX26" fmla="*/ 9763 w 22122"/>
                    <a:gd name="connsiteY26" fmla="*/ 29269 h 30393"/>
                    <a:gd name="connsiteX27" fmla="*/ 14717 w 22122"/>
                    <a:gd name="connsiteY27" fmla="*/ 28880 h 30393"/>
                    <a:gd name="connsiteX28" fmla="*/ 19009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09" y="27722"/>
                      </a:moveTo>
                      <a:lnTo>
                        <a:pt x="19009" y="23223"/>
                      </a:lnTo>
                      <a:cubicBezTo>
                        <a:pt x="17670" y="23912"/>
                        <a:pt x="16275" y="24428"/>
                        <a:pt x="14825" y="24770"/>
                      </a:cubicBezTo>
                      <a:cubicBezTo>
                        <a:pt x="13380" y="25117"/>
                        <a:pt x="11880" y="25291"/>
                        <a:pt x="10326" y="25291"/>
                      </a:cubicBezTo>
                      <a:cubicBezTo>
                        <a:pt x="7966" y="25291"/>
                        <a:pt x="6196" y="24929"/>
                        <a:pt x="5016" y="24207"/>
                      </a:cubicBezTo>
                      <a:cubicBezTo>
                        <a:pt x="3836" y="23485"/>
                        <a:pt x="3246" y="22399"/>
                        <a:pt x="3246" y="20949"/>
                      </a:cubicBezTo>
                      <a:cubicBezTo>
                        <a:pt x="3246" y="19846"/>
                        <a:pt x="3668" y="18980"/>
                        <a:pt x="4512" y="18352"/>
                      </a:cubicBezTo>
                      <a:cubicBezTo>
                        <a:pt x="5355" y="17723"/>
                        <a:pt x="7053" y="17125"/>
                        <a:pt x="9606" y="16557"/>
                      </a:cubicBezTo>
                      <a:lnTo>
                        <a:pt x="11235" y="16193"/>
                      </a:lnTo>
                      <a:cubicBezTo>
                        <a:pt x="14610" y="15471"/>
                        <a:pt x="17008" y="14451"/>
                        <a:pt x="18430" y="13133"/>
                      </a:cubicBezTo>
                      <a:cubicBezTo>
                        <a:pt x="19853" y="11816"/>
                        <a:pt x="20564" y="9977"/>
                        <a:pt x="20564" y="7617"/>
                      </a:cubicBezTo>
                      <a:cubicBezTo>
                        <a:pt x="20564" y="4927"/>
                        <a:pt x="19500" y="2796"/>
                        <a:pt x="17372" y="1224"/>
                      </a:cubicBezTo>
                      <a:cubicBezTo>
                        <a:pt x="15244" y="-342"/>
                        <a:pt x="12319" y="-1125"/>
                        <a:pt x="8597" y="-1125"/>
                      </a:cubicBezTo>
                      <a:cubicBezTo>
                        <a:pt x="7048" y="-1125"/>
                        <a:pt x="5432" y="-973"/>
                        <a:pt x="3751" y="-670"/>
                      </a:cubicBezTo>
                      <a:cubicBezTo>
                        <a:pt x="2069" y="-366"/>
                        <a:pt x="299" y="86"/>
                        <a:pt x="-1559" y="687"/>
                      </a:cubicBezTo>
                      <a:lnTo>
                        <a:pt x="-1559" y="5599"/>
                      </a:lnTo>
                      <a:cubicBezTo>
                        <a:pt x="200" y="4684"/>
                        <a:pt x="1931" y="3998"/>
                        <a:pt x="3635" y="3540"/>
                      </a:cubicBezTo>
                      <a:cubicBezTo>
                        <a:pt x="5339" y="3088"/>
                        <a:pt x="7029" y="2862"/>
                        <a:pt x="8705" y="2862"/>
                      </a:cubicBezTo>
                      <a:cubicBezTo>
                        <a:pt x="10943" y="2862"/>
                        <a:pt x="12663" y="3245"/>
                        <a:pt x="13865" y="4011"/>
                      </a:cubicBezTo>
                      <a:cubicBezTo>
                        <a:pt x="15073" y="4778"/>
                        <a:pt x="15676" y="5858"/>
                        <a:pt x="15676" y="7253"/>
                      </a:cubicBezTo>
                      <a:cubicBezTo>
                        <a:pt x="15676" y="8543"/>
                        <a:pt x="15241" y="9533"/>
                        <a:pt x="14370" y="10222"/>
                      </a:cubicBezTo>
                      <a:cubicBezTo>
                        <a:pt x="13504" y="10911"/>
                        <a:pt x="11596" y="11576"/>
                        <a:pt x="8647" y="12215"/>
                      </a:cubicBezTo>
                      <a:lnTo>
                        <a:pt x="6993" y="12604"/>
                      </a:lnTo>
                      <a:cubicBezTo>
                        <a:pt x="4049" y="13222"/>
                        <a:pt x="1920" y="14173"/>
                        <a:pt x="608" y="15457"/>
                      </a:cubicBezTo>
                      <a:cubicBezTo>
                        <a:pt x="-699" y="16742"/>
                        <a:pt x="-1352" y="18504"/>
                        <a:pt x="-1352" y="20742"/>
                      </a:cubicBezTo>
                      <a:cubicBezTo>
                        <a:pt x="-1352" y="23466"/>
                        <a:pt x="-387" y="25566"/>
                        <a:pt x="1543" y="27044"/>
                      </a:cubicBezTo>
                      <a:cubicBezTo>
                        <a:pt x="3472" y="28527"/>
                        <a:pt x="6213" y="29269"/>
                        <a:pt x="9763" y="29269"/>
                      </a:cubicBezTo>
                      <a:cubicBezTo>
                        <a:pt x="11517" y="29269"/>
                        <a:pt x="13168" y="29139"/>
                        <a:pt x="14717" y="28880"/>
                      </a:cubicBezTo>
                      <a:cubicBezTo>
                        <a:pt x="16272" y="28626"/>
                        <a:pt x="17703" y="28240"/>
                        <a:pt x="19009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6F4F8CCD-6ED4-4EC9-BC64-BFB68E4C43D4}"/>
                    </a:ext>
                  </a:extLst>
                </p:cNvPr>
                <p:cNvSpPr/>
                <p:nvPr/>
              </p:nvSpPr>
              <p:spPr>
                <a:xfrm flipV="1">
                  <a:off x="3882078" y="5909298"/>
                  <a:ext cx="24455" cy="30393"/>
                </a:xfrm>
                <a:custGeom>
                  <a:avLst/>
                  <a:gdLst>
                    <a:gd name="connsiteX0" fmla="*/ 13235 w 24455"/>
                    <a:gd name="connsiteY0" fmla="*/ 14175 h 30393"/>
                    <a:gd name="connsiteX1" fmla="*/ 5246 w 24455"/>
                    <a:gd name="connsiteY1" fmla="*/ 12860 h 30393"/>
                    <a:gd name="connsiteX2" fmla="*/ 3022 w 24455"/>
                    <a:gd name="connsiteY2" fmla="*/ 8361 h 30393"/>
                    <a:gd name="connsiteX3" fmla="*/ 4692 w 24455"/>
                    <a:gd name="connsiteY3" fmla="*/ 4342 h 30393"/>
                    <a:gd name="connsiteX4" fmla="*/ 9224 w 24455"/>
                    <a:gd name="connsiteY4" fmla="*/ 2862 h 30393"/>
                    <a:gd name="connsiteX5" fmla="*/ 15576 w 24455"/>
                    <a:gd name="connsiteY5" fmla="*/ 5665 h 30393"/>
                    <a:gd name="connsiteX6" fmla="*/ 17966 w 24455"/>
                    <a:gd name="connsiteY6" fmla="*/ 13117 h 30393"/>
                    <a:gd name="connsiteX7" fmla="*/ 17966 w 24455"/>
                    <a:gd name="connsiteY7" fmla="*/ 14175 h 30393"/>
                    <a:gd name="connsiteX8" fmla="*/ 13235 w 24455"/>
                    <a:gd name="connsiteY8" fmla="*/ 14175 h 30393"/>
                    <a:gd name="connsiteX9" fmla="*/ 22721 w 24455"/>
                    <a:gd name="connsiteY9" fmla="*/ 16144 h 30393"/>
                    <a:gd name="connsiteX10" fmla="*/ 22721 w 24455"/>
                    <a:gd name="connsiteY10" fmla="*/ -372 h 30393"/>
                    <a:gd name="connsiteX11" fmla="*/ 17966 w 24455"/>
                    <a:gd name="connsiteY11" fmla="*/ -372 h 30393"/>
                    <a:gd name="connsiteX12" fmla="*/ 17966 w 24455"/>
                    <a:gd name="connsiteY12" fmla="*/ 4020 h 30393"/>
                    <a:gd name="connsiteX13" fmla="*/ 13905 w 24455"/>
                    <a:gd name="connsiteY13" fmla="*/ 133 h 30393"/>
                    <a:gd name="connsiteX14" fmla="*/ 7959 w 24455"/>
                    <a:gd name="connsiteY14" fmla="*/ -1125 h 30393"/>
                    <a:gd name="connsiteX15" fmla="*/ 888 w 24455"/>
                    <a:gd name="connsiteY15" fmla="*/ 1373 h 30393"/>
                    <a:gd name="connsiteX16" fmla="*/ -1734 w 24455"/>
                    <a:gd name="connsiteY16" fmla="*/ 8055 h 30393"/>
                    <a:gd name="connsiteX17" fmla="*/ 1533 w 24455"/>
                    <a:gd name="connsiteY17" fmla="*/ 15416 h 30393"/>
                    <a:gd name="connsiteX18" fmla="*/ 11292 w 24455"/>
                    <a:gd name="connsiteY18" fmla="*/ 17897 h 30393"/>
                    <a:gd name="connsiteX19" fmla="*/ 17966 w 24455"/>
                    <a:gd name="connsiteY19" fmla="*/ 17897 h 30393"/>
                    <a:gd name="connsiteX20" fmla="*/ 17966 w 24455"/>
                    <a:gd name="connsiteY20" fmla="*/ 18368 h 30393"/>
                    <a:gd name="connsiteX21" fmla="*/ 15808 w 24455"/>
                    <a:gd name="connsiteY21" fmla="*/ 23446 h 30393"/>
                    <a:gd name="connsiteX22" fmla="*/ 9745 w 24455"/>
                    <a:gd name="connsiteY22" fmla="*/ 25241 h 30393"/>
                    <a:gd name="connsiteX23" fmla="*/ 4907 w 24455"/>
                    <a:gd name="connsiteY23" fmla="*/ 24646 h 30393"/>
                    <a:gd name="connsiteX24" fmla="*/ 392 w 24455"/>
                    <a:gd name="connsiteY24" fmla="*/ 22859 h 30393"/>
                    <a:gd name="connsiteX25" fmla="*/ 392 w 24455"/>
                    <a:gd name="connsiteY25" fmla="*/ 27259 h 30393"/>
                    <a:gd name="connsiteX26" fmla="*/ 5453 w 24455"/>
                    <a:gd name="connsiteY26" fmla="*/ 28764 h 30393"/>
                    <a:gd name="connsiteX27" fmla="*/ 10233 w 24455"/>
                    <a:gd name="connsiteY27" fmla="*/ 29269 h 30393"/>
                    <a:gd name="connsiteX28" fmla="*/ 19620 w 24455"/>
                    <a:gd name="connsiteY28" fmla="*/ 26010 h 30393"/>
                    <a:gd name="connsiteX29" fmla="*/ 22721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35" y="14175"/>
                      </a:moveTo>
                      <a:cubicBezTo>
                        <a:pt x="9393" y="14175"/>
                        <a:pt x="6730" y="13737"/>
                        <a:pt x="5246" y="12860"/>
                      </a:cubicBezTo>
                      <a:cubicBezTo>
                        <a:pt x="3763" y="11984"/>
                        <a:pt x="3022" y="10484"/>
                        <a:pt x="3022" y="8361"/>
                      </a:cubicBezTo>
                      <a:cubicBezTo>
                        <a:pt x="3022" y="6674"/>
                        <a:pt x="3579" y="5335"/>
                        <a:pt x="4692" y="4342"/>
                      </a:cubicBezTo>
                      <a:cubicBezTo>
                        <a:pt x="5806" y="3355"/>
                        <a:pt x="7317" y="2862"/>
                        <a:pt x="9224" y="2862"/>
                      </a:cubicBezTo>
                      <a:cubicBezTo>
                        <a:pt x="11865" y="2862"/>
                        <a:pt x="13983" y="3796"/>
                        <a:pt x="15576" y="5665"/>
                      </a:cubicBezTo>
                      <a:cubicBezTo>
                        <a:pt x="17169" y="7534"/>
                        <a:pt x="17966" y="10018"/>
                        <a:pt x="17966" y="13117"/>
                      </a:cubicBezTo>
                      <a:lnTo>
                        <a:pt x="17966" y="14175"/>
                      </a:lnTo>
                      <a:lnTo>
                        <a:pt x="13235" y="14175"/>
                      </a:lnTo>
                      <a:close/>
                      <a:moveTo>
                        <a:pt x="22721" y="16144"/>
                      </a:moveTo>
                      <a:lnTo>
                        <a:pt x="22721" y="-372"/>
                      </a:lnTo>
                      <a:lnTo>
                        <a:pt x="17966" y="-372"/>
                      </a:lnTo>
                      <a:lnTo>
                        <a:pt x="17966" y="4020"/>
                      </a:lnTo>
                      <a:cubicBezTo>
                        <a:pt x="16880" y="2266"/>
                        <a:pt x="15526" y="971"/>
                        <a:pt x="13905" y="133"/>
                      </a:cubicBezTo>
                      <a:cubicBezTo>
                        <a:pt x="12284" y="-705"/>
                        <a:pt x="10302" y="-1125"/>
                        <a:pt x="7959" y="-1125"/>
                      </a:cubicBezTo>
                      <a:cubicBezTo>
                        <a:pt x="4998" y="-1125"/>
                        <a:pt x="2641" y="-292"/>
                        <a:pt x="888" y="1373"/>
                      </a:cubicBezTo>
                      <a:cubicBezTo>
                        <a:pt x="-860" y="3038"/>
                        <a:pt x="-1734" y="5266"/>
                        <a:pt x="-1734" y="8055"/>
                      </a:cubicBezTo>
                      <a:cubicBezTo>
                        <a:pt x="-1734" y="11308"/>
                        <a:pt x="-645" y="13762"/>
                        <a:pt x="1533" y="15416"/>
                      </a:cubicBezTo>
                      <a:cubicBezTo>
                        <a:pt x="3716" y="17070"/>
                        <a:pt x="6969" y="17897"/>
                        <a:pt x="11292" y="17897"/>
                      </a:cubicBezTo>
                      <a:lnTo>
                        <a:pt x="17966" y="17897"/>
                      </a:lnTo>
                      <a:lnTo>
                        <a:pt x="17966" y="18368"/>
                      </a:lnTo>
                      <a:cubicBezTo>
                        <a:pt x="17966" y="20557"/>
                        <a:pt x="17247" y="22250"/>
                        <a:pt x="15808" y="23446"/>
                      </a:cubicBezTo>
                      <a:cubicBezTo>
                        <a:pt x="14368" y="24643"/>
                        <a:pt x="12348" y="25241"/>
                        <a:pt x="9745" y="25241"/>
                      </a:cubicBezTo>
                      <a:cubicBezTo>
                        <a:pt x="8091" y="25241"/>
                        <a:pt x="6479" y="25043"/>
                        <a:pt x="4907" y="24646"/>
                      </a:cubicBezTo>
                      <a:cubicBezTo>
                        <a:pt x="3342" y="24249"/>
                        <a:pt x="1836" y="23653"/>
                        <a:pt x="392" y="22859"/>
                      </a:cubicBezTo>
                      <a:lnTo>
                        <a:pt x="392" y="27259"/>
                      </a:lnTo>
                      <a:cubicBezTo>
                        <a:pt x="2129" y="27932"/>
                        <a:pt x="3816" y="28433"/>
                        <a:pt x="5453" y="28764"/>
                      </a:cubicBezTo>
                      <a:cubicBezTo>
                        <a:pt x="7091" y="29100"/>
                        <a:pt x="8684" y="29269"/>
                        <a:pt x="10233" y="29269"/>
                      </a:cubicBezTo>
                      <a:cubicBezTo>
                        <a:pt x="14424" y="29269"/>
                        <a:pt x="17553" y="28182"/>
                        <a:pt x="19620" y="26010"/>
                      </a:cubicBezTo>
                      <a:cubicBezTo>
                        <a:pt x="21688" y="23843"/>
                        <a:pt x="22721" y="20555"/>
                        <a:pt x="22721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455988C7-0135-4CB2-B44F-E5EC8FC22996}"/>
                    </a:ext>
                  </a:extLst>
                </p:cNvPr>
                <p:cNvSpPr/>
                <p:nvPr/>
              </p:nvSpPr>
              <p:spPr>
                <a:xfrm flipV="1">
                  <a:off x="3916142" y="5909298"/>
                  <a:ext cx="42260" cy="29640"/>
                </a:xfrm>
                <a:custGeom>
                  <a:avLst/>
                  <a:gdLst>
                    <a:gd name="connsiteX0" fmla="*/ 19716 w 42260"/>
                    <a:gd name="connsiteY0" fmla="*/ 22218 h 29640"/>
                    <a:gd name="connsiteX1" fmla="*/ 23983 w 42260"/>
                    <a:gd name="connsiteY1" fmla="*/ 26949 h 29640"/>
                    <a:gd name="connsiteX2" fmla="*/ 29822 w 42260"/>
                    <a:gd name="connsiteY2" fmla="*/ 28470 h 29640"/>
                    <a:gd name="connsiteX3" fmla="*/ 36802 w 42260"/>
                    <a:gd name="connsiteY3" fmla="*/ 25303 h 29640"/>
                    <a:gd name="connsiteX4" fmla="*/ 39258 w 42260"/>
                    <a:gd name="connsiteY4" fmla="*/ 16305 h 29640"/>
                    <a:gd name="connsiteX5" fmla="*/ 39258 w 42260"/>
                    <a:gd name="connsiteY5" fmla="*/ -1170 h 29640"/>
                    <a:gd name="connsiteX6" fmla="*/ 34478 w 42260"/>
                    <a:gd name="connsiteY6" fmla="*/ -1170 h 29640"/>
                    <a:gd name="connsiteX7" fmla="*/ 34478 w 42260"/>
                    <a:gd name="connsiteY7" fmla="*/ 16148 h 29640"/>
                    <a:gd name="connsiteX8" fmla="*/ 32998 w 42260"/>
                    <a:gd name="connsiteY8" fmla="*/ 22317 h 29640"/>
                    <a:gd name="connsiteX9" fmla="*/ 28507 w 42260"/>
                    <a:gd name="connsiteY9" fmla="*/ 24335 h 29640"/>
                    <a:gd name="connsiteX10" fmla="*/ 22660 w 42260"/>
                    <a:gd name="connsiteY10" fmla="*/ 21879 h 29640"/>
                    <a:gd name="connsiteX11" fmla="*/ 20518 w 42260"/>
                    <a:gd name="connsiteY11" fmla="*/ 15188 h 29640"/>
                    <a:gd name="connsiteX12" fmla="*/ 20518 w 42260"/>
                    <a:gd name="connsiteY12" fmla="*/ -1170 h 29640"/>
                    <a:gd name="connsiteX13" fmla="*/ 15738 w 42260"/>
                    <a:gd name="connsiteY13" fmla="*/ -1170 h 29640"/>
                    <a:gd name="connsiteX14" fmla="*/ 15738 w 42260"/>
                    <a:gd name="connsiteY14" fmla="*/ 16148 h 29640"/>
                    <a:gd name="connsiteX15" fmla="*/ 14266 w 42260"/>
                    <a:gd name="connsiteY15" fmla="*/ 22334 h 29640"/>
                    <a:gd name="connsiteX16" fmla="*/ 9717 w 42260"/>
                    <a:gd name="connsiteY16" fmla="*/ 24335 h 29640"/>
                    <a:gd name="connsiteX17" fmla="*/ 3920 w 42260"/>
                    <a:gd name="connsiteY17" fmla="*/ 21871 h 29640"/>
                    <a:gd name="connsiteX18" fmla="*/ 1778 w 42260"/>
                    <a:gd name="connsiteY18" fmla="*/ 15188 h 29640"/>
                    <a:gd name="connsiteX19" fmla="*/ 1778 w 42260"/>
                    <a:gd name="connsiteY19" fmla="*/ -1170 h 29640"/>
                    <a:gd name="connsiteX20" fmla="*/ -3003 w 42260"/>
                    <a:gd name="connsiteY20" fmla="*/ -1170 h 29640"/>
                    <a:gd name="connsiteX21" fmla="*/ -3003 w 42260"/>
                    <a:gd name="connsiteY21" fmla="*/ 27776 h 29640"/>
                    <a:gd name="connsiteX22" fmla="*/ 1778 w 42260"/>
                    <a:gd name="connsiteY22" fmla="*/ 27776 h 29640"/>
                    <a:gd name="connsiteX23" fmla="*/ 1778 w 42260"/>
                    <a:gd name="connsiteY23" fmla="*/ 23277 h 29640"/>
                    <a:gd name="connsiteX24" fmla="*/ 5681 w 42260"/>
                    <a:gd name="connsiteY24" fmla="*/ 27205 h 29640"/>
                    <a:gd name="connsiteX25" fmla="*/ 11082 w 42260"/>
                    <a:gd name="connsiteY25" fmla="*/ 28470 h 29640"/>
                    <a:gd name="connsiteX26" fmla="*/ 16449 w 42260"/>
                    <a:gd name="connsiteY26" fmla="*/ 26866 h 29640"/>
                    <a:gd name="connsiteX27" fmla="*/ 19716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716" y="22218"/>
                      </a:moveTo>
                      <a:cubicBezTo>
                        <a:pt x="20907" y="24357"/>
                        <a:pt x="22329" y="25934"/>
                        <a:pt x="23983" y="26949"/>
                      </a:cubicBezTo>
                      <a:cubicBezTo>
                        <a:pt x="25637" y="27963"/>
                        <a:pt x="27583" y="28470"/>
                        <a:pt x="29822" y="28470"/>
                      </a:cubicBezTo>
                      <a:cubicBezTo>
                        <a:pt x="32838" y="28470"/>
                        <a:pt x="35164" y="27415"/>
                        <a:pt x="36802" y="25303"/>
                      </a:cubicBezTo>
                      <a:cubicBezTo>
                        <a:pt x="38439" y="23197"/>
                        <a:pt x="39258" y="20197"/>
                        <a:pt x="39258" y="16305"/>
                      </a:cubicBezTo>
                      <a:lnTo>
                        <a:pt x="39258" y="-1170"/>
                      </a:lnTo>
                      <a:lnTo>
                        <a:pt x="34478" y="-1170"/>
                      </a:lnTo>
                      <a:lnTo>
                        <a:pt x="34478" y="16148"/>
                      </a:lnTo>
                      <a:cubicBezTo>
                        <a:pt x="34478" y="18921"/>
                        <a:pt x="33985" y="20978"/>
                        <a:pt x="32998" y="22317"/>
                      </a:cubicBezTo>
                      <a:cubicBezTo>
                        <a:pt x="32016" y="23663"/>
                        <a:pt x="30519" y="24335"/>
                        <a:pt x="28507" y="24335"/>
                      </a:cubicBezTo>
                      <a:cubicBezTo>
                        <a:pt x="26042" y="24335"/>
                        <a:pt x="24093" y="23517"/>
                        <a:pt x="22660" y="21879"/>
                      </a:cubicBezTo>
                      <a:cubicBezTo>
                        <a:pt x="21232" y="20247"/>
                        <a:pt x="20518" y="18017"/>
                        <a:pt x="20518" y="15188"/>
                      </a:cubicBezTo>
                      <a:lnTo>
                        <a:pt x="20518" y="-1170"/>
                      </a:lnTo>
                      <a:lnTo>
                        <a:pt x="15738" y="-1170"/>
                      </a:lnTo>
                      <a:lnTo>
                        <a:pt x="15738" y="16148"/>
                      </a:lnTo>
                      <a:cubicBezTo>
                        <a:pt x="15738" y="18938"/>
                        <a:pt x="15247" y="21000"/>
                        <a:pt x="14266" y="22334"/>
                      </a:cubicBezTo>
                      <a:cubicBezTo>
                        <a:pt x="13284" y="23668"/>
                        <a:pt x="11768" y="24335"/>
                        <a:pt x="9717" y="24335"/>
                      </a:cubicBezTo>
                      <a:cubicBezTo>
                        <a:pt x="7286" y="24335"/>
                        <a:pt x="5353" y="23514"/>
                        <a:pt x="3920" y="21871"/>
                      </a:cubicBezTo>
                      <a:cubicBezTo>
                        <a:pt x="2492" y="20228"/>
                        <a:pt x="1778" y="18000"/>
                        <a:pt x="1778" y="15188"/>
                      </a:cubicBezTo>
                      <a:lnTo>
                        <a:pt x="1778" y="-1170"/>
                      </a:lnTo>
                      <a:lnTo>
                        <a:pt x="-3003" y="-1170"/>
                      </a:lnTo>
                      <a:lnTo>
                        <a:pt x="-3003" y="27776"/>
                      </a:lnTo>
                      <a:lnTo>
                        <a:pt x="1778" y="27776"/>
                      </a:lnTo>
                      <a:lnTo>
                        <a:pt x="1778" y="23277"/>
                      </a:lnTo>
                      <a:cubicBezTo>
                        <a:pt x="2864" y="25052"/>
                        <a:pt x="4165" y="26362"/>
                        <a:pt x="5681" y="27205"/>
                      </a:cubicBezTo>
                      <a:cubicBezTo>
                        <a:pt x="7197" y="28049"/>
                        <a:pt x="8997" y="28470"/>
                        <a:pt x="11082" y="28470"/>
                      </a:cubicBezTo>
                      <a:cubicBezTo>
                        <a:pt x="13188" y="28470"/>
                        <a:pt x="14977" y="27936"/>
                        <a:pt x="16449" y="26866"/>
                      </a:cubicBezTo>
                      <a:cubicBezTo>
                        <a:pt x="17921" y="25802"/>
                        <a:pt x="19010" y="24253"/>
                        <a:pt x="19716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AEAD35A8-7066-4E06-96F2-65339F8A1899}"/>
                    </a:ext>
                  </a:extLst>
                </p:cNvPr>
                <p:cNvSpPr/>
                <p:nvPr/>
              </p:nvSpPr>
              <p:spPr>
                <a:xfrm flipV="1">
                  <a:off x="3967701" y="5909298"/>
                  <a:ext cx="25902" cy="40648"/>
                </a:xfrm>
                <a:custGeom>
                  <a:avLst/>
                  <a:gdLst>
                    <a:gd name="connsiteX0" fmla="*/ 2771 w 25902"/>
                    <a:gd name="connsiteY0" fmla="*/ 14846 h 40648"/>
                    <a:gd name="connsiteX1" fmla="*/ 2771 w 25902"/>
                    <a:gd name="connsiteY1" fmla="*/ -504 h 40648"/>
                    <a:gd name="connsiteX2" fmla="*/ -2009 w 25902"/>
                    <a:gd name="connsiteY2" fmla="*/ -504 h 40648"/>
                    <a:gd name="connsiteX3" fmla="*/ -2009 w 25902"/>
                    <a:gd name="connsiteY3" fmla="*/ 39450 h 40648"/>
                    <a:gd name="connsiteX4" fmla="*/ 2771 w 25902"/>
                    <a:gd name="connsiteY4" fmla="*/ 39450 h 40648"/>
                    <a:gd name="connsiteX5" fmla="*/ 2771 w 25902"/>
                    <a:gd name="connsiteY5" fmla="*/ 35058 h 40648"/>
                    <a:gd name="connsiteX6" fmla="*/ 6559 w 25902"/>
                    <a:gd name="connsiteY6" fmla="*/ 38887 h 40648"/>
                    <a:gd name="connsiteX7" fmla="*/ 12025 w 25902"/>
                    <a:gd name="connsiteY7" fmla="*/ 40144 h 40648"/>
                    <a:gd name="connsiteX8" fmla="*/ 20593 w 25902"/>
                    <a:gd name="connsiteY8" fmla="*/ 35959 h 40648"/>
                    <a:gd name="connsiteX9" fmla="*/ 23893 w 25902"/>
                    <a:gd name="connsiteY9" fmla="*/ 24952 h 40648"/>
                    <a:gd name="connsiteX10" fmla="*/ 20593 w 25902"/>
                    <a:gd name="connsiteY10" fmla="*/ 13936 h 40648"/>
                    <a:gd name="connsiteX11" fmla="*/ 12025 w 25902"/>
                    <a:gd name="connsiteY11" fmla="*/ 9751 h 40648"/>
                    <a:gd name="connsiteX12" fmla="*/ 6559 w 25902"/>
                    <a:gd name="connsiteY12" fmla="*/ 11008 h 40648"/>
                    <a:gd name="connsiteX13" fmla="*/ 2771 w 25902"/>
                    <a:gd name="connsiteY13" fmla="*/ 14846 h 40648"/>
                    <a:gd name="connsiteX14" fmla="*/ 18956 w 25902"/>
                    <a:gd name="connsiteY14" fmla="*/ 24952 h 40648"/>
                    <a:gd name="connsiteX15" fmla="*/ 16797 w 25902"/>
                    <a:gd name="connsiteY15" fmla="*/ 33181 h 40648"/>
                    <a:gd name="connsiteX16" fmla="*/ 10868 w 25902"/>
                    <a:gd name="connsiteY16" fmla="*/ 36166 h 40648"/>
                    <a:gd name="connsiteX17" fmla="*/ 4930 w 25902"/>
                    <a:gd name="connsiteY17" fmla="*/ 33181 h 40648"/>
                    <a:gd name="connsiteX18" fmla="*/ 2771 w 25902"/>
                    <a:gd name="connsiteY18" fmla="*/ 24952 h 40648"/>
                    <a:gd name="connsiteX19" fmla="*/ 4930 w 25902"/>
                    <a:gd name="connsiteY19" fmla="*/ 16723 h 40648"/>
                    <a:gd name="connsiteX20" fmla="*/ 10868 w 25902"/>
                    <a:gd name="connsiteY20" fmla="*/ 13737 h 40648"/>
                    <a:gd name="connsiteX21" fmla="*/ 16797 w 25902"/>
                    <a:gd name="connsiteY21" fmla="*/ 16723 h 40648"/>
                    <a:gd name="connsiteX22" fmla="*/ 18956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771" y="14846"/>
                      </a:moveTo>
                      <a:lnTo>
                        <a:pt x="2771" y="-504"/>
                      </a:lnTo>
                      <a:lnTo>
                        <a:pt x="-2009" y="-504"/>
                      </a:lnTo>
                      <a:lnTo>
                        <a:pt x="-2009" y="39450"/>
                      </a:lnTo>
                      <a:lnTo>
                        <a:pt x="2771" y="39450"/>
                      </a:lnTo>
                      <a:lnTo>
                        <a:pt x="2771" y="35058"/>
                      </a:lnTo>
                      <a:cubicBezTo>
                        <a:pt x="3775" y="36778"/>
                        <a:pt x="5037" y="38055"/>
                        <a:pt x="6559" y="38887"/>
                      </a:cubicBezTo>
                      <a:cubicBezTo>
                        <a:pt x="8086" y="39725"/>
                        <a:pt x="9908" y="40144"/>
                        <a:pt x="12025" y="40144"/>
                      </a:cubicBezTo>
                      <a:cubicBezTo>
                        <a:pt x="15543" y="40144"/>
                        <a:pt x="18399" y="38749"/>
                        <a:pt x="20593" y="35959"/>
                      </a:cubicBezTo>
                      <a:cubicBezTo>
                        <a:pt x="22793" y="33170"/>
                        <a:pt x="23893" y="29500"/>
                        <a:pt x="23893" y="24952"/>
                      </a:cubicBezTo>
                      <a:cubicBezTo>
                        <a:pt x="23893" y="20403"/>
                        <a:pt x="22793" y="16731"/>
                        <a:pt x="20593" y="13936"/>
                      </a:cubicBezTo>
                      <a:cubicBezTo>
                        <a:pt x="18399" y="11146"/>
                        <a:pt x="15543" y="9751"/>
                        <a:pt x="12025" y="9751"/>
                      </a:cubicBezTo>
                      <a:cubicBezTo>
                        <a:pt x="9908" y="9751"/>
                        <a:pt x="8086" y="10170"/>
                        <a:pt x="6559" y="11008"/>
                      </a:cubicBezTo>
                      <a:cubicBezTo>
                        <a:pt x="5037" y="11846"/>
                        <a:pt x="3775" y="13125"/>
                        <a:pt x="2771" y="14846"/>
                      </a:cubicBezTo>
                      <a:close/>
                      <a:moveTo>
                        <a:pt x="18956" y="24952"/>
                      </a:moveTo>
                      <a:cubicBezTo>
                        <a:pt x="18956" y="28447"/>
                        <a:pt x="18236" y="31190"/>
                        <a:pt x="16797" y="33181"/>
                      </a:cubicBezTo>
                      <a:cubicBezTo>
                        <a:pt x="15358" y="35171"/>
                        <a:pt x="13382" y="36166"/>
                        <a:pt x="10868" y="36166"/>
                      </a:cubicBezTo>
                      <a:cubicBezTo>
                        <a:pt x="8348" y="36166"/>
                        <a:pt x="6369" y="35171"/>
                        <a:pt x="4930" y="33181"/>
                      </a:cubicBezTo>
                      <a:cubicBezTo>
                        <a:pt x="3491" y="31190"/>
                        <a:pt x="2771" y="28447"/>
                        <a:pt x="2771" y="24952"/>
                      </a:cubicBezTo>
                      <a:cubicBezTo>
                        <a:pt x="2771" y="21456"/>
                        <a:pt x="3491" y="18713"/>
                        <a:pt x="4930" y="16723"/>
                      </a:cubicBezTo>
                      <a:cubicBezTo>
                        <a:pt x="6369" y="14733"/>
                        <a:pt x="8348" y="13737"/>
                        <a:pt x="10868" y="13737"/>
                      </a:cubicBezTo>
                      <a:cubicBezTo>
                        <a:pt x="13382" y="13737"/>
                        <a:pt x="15358" y="14733"/>
                        <a:pt x="16797" y="16723"/>
                      </a:cubicBezTo>
                      <a:cubicBezTo>
                        <a:pt x="18236" y="18713"/>
                        <a:pt x="18956" y="21456"/>
                        <a:pt x="18956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CC873A3E-5876-41E1-9855-5344E52890C5}"/>
                    </a:ext>
                  </a:extLst>
                </p:cNvPr>
                <p:cNvSpPr/>
                <p:nvPr/>
              </p:nvSpPr>
              <p:spPr>
                <a:xfrm flipV="1">
                  <a:off x="4001481" y="5898720"/>
                  <a:ext cx="4755" cy="40218"/>
                </a:xfrm>
                <a:custGeom>
                  <a:avLst/>
                  <a:gdLst>
                    <a:gd name="connsiteX0" fmla="*/ -750 w 4755"/>
                    <a:gd name="connsiteY0" fmla="*/ 38408 h 40218"/>
                    <a:gd name="connsiteX1" fmla="*/ 4005 w 4755"/>
                    <a:gd name="connsiteY1" fmla="*/ 38408 h 40218"/>
                    <a:gd name="connsiteX2" fmla="*/ 4005 w 4755"/>
                    <a:gd name="connsiteY2" fmla="*/ -1810 h 40218"/>
                    <a:gd name="connsiteX3" fmla="*/ -750 w 4755"/>
                    <a:gd name="connsiteY3" fmla="*/ -1810 h 40218"/>
                    <a:gd name="connsiteX4" fmla="*/ -750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50" y="38408"/>
                      </a:moveTo>
                      <a:lnTo>
                        <a:pt x="4005" y="38408"/>
                      </a:lnTo>
                      <a:lnTo>
                        <a:pt x="4005" y="-1810"/>
                      </a:lnTo>
                      <a:lnTo>
                        <a:pt x="-750" y="-1810"/>
                      </a:lnTo>
                      <a:lnTo>
                        <a:pt x="-750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5CB2EE6A-D4B5-4AF8-B242-0CC3AF0E4728}"/>
                    </a:ext>
                  </a:extLst>
                </p:cNvPr>
                <p:cNvSpPr/>
                <p:nvPr/>
              </p:nvSpPr>
              <p:spPr>
                <a:xfrm flipV="1">
                  <a:off x="4014119" y="5909298"/>
                  <a:ext cx="26828" cy="30393"/>
                </a:xfrm>
                <a:custGeom>
                  <a:avLst/>
                  <a:gdLst>
                    <a:gd name="connsiteX0" fmla="*/ 24996 w 26828"/>
                    <a:gd name="connsiteY0" fmla="*/ 15292 h 30393"/>
                    <a:gd name="connsiteX1" fmla="*/ 24996 w 26828"/>
                    <a:gd name="connsiteY1" fmla="*/ 12968 h 30393"/>
                    <a:gd name="connsiteX2" fmla="*/ 3130 w 26828"/>
                    <a:gd name="connsiteY2" fmla="*/ 12968 h 30393"/>
                    <a:gd name="connsiteX3" fmla="*/ 6091 w 26828"/>
                    <a:gd name="connsiteY3" fmla="*/ 5483 h 30393"/>
                    <a:gd name="connsiteX4" fmla="*/ 13468 w 26828"/>
                    <a:gd name="connsiteY4" fmla="*/ 2911 h 30393"/>
                    <a:gd name="connsiteX5" fmla="*/ 18777 w 26828"/>
                    <a:gd name="connsiteY5" fmla="*/ 3581 h 30393"/>
                    <a:gd name="connsiteX6" fmla="*/ 23888 w 26828"/>
                    <a:gd name="connsiteY6" fmla="*/ 5599 h 30393"/>
                    <a:gd name="connsiteX7" fmla="*/ 23888 w 26828"/>
                    <a:gd name="connsiteY7" fmla="*/ 1100 h 30393"/>
                    <a:gd name="connsiteX8" fmla="*/ 18637 w 26828"/>
                    <a:gd name="connsiteY8" fmla="*/ -554 h 30393"/>
                    <a:gd name="connsiteX9" fmla="*/ 13187 w 26828"/>
                    <a:gd name="connsiteY9" fmla="*/ -1125 h 30393"/>
                    <a:gd name="connsiteX10" fmla="*/ 2212 w 26828"/>
                    <a:gd name="connsiteY10" fmla="*/ 2903 h 30393"/>
                    <a:gd name="connsiteX11" fmla="*/ -1832 w 26828"/>
                    <a:gd name="connsiteY11" fmla="*/ 13820 h 30393"/>
                    <a:gd name="connsiteX12" fmla="*/ 2005 w 26828"/>
                    <a:gd name="connsiteY12" fmla="*/ 25092 h 30393"/>
                    <a:gd name="connsiteX13" fmla="*/ 12360 w 26828"/>
                    <a:gd name="connsiteY13" fmla="*/ 29269 h 30393"/>
                    <a:gd name="connsiteX14" fmla="*/ 21597 w 26828"/>
                    <a:gd name="connsiteY14" fmla="*/ 25506 h 30393"/>
                    <a:gd name="connsiteX15" fmla="*/ 24996 w 26828"/>
                    <a:gd name="connsiteY15" fmla="*/ 15292 h 30393"/>
                    <a:gd name="connsiteX16" fmla="*/ 20241 w 26828"/>
                    <a:gd name="connsiteY16" fmla="*/ 16690 h 30393"/>
                    <a:gd name="connsiteX17" fmla="*/ 18058 w 26828"/>
                    <a:gd name="connsiteY17" fmla="*/ 22909 h 30393"/>
                    <a:gd name="connsiteX18" fmla="*/ 12409 w 26828"/>
                    <a:gd name="connsiteY18" fmla="*/ 25241 h 30393"/>
                    <a:gd name="connsiteX19" fmla="*/ 6041 w 26828"/>
                    <a:gd name="connsiteY19" fmla="*/ 22991 h 30393"/>
                    <a:gd name="connsiteX20" fmla="*/ 3287 w 26828"/>
                    <a:gd name="connsiteY20" fmla="*/ 16656 h 30393"/>
                    <a:gd name="connsiteX21" fmla="*/ 20241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96" y="15292"/>
                      </a:moveTo>
                      <a:lnTo>
                        <a:pt x="24996" y="12968"/>
                      </a:lnTo>
                      <a:lnTo>
                        <a:pt x="3130" y="12968"/>
                      </a:lnTo>
                      <a:cubicBezTo>
                        <a:pt x="3339" y="9693"/>
                        <a:pt x="4326" y="7198"/>
                        <a:pt x="6091" y="5483"/>
                      </a:cubicBezTo>
                      <a:cubicBezTo>
                        <a:pt x="7855" y="3769"/>
                        <a:pt x="10314" y="2911"/>
                        <a:pt x="13468" y="2911"/>
                      </a:cubicBezTo>
                      <a:cubicBezTo>
                        <a:pt x="15293" y="2911"/>
                        <a:pt x="17063" y="3135"/>
                        <a:pt x="18777" y="3581"/>
                      </a:cubicBezTo>
                      <a:cubicBezTo>
                        <a:pt x="20492" y="4028"/>
                        <a:pt x="22196" y="4700"/>
                        <a:pt x="23888" y="5599"/>
                      </a:cubicBezTo>
                      <a:lnTo>
                        <a:pt x="23888" y="1100"/>
                      </a:lnTo>
                      <a:cubicBezTo>
                        <a:pt x="22179" y="378"/>
                        <a:pt x="20429" y="-173"/>
                        <a:pt x="18637" y="-554"/>
                      </a:cubicBezTo>
                      <a:cubicBezTo>
                        <a:pt x="16845" y="-934"/>
                        <a:pt x="15028" y="-1125"/>
                        <a:pt x="13187" y="-1125"/>
                      </a:cubicBezTo>
                      <a:cubicBezTo>
                        <a:pt x="8566" y="-1125"/>
                        <a:pt x="4908" y="218"/>
                        <a:pt x="2212" y="2903"/>
                      </a:cubicBezTo>
                      <a:cubicBezTo>
                        <a:pt x="-484" y="5594"/>
                        <a:pt x="-1832" y="9233"/>
                        <a:pt x="-1832" y="13820"/>
                      </a:cubicBezTo>
                      <a:cubicBezTo>
                        <a:pt x="-1832" y="18556"/>
                        <a:pt x="-553" y="22313"/>
                        <a:pt x="2005" y="25092"/>
                      </a:cubicBezTo>
                      <a:cubicBezTo>
                        <a:pt x="4563" y="27876"/>
                        <a:pt x="8015" y="29269"/>
                        <a:pt x="12360" y="29269"/>
                      </a:cubicBezTo>
                      <a:cubicBezTo>
                        <a:pt x="16252" y="29269"/>
                        <a:pt x="19331" y="28014"/>
                        <a:pt x="21597" y="25506"/>
                      </a:cubicBezTo>
                      <a:cubicBezTo>
                        <a:pt x="23863" y="23003"/>
                        <a:pt x="24996" y="19598"/>
                        <a:pt x="24996" y="15292"/>
                      </a:cubicBezTo>
                      <a:close/>
                      <a:moveTo>
                        <a:pt x="20241" y="16690"/>
                      </a:moveTo>
                      <a:cubicBezTo>
                        <a:pt x="20208" y="19286"/>
                        <a:pt x="19480" y="21359"/>
                        <a:pt x="18058" y="22909"/>
                      </a:cubicBezTo>
                      <a:cubicBezTo>
                        <a:pt x="16635" y="24464"/>
                        <a:pt x="14752" y="25241"/>
                        <a:pt x="12409" y="25241"/>
                      </a:cubicBezTo>
                      <a:cubicBezTo>
                        <a:pt x="9757" y="25241"/>
                        <a:pt x="7634" y="24491"/>
                        <a:pt x="6041" y="22991"/>
                      </a:cubicBezTo>
                      <a:cubicBezTo>
                        <a:pt x="4448" y="21492"/>
                        <a:pt x="3530" y="19380"/>
                        <a:pt x="3287" y="16656"/>
                      </a:cubicBezTo>
                      <a:lnTo>
                        <a:pt x="20241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7E159CFC-4D91-45B5-BBB7-6A421FA05E2E}"/>
                    </a:ext>
                  </a:extLst>
                </p:cNvPr>
                <p:cNvSpPr/>
                <p:nvPr/>
              </p:nvSpPr>
              <p:spPr>
                <a:xfrm flipV="1">
                  <a:off x="4046634" y="5909298"/>
                  <a:ext cx="22122" cy="30393"/>
                </a:xfrm>
                <a:custGeom>
                  <a:avLst/>
                  <a:gdLst>
                    <a:gd name="connsiteX0" fmla="*/ 19030 w 22122"/>
                    <a:gd name="connsiteY0" fmla="*/ 27722 h 30393"/>
                    <a:gd name="connsiteX1" fmla="*/ 19030 w 22122"/>
                    <a:gd name="connsiteY1" fmla="*/ 23223 h 30393"/>
                    <a:gd name="connsiteX2" fmla="*/ 14845 w 22122"/>
                    <a:gd name="connsiteY2" fmla="*/ 24770 h 30393"/>
                    <a:gd name="connsiteX3" fmla="*/ 10346 w 22122"/>
                    <a:gd name="connsiteY3" fmla="*/ 25291 h 30393"/>
                    <a:gd name="connsiteX4" fmla="*/ 5036 w 22122"/>
                    <a:gd name="connsiteY4" fmla="*/ 24207 h 30393"/>
                    <a:gd name="connsiteX5" fmla="*/ 3267 w 22122"/>
                    <a:gd name="connsiteY5" fmla="*/ 20949 h 30393"/>
                    <a:gd name="connsiteX6" fmla="*/ 4532 w 22122"/>
                    <a:gd name="connsiteY6" fmla="*/ 18352 h 30393"/>
                    <a:gd name="connsiteX7" fmla="*/ 9626 w 22122"/>
                    <a:gd name="connsiteY7" fmla="*/ 16557 h 30393"/>
                    <a:gd name="connsiteX8" fmla="*/ 11256 w 22122"/>
                    <a:gd name="connsiteY8" fmla="*/ 16193 h 30393"/>
                    <a:gd name="connsiteX9" fmla="*/ 18451 w 22122"/>
                    <a:gd name="connsiteY9" fmla="*/ 13133 h 30393"/>
                    <a:gd name="connsiteX10" fmla="*/ 20584 w 22122"/>
                    <a:gd name="connsiteY10" fmla="*/ 7617 h 30393"/>
                    <a:gd name="connsiteX11" fmla="*/ 17392 w 22122"/>
                    <a:gd name="connsiteY11" fmla="*/ 1224 h 30393"/>
                    <a:gd name="connsiteX12" fmla="*/ 8617 w 22122"/>
                    <a:gd name="connsiteY12" fmla="*/ -1125 h 30393"/>
                    <a:gd name="connsiteX13" fmla="*/ 3771 w 22122"/>
                    <a:gd name="connsiteY13" fmla="*/ -670 h 30393"/>
                    <a:gd name="connsiteX14" fmla="*/ -1538 w 22122"/>
                    <a:gd name="connsiteY14" fmla="*/ 687 h 30393"/>
                    <a:gd name="connsiteX15" fmla="*/ -1538 w 22122"/>
                    <a:gd name="connsiteY15" fmla="*/ 5599 h 30393"/>
                    <a:gd name="connsiteX16" fmla="*/ 3655 w 22122"/>
                    <a:gd name="connsiteY16" fmla="*/ 3540 h 30393"/>
                    <a:gd name="connsiteX17" fmla="*/ 8725 w 22122"/>
                    <a:gd name="connsiteY17" fmla="*/ 2862 h 30393"/>
                    <a:gd name="connsiteX18" fmla="*/ 13885 w 22122"/>
                    <a:gd name="connsiteY18" fmla="*/ 4011 h 30393"/>
                    <a:gd name="connsiteX19" fmla="*/ 15697 w 22122"/>
                    <a:gd name="connsiteY19" fmla="*/ 7253 h 30393"/>
                    <a:gd name="connsiteX20" fmla="*/ 14390 w 22122"/>
                    <a:gd name="connsiteY20" fmla="*/ 10222 h 30393"/>
                    <a:gd name="connsiteX21" fmla="*/ 8667 w 22122"/>
                    <a:gd name="connsiteY21" fmla="*/ 12215 h 30393"/>
                    <a:gd name="connsiteX22" fmla="*/ 7013 w 22122"/>
                    <a:gd name="connsiteY22" fmla="*/ 12604 h 30393"/>
                    <a:gd name="connsiteX23" fmla="*/ 628 w 22122"/>
                    <a:gd name="connsiteY23" fmla="*/ 15457 h 30393"/>
                    <a:gd name="connsiteX24" fmla="*/ -1332 w 22122"/>
                    <a:gd name="connsiteY24" fmla="*/ 20742 h 30393"/>
                    <a:gd name="connsiteX25" fmla="*/ 1563 w 22122"/>
                    <a:gd name="connsiteY25" fmla="*/ 27044 h 30393"/>
                    <a:gd name="connsiteX26" fmla="*/ 9783 w 22122"/>
                    <a:gd name="connsiteY26" fmla="*/ 29269 h 30393"/>
                    <a:gd name="connsiteX27" fmla="*/ 14737 w 22122"/>
                    <a:gd name="connsiteY27" fmla="*/ 28880 h 30393"/>
                    <a:gd name="connsiteX28" fmla="*/ 19030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30" y="27722"/>
                      </a:moveTo>
                      <a:lnTo>
                        <a:pt x="19030" y="23223"/>
                      </a:lnTo>
                      <a:cubicBezTo>
                        <a:pt x="17690" y="23912"/>
                        <a:pt x="16295" y="24428"/>
                        <a:pt x="14845" y="24770"/>
                      </a:cubicBezTo>
                      <a:cubicBezTo>
                        <a:pt x="13400" y="25117"/>
                        <a:pt x="11901" y="25291"/>
                        <a:pt x="10346" y="25291"/>
                      </a:cubicBezTo>
                      <a:cubicBezTo>
                        <a:pt x="7986" y="25291"/>
                        <a:pt x="6216" y="24929"/>
                        <a:pt x="5036" y="24207"/>
                      </a:cubicBezTo>
                      <a:cubicBezTo>
                        <a:pt x="3856" y="23485"/>
                        <a:pt x="3267" y="22399"/>
                        <a:pt x="3267" y="20949"/>
                      </a:cubicBezTo>
                      <a:cubicBezTo>
                        <a:pt x="3267" y="19846"/>
                        <a:pt x="3688" y="18980"/>
                        <a:pt x="4532" y="18352"/>
                      </a:cubicBezTo>
                      <a:cubicBezTo>
                        <a:pt x="5375" y="17723"/>
                        <a:pt x="7074" y="17125"/>
                        <a:pt x="9626" y="16557"/>
                      </a:cubicBezTo>
                      <a:lnTo>
                        <a:pt x="11256" y="16193"/>
                      </a:lnTo>
                      <a:cubicBezTo>
                        <a:pt x="14630" y="15471"/>
                        <a:pt x="17028" y="14451"/>
                        <a:pt x="18451" y="13133"/>
                      </a:cubicBezTo>
                      <a:cubicBezTo>
                        <a:pt x="19873" y="11816"/>
                        <a:pt x="20584" y="9977"/>
                        <a:pt x="20584" y="7617"/>
                      </a:cubicBezTo>
                      <a:cubicBezTo>
                        <a:pt x="20584" y="4927"/>
                        <a:pt x="19520" y="2796"/>
                        <a:pt x="17392" y="1224"/>
                      </a:cubicBezTo>
                      <a:cubicBezTo>
                        <a:pt x="15264" y="-342"/>
                        <a:pt x="12339" y="-1125"/>
                        <a:pt x="8617" y="-1125"/>
                      </a:cubicBezTo>
                      <a:cubicBezTo>
                        <a:pt x="7068" y="-1125"/>
                        <a:pt x="5453" y="-973"/>
                        <a:pt x="3771" y="-670"/>
                      </a:cubicBezTo>
                      <a:cubicBezTo>
                        <a:pt x="2089" y="-366"/>
                        <a:pt x="320" y="86"/>
                        <a:pt x="-1538" y="687"/>
                      </a:cubicBezTo>
                      <a:lnTo>
                        <a:pt x="-1538" y="5599"/>
                      </a:lnTo>
                      <a:cubicBezTo>
                        <a:pt x="220" y="4684"/>
                        <a:pt x="1952" y="3998"/>
                        <a:pt x="3655" y="3540"/>
                      </a:cubicBezTo>
                      <a:cubicBezTo>
                        <a:pt x="5359" y="3088"/>
                        <a:pt x="7049" y="2862"/>
                        <a:pt x="8725" y="2862"/>
                      </a:cubicBezTo>
                      <a:cubicBezTo>
                        <a:pt x="10963" y="2862"/>
                        <a:pt x="12684" y="3245"/>
                        <a:pt x="13885" y="4011"/>
                      </a:cubicBezTo>
                      <a:cubicBezTo>
                        <a:pt x="15093" y="4778"/>
                        <a:pt x="15697" y="5858"/>
                        <a:pt x="15697" y="7253"/>
                      </a:cubicBezTo>
                      <a:cubicBezTo>
                        <a:pt x="15697" y="8543"/>
                        <a:pt x="15261" y="9533"/>
                        <a:pt x="14390" y="10222"/>
                      </a:cubicBezTo>
                      <a:cubicBezTo>
                        <a:pt x="13524" y="10911"/>
                        <a:pt x="11617" y="11576"/>
                        <a:pt x="8667" y="12215"/>
                      </a:cubicBezTo>
                      <a:lnTo>
                        <a:pt x="7013" y="12604"/>
                      </a:lnTo>
                      <a:cubicBezTo>
                        <a:pt x="4069" y="13222"/>
                        <a:pt x="1941" y="14173"/>
                        <a:pt x="628" y="15457"/>
                      </a:cubicBezTo>
                      <a:cubicBezTo>
                        <a:pt x="-678" y="16742"/>
                        <a:pt x="-1332" y="18504"/>
                        <a:pt x="-1332" y="20742"/>
                      </a:cubicBezTo>
                      <a:cubicBezTo>
                        <a:pt x="-1332" y="23466"/>
                        <a:pt x="-367" y="25566"/>
                        <a:pt x="1563" y="27044"/>
                      </a:cubicBezTo>
                      <a:cubicBezTo>
                        <a:pt x="3493" y="28527"/>
                        <a:pt x="6233" y="29269"/>
                        <a:pt x="9783" y="29269"/>
                      </a:cubicBezTo>
                      <a:cubicBezTo>
                        <a:pt x="11537" y="29269"/>
                        <a:pt x="13188" y="29139"/>
                        <a:pt x="14737" y="28880"/>
                      </a:cubicBezTo>
                      <a:cubicBezTo>
                        <a:pt x="16292" y="28626"/>
                        <a:pt x="17723" y="28240"/>
                        <a:pt x="19030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CC17FF08-05B7-4E6D-8121-9EF34F241FE0}"/>
                    </a:ext>
                  </a:extLst>
                </p:cNvPr>
                <p:cNvSpPr/>
                <p:nvPr/>
              </p:nvSpPr>
              <p:spPr>
                <a:xfrm flipV="1">
                  <a:off x="4071340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64CF2A1D-CC92-43E4-BF80-BB2CC7EDA51D}"/>
                    </a:ext>
                  </a:extLst>
                </p:cNvPr>
                <p:cNvSpPr/>
                <p:nvPr/>
              </p:nvSpPr>
              <p:spPr>
                <a:xfrm flipV="1">
                  <a:off x="4093772" y="5914905"/>
                  <a:ext cx="33130" cy="14936"/>
                </a:xfrm>
                <a:custGeom>
                  <a:avLst/>
                  <a:gdLst>
                    <a:gd name="connsiteX0" fmla="*/ -2529 w 33130"/>
                    <a:gd name="connsiteY0" fmla="*/ 13555 h 14936"/>
                    <a:gd name="connsiteX1" fmla="*/ 30601 w 33130"/>
                    <a:gd name="connsiteY1" fmla="*/ 13555 h 14936"/>
                    <a:gd name="connsiteX2" fmla="*/ 30601 w 33130"/>
                    <a:gd name="connsiteY2" fmla="*/ 9213 h 14936"/>
                    <a:gd name="connsiteX3" fmla="*/ -2529 w 33130"/>
                    <a:gd name="connsiteY3" fmla="*/ 9213 h 14936"/>
                    <a:gd name="connsiteX4" fmla="*/ -2529 w 33130"/>
                    <a:gd name="connsiteY4" fmla="*/ 13555 h 14936"/>
                    <a:gd name="connsiteX5" fmla="*/ -2529 w 33130"/>
                    <a:gd name="connsiteY5" fmla="*/ 3010 h 14936"/>
                    <a:gd name="connsiteX6" fmla="*/ 30601 w 33130"/>
                    <a:gd name="connsiteY6" fmla="*/ 3010 h 14936"/>
                    <a:gd name="connsiteX7" fmla="*/ 30601 w 33130"/>
                    <a:gd name="connsiteY7" fmla="*/ -1381 h 14936"/>
                    <a:gd name="connsiteX8" fmla="*/ -2529 w 33130"/>
                    <a:gd name="connsiteY8" fmla="*/ -1381 h 14936"/>
                    <a:gd name="connsiteX9" fmla="*/ -2529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29" y="13555"/>
                      </a:moveTo>
                      <a:lnTo>
                        <a:pt x="30601" y="13555"/>
                      </a:lnTo>
                      <a:lnTo>
                        <a:pt x="30601" y="9213"/>
                      </a:lnTo>
                      <a:lnTo>
                        <a:pt x="-2529" y="9213"/>
                      </a:lnTo>
                      <a:lnTo>
                        <a:pt x="-2529" y="13555"/>
                      </a:lnTo>
                      <a:close/>
                      <a:moveTo>
                        <a:pt x="-2529" y="3010"/>
                      </a:moveTo>
                      <a:lnTo>
                        <a:pt x="30601" y="3010"/>
                      </a:lnTo>
                      <a:lnTo>
                        <a:pt x="30601" y="-1381"/>
                      </a:lnTo>
                      <a:lnTo>
                        <a:pt x="-2529" y="-1381"/>
                      </a:lnTo>
                      <a:lnTo>
                        <a:pt x="-2529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A3E1BE6C-5BB3-40C7-9CF8-266200571FDD}"/>
                    </a:ext>
                  </a:extLst>
                </p:cNvPr>
                <p:cNvSpPr/>
                <p:nvPr/>
              </p:nvSpPr>
              <p:spPr>
                <a:xfrm flipV="1">
                  <a:off x="4132514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4F1F9AE3-5769-4DFC-9E5A-560965F711B4}"/>
                    </a:ext>
                  </a:extLst>
                </p:cNvPr>
                <p:cNvSpPr/>
                <p:nvPr/>
              </p:nvSpPr>
              <p:spPr>
                <a:xfrm flipV="1">
                  <a:off x="4153680" y="5900349"/>
                  <a:ext cx="24810" cy="38588"/>
                </a:xfrm>
                <a:custGeom>
                  <a:avLst/>
                  <a:gdLst>
                    <a:gd name="connsiteX0" fmla="*/ -1868 w 24810"/>
                    <a:gd name="connsiteY0" fmla="*/ 36877 h 38588"/>
                    <a:gd name="connsiteX1" fmla="*/ 22943 w 24810"/>
                    <a:gd name="connsiteY1" fmla="*/ 36877 h 38588"/>
                    <a:gd name="connsiteX2" fmla="*/ 22943 w 24810"/>
                    <a:gd name="connsiteY2" fmla="*/ 34653 h 38588"/>
                    <a:gd name="connsiteX3" fmla="*/ 8933 w 24810"/>
                    <a:gd name="connsiteY3" fmla="*/ -1712 h 38588"/>
                    <a:gd name="connsiteX4" fmla="*/ 3483 w 24810"/>
                    <a:gd name="connsiteY4" fmla="*/ -1712 h 38588"/>
                    <a:gd name="connsiteX5" fmla="*/ 16666 w 24810"/>
                    <a:gd name="connsiteY5" fmla="*/ 32478 h 38588"/>
                    <a:gd name="connsiteX6" fmla="*/ -1868 w 24810"/>
                    <a:gd name="connsiteY6" fmla="*/ 32478 h 38588"/>
                    <a:gd name="connsiteX7" fmla="*/ -1868 w 24810"/>
                    <a:gd name="connsiteY7" fmla="*/ 3687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868" y="36877"/>
                      </a:moveTo>
                      <a:lnTo>
                        <a:pt x="22943" y="36877"/>
                      </a:lnTo>
                      <a:lnTo>
                        <a:pt x="22943" y="34653"/>
                      </a:lnTo>
                      <a:lnTo>
                        <a:pt x="8933" y="-1712"/>
                      </a:lnTo>
                      <a:lnTo>
                        <a:pt x="3483" y="-1712"/>
                      </a:lnTo>
                      <a:lnTo>
                        <a:pt x="16666" y="32478"/>
                      </a:lnTo>
                      <a:lnTo>
                        <a:pt x="-1868" y="32478"/>
                      </a:lnTo>
                      <a:lnTo>
                        <a:pt x="-1868" y="368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8" name="Graphic 2">
                <a:extLst>
                  <a:ext uri="{FF2B5EF4-FFF2-40B4-BE49-F238E27FC236}">
                    <a16:creationId xmlns:a16="http://schemas.microsoft.com/office/drawing/2014/main" id="{817140C0-074B-40F7-9B1B-A69AB37D5F1F}"/>
                  </a:ext>
                </a:extLst>
              </p:cNvPr>
              <p:cNvGrpSpPr/>
              <p:nvPr/>
            </p:nvGrpSpPr>
            <p:grpSpPr>
              <a:xfrm>
                <a:off x="3831696" y="5957989"/>
                <a:ext cx="369187" cy="40970"/>
                <a:chOff x="3831696" y="5957989"/>
                <a:chExt cx="369187" cy="40970"/>
              </a:xfrm>
              <a:solidFill>
                <a:srgbClr val="000000"/>
              </a:solidFill>
            </p:grpSpPr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771F4B32-B874-4767-9FA4-CBEA85C38828}"/>
                    </a:ext>
                  </a:extLst>
                </p:cNvPr>
                <p:cNvSpPr/>
                <p:nvPr/>
              </p:nvSpPr>
              <p:spPr>
                <a:xfrm flipV="1">
                  <a:off x="3831696" y="5969262"/>
                  <a:ext cx="28168" cy="28945"/>
                </a:xfrm>
                <a:custGeom>
                  <a:avLst/>
                  <a:gdLst>
                    <a:gd name="connsiteX0" fmla="*/ -1770 w 28168"/>
                    <a:gd name="connsiteY0" fmla="*/ 27824 h 28945"/>
                    <a:gd name="connsiteX1" fmla="*/ 3266 w 28168"/>
                    <a:gd name="connsiteY1" fmla="*/ 27824 h 28945"/>
                    <a:gd name="connsiteX2" fmla="*/ 12314 w 28168"/>
                    <a:gd name="connsiteY2" fmla="*/ 3534 h 28945"/>
                    <a:gd name="connsiteX3" fmla="*/ 21362 w 28168"/>
                    <a:gd name="connsiteY3" fmla="*/ 27824 h 28945"/>
                    <a:gd name="connsiteX4" fmla="*/ 26398 w 28168"/>
                    <a:gd name="connsiteY4" fmla="*/ 27824 h 28945"/>
                    <a:gd name="connsiteX5" fmla="*/ 15539 w 28168"/>
                    <a:gd name="connsiteY5" fmla="*/ -1122 h 28945"/>
                    <a:gd name="connsiteX6" fmla="*/ 9080 w 28168"/>
                    <a:gd name="connsiteY6" fmla="*/ -1122 h 28945"/>
                    <a:gd name="connsiteX7" fmla="*/ -1770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770" y="27824"/>
                      </a:moveTo>
                      <a:lnTo>
                        <a:pt x="3266" y="27824"/>
                      </a:lnTo>
                      <a:lnTo>
                        <a:pt x="12314" y="3534"/>
                      </a:lnTo>
                      <a:lnTo>
                        <a:pt x="21362" y="27824"/>
                      </a:lnTo>
                      <a:lnTo>
                        <a:pt x="26398" y="27824"/>
                      </a:lnTo>
                      <a:lnTo>
                        <a:pt x="15539" y="-1122"/>
                      </a:lnTo>
                      <a:lnTo>
                        <a:pt x="9080" y="-1122"/>
                      </a:lnTo>
                      <a:lnTo>
                        <a:pt x="-1770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129DC05C-5A93-4C6A-9690-1765ED02225D}"/>
                    </a:ext>
                  </a:extLst>
                </p:cNvPr>
                <p:cNvSpPr/>
                <p:nvPr/>
              </p:nvSpPr>
              <p:spPr>
                <a:xfrm flipV="1">
                  <a:off x="3864616" y="5968567"/>
                  <a:ext cx="24455" cy="30393"/>
                </a:xfrm>
                <a:custGeom>
                  <a:avLst/>
                  <a:gdLst>
                    <a:gd name="connsiteX0" fmla="*/ 13234 w 24455"/>
                    <a:gd name="connsiteY0" fmla="*/ 14182 h 30393"/>
                    <a:gd name="connsiteX1" fmla="*/ 5245 w 24455"/>
                    <a:gd name="connsiteY1" fmla="*/ 12867 h 30393"/>
                    <a:gd name="connsiteX2" fmla="*/ 3020 w 24455"/>
                    <a:gd name="connsiteY2" fmla="*/ 8368 h 30393"/>
                    <a:gd name="connsiteX3" fmla="*/ 4690 w 24455"/>
                    <a:gd name="connsiteY3" fmla="*/ 4348 h 30393"/>
                    <a:gd name="connsiteX4" fmla="*/ 9223 w 24455"/>
                    <a:gd name="connsiteY4" fmla="*/ 2868 h 30393"/>
                    <a:gd name="connsiteX5" fmla="*/ 15574 w 24455"/>
                    <a:gd name="connsiteY5" fmla="*/ 5672 h 30393"/>
                    <a:gd name="connsiteX6" fmla="*/ 17964 w 24455"/>
                    <a:gd name="connsiteY6" fmla="*/ 13123 h 30393"/>
                    <a:gd name="connsiteX7" fmla="*/ 17964 w 24455"/>
                    <a:gd name="connsiteY7" fmla="*/ 14182 h 30393"/>
                    <a:gd name="connsiteX8" fmla="*/ 13234 w 24455"/>
                    <a:gd name="connsiteY8" fmla="*/ 14182 h 30393"/>
                    <a:gd name="connsiteX9" fmla="*/ 22720 w 24455"/>
                    <a:gd name="connsiteY9" fmla="*/ 16150 h 30393"/>
                    <a:gd name="connsiteX10" fmla="*/ 22720 w 24455"/>
                    <a:gd name="connsiteY10" fmla="*/ -366 h 30393"/>
                    <a:gd name="connsiteX11" fmla="*/ 17964 w 24455"/>
                    <a:gd name="connsiteY11" fmla="*/ -366 h 30393"/>
                    <a:gd name="connsiteX12" fmla="*/ 17964 w 24455"/>
                    <a:gd name="connsiteY12" fmla="*/ 4026 h 30393"/>
                    <a:gd name="connsiteX13" fmla="*/ 13904 w 24455"/>
                    <a:gd name="connsiteY13" fmla="*/ 139 h 30393"/>
                    <a:gd name="connsiteX14" fmla="*/ 7957 w 24455"/>
                    <a:gd name="connsiteY14" fmla="*/ -1118 h 30393"/>
                    <a:gd name="connsiteX15" fmla="*/ 886 w 24455"/>
                    <a:gd name="connsiteY15" fmla="*/ 1379 h 30393"/>
                    <a:gd name="connsiteX16" fmla="*/ -1735 w 24455"/>
                    <a:gd name="connsiteY16" fmla="*/ 8062 h 30393"/>
                    <a:gd name="connsiteX17" fmla="*/ 1531 w 24455"/>
                    <a:gd name="connsiteY17" fmla="*/ 15422 h 30393"/>
                    <a:gd name="connsiteX18" fmla="*/ 11290 w 24455"/>
                    <a:gd name="connsiteY18" fmla="*/ 17903 h 30393"/>
                    <a:gd name="connsiteX19" fmla="*/ 17964 w 24455"/>
                    <a:gd name="connsiteY19" fmla="*/ 17903 h 30393"/>
                    <a:gd name="connsiteX20" fmla="*/ 17964 w 24455"/>
                    <a:gd name="connsiteY20" fmla="*/ 18375 h 30393"/>
                    <a:gd name="connsiteX21" fmla="*/ 15806 w 24455"/>
                    <a:gd name="connsiteY21" fmla="*/ 23453 h 30393"/>
                    <a:gd name="connsiteX22" fmla="*/ 9744 w 24455"/>
                    <a:gd name="connsiteY22" fmla="*/ 25247 h 30393"/>
                    <a:gd name="connsiteX23" fmla="*/ 4906 w 24455"/>
                    <a:gd name="connsiteY23" fmla="*/ 24652 h 30393"/>
                    <a:gd name="connsiteX24" fmla="*/ 390 w 24455"/>
                    <a:gd name="connsiteY24" fmla="*/ 22865 h 30393"/>
                    <a:gd name="connsiteX25" fmla="*/ 390 w 24455"/>
                    <a:gd name="connsiteY25" fmla="*/ 27265 h 30393"/>
                    <a:gd name="connsiteX26" fmla="*/ 5451 w 24455"/>
                    <a:gd name="connsiteY26" fmla="*/ 28770 h 30393"/>
                    <a:gd name="connsiteX27" fmla="*/ 10232 w 24455"/>
                    <a:gd name="connsiteY27" fmla="*/ 29275 h 30393"/>
                    <a:gd name="connsiteX28" fmla="*/ 19618 w 24455"/>
                    <a:gd name="connsiteY28" fmla="*/ 26016 h 30393"/>
                    <a:gd name="connsiteX29" fmla="*/ 22720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34" y="14182"/>
                      </a:moveTo>
                      <a:cubicBezTo>
                        <a:pt x="9391" y="14182"/>
                        <a:pt x="6728" y="13743"/>
                        <a:pt x="5245" y="12867"/>
                      </a:cubicBezTo>
                      <a:cubicBezTo>
                        <a:pt x="3761" y="11990"/>
                        <a:pt x="3020" y="10490"/>
                        <a:pt x="3020" y="8368"/>
                      </a:cubicBezTo>
                      <a:cubicBezTo>
                        <a:pt x="3020" y="6681"/>
                        <a:pt x="3577" y="5341"/>
                        <a:pt x="4690" y="4348"/>
                      </a:cubicBezTo>
                      <a:cubicBezTo>
                        <a:pt x="5804" y="3361"/>
                        <a:pt x="7315" y="2868"/>
                        <a:pt x="9223" y="2868"/>
                      </a:cubicBezTo>
                      <a:cubicBezTo>
                        <a:pt x="11864" y="2868"/>
                        <a:pt x="13981" y="3803"/>
                        <a:pt x="15574" y="5672"/>
                      </a:cubicBezTo>
                      <a:cubicBezTo>
                        <a:pt x="17168" y="7541"/>
                        <a:pt x="17964" y="10024"/>
                        <a:pt x="17964" y="13123"/>
                      </a:cubicBezTo>
                      <a:lnTo>
                        <a:pt x="17964" y="14182"/>
                      </a:lnTo>
                      <a:lnTo>
                        <a:pt x="13234" y="14182"/>
                      </a:lnTo>
                      <a:close/>
                      <a:moveTo>
                        <a:pt x="22720" y="16150"/>
                      </a:moveTo>
                      <a:lnTo>
                        <a:pt x="22720" y="-366"/>
                      </a:lnTo>
                      <a:lnTo>
                        <a:pt x="17964" y="-366"/>
                      </a:lnTo>
                      <a:lnTo>
                        <a:pt x="17964" y="4026"/>
                      </a:lnTo>
                      <a:cubicBezTo>
                        <a:pt x="16878" y="2273"/>
                        <a:pt x="15524" y="977"/>
                        <a:pt x="13904" y="139"/>
                      </a:cubicBezTo>
                      <a:cubicBezTo>
                        <a:pt x="12283" y="-699"/>
                        <a:pt x="10300" y="-1118"/>
                        <a:pt x="7957" y="-1118"/>
                      </a:cubicBezTo>
                      <a:cubicBezTo>
                        <a:pt x="4996" y="-1118"/>
                        <a:pt x="2639" y="-286"/>
                        <a:pt x="886" y="1379"/>
                      </a:cubicBezTo>
                      <a:cubicBezTo>
                        <a:pt x="-862" y="3044"/>
                        <a:pt x="-1735" y="5272"/>
                        <a:pt x="-1735" y="8062"/>
                      </a:cubicBezTo>
                      <a:cubicBezTo>
                        <a:pt x="-1735" y="11315"/>
                        <a:pt x="-647" y="13768"/>
                        <a:pt x="1531" y="15422"/>
                      </a:cubicBezTo>
                      <a:cubicBezTo>
                        <a:pt x="3715" y="17076"/>
                        <a:pt x="6968" y="17903"/>
                        <a:pt x="11290" y="17903"/>
                      </a:cubicBezTo>
                      <a:lnTo>
                        <a:pt x="17964" y="17903"/>
                      </a:lnTo>
                      <a:lnTo>
                        <a:pt x="17964" y="18375"/>
                      </a:lnTo>
                      <a:cubicBezTo>
                        <a:pt x="17964" y="20564"/>
                        <a:pt x="17245" y="22256"/>
                        <a:pt x="15806" y="23453"/>
                      </a:cubicBezTo>
                      <a:cubicBezTo>
                        <a:pt x="14367" y="24649"/>
                        <a:pt x="12346" y="25247"/>
                        <a:pt x="9744" y="25247"/>
                      </a:cubicBezTo>
                      <a:cubicBezTo>
                        <a:pt x="8090" y="25247"/>
                        <a:pt x="6477" y="25049"/>
                        <a:pt x="4906" y="24652"/>
                      </a:cubicBezTo>
                      <a:cubicBezTo>
                        <a:pt x="3340" y="24255"/>
                        <a:pt x="1835" y="23659"/>
                        <a:pt x="390" y="22865"/>
                      </a:cubicBezTo>
                      <a:lnTo>
                        <a:pt x="390" y="27265"/>
                      </a:lnTo>
                      <a:cubicBezTo>
                        <a:pt x="2127" y="27938"/>
                        <a:pt x="3814" y="28440"/>
                        <a:pt x="5451" y="28770"/>
                      </a:cubicBezTo>
                      <a:cubicBezTo>
                        <a:pt x="7089" y="29107"/>
                        <a:pt x="8682" y="29275"/>
                        <a:pt x="10232" y="29275"/>
                      </a:cubicBezTo>
                      <a:cubicBezTo>
                        <a:pt x="14422" y="29275"/>
                        <a:pt x="17551" y="28189"/>
                        <a:pt x="19618" y="26016"/>
                      </a:cubicBezTo>
                      <a:cubicBezTo>
                        <a:pt x="21686" y="23850"/>
                        <a:pt x="22720" y="20561"/>
                        <a:pt x="22720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75C977DD-3BE2-4285-BEFD-DEC8F51E60A8}"/>
                    </a:ext>
                  </a:extLst>
                </p:cNvPr>
                <p:cNvSpPr/>
                <p:nvPr/>
              </p:nvSpPr>
              <p:spPr>
                <a:xfrm flipV="1">
                  <a:off x="3898862" y="5957989"/>
                  <a:ext cx="4755" cy="40218"/>
                </a:xfrm>
                <a:custGeom>
                  <a:avLst/>
                  <a:gdLst>
                    <a:gd name="connsiteX0" fmla="*/ -761 w 4755"/>
                    <a:gd name="connsiteY0" fmla="*/ 38414 h 40218"/>
                    <a:gd name="connsiteX1" fmla="*/ 3994 w 4755"/>
                    <a:gd name="connsiteY1" fmla="*/ 38414 h 40218"/>
                    <a:gd name="connsiteX2" fmla="*/ 3994 w 4755"/>
                    <a:gd name="connsiteY2" fmla="*/ -1804 h 40218"/>
                    <a:gd name="connsiteX3" fmla="*/ -761 w 4755"/>
                    <a:gd name="connsiteY3" fmla="*/ -1804 h 40218"/>
                    <a:gd name="connsiteX4" fmla="*/ -761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61" y="38414"/>
                      </a:moveTo>
                      <a:lnTo>
                        <a:pt x="3994" y="38414"/>
                      </a:lnTo>
                      <a:lnTo>
                        <a:pt x="3994" y="-1804"/>
                      </a:lnTo>
                      <a:lnTo>
                        <a:pt x="-761" y="-1804"/>
                      </a:lnTo>
                      <a:lnTo>
                        <a:pt x="-761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48DD5753-89BB-4DC8-A8C8-9C2103437A16}"/>
                    </a:ext>
                  </a:extLst>
                </p:cNvPr>
                <p:cNvSpPr/>
                <p:nvPr/>
              </p:nvSpPr>
              <p:spPr>
                <a:xfrm flipV="1">
                  <a:off x="3913080" y="5968567"/>
                  <a:ext cx="24240" cy="30393"/>
                </a:xfrm>
                <a:custGeom>
                  <a:avLst/>
                  <a:gdLst>
                    <a:gd name="connsiteX0" fmla="*/ -1877 w 24240"/>
                    <a:gd name="connsiteY0" fmla="*/ 11055 h 30393"/>
                    <a:gd name="connsiteX1" fmla="*/ -1877 w 24240"/>
                    <a:gd name="connsiteY1" fmla="*/ 28580 h 30393"/>
                    <a:gd name="connsiteX2" fmla="*/ 2878 w 24240"/>
                    <a:gd name="connsiteY2" fmla="*/ 28580 h 30393"/>
                    <a:gd name="connsiteX3" fmla="*/ 2878 w 24240"/>
                    <a:gd name="connsiteY3" fmla="*/ 11237 h 30393"/>
                    <a:gd name="connsiteX4" fmla="*/ 4474 w 24240"/>
                    <a:gd name="connsiteY4" fmla="*/ 5068 h 30393"/>
                    <a:gd name="connsiteX5" fmla="*/ 9287 w 24240"/>
                    <a:gd name="connsiteY5" fmla="*/ 3017 h 30393"/>
                    <a:gd name="connsiteX6" fmla="*/ 15366 w 24240"/>
                    <a:gd name="connsiteY6" fmla="*/ 5473 h 30393"/>
                    <a:gd name="connsiteX7" fmla="*/ 17607 w 24240"/>
                    <a:gd name="connsiteY7" fmla="*/ 12172 h 30393"/>
                    <a:gd name="connsiteX8" fmla="*/ 17607 w 24240"/>
                    <a:gd name="connsiteY8" fmla="*/ 28580 h 30393"/>
                    <a:gd name="connsiteX9" fmla="*/ 22363 w 24240"/>
                    <a:gd name="connsiteY9" fmla="*/ 28580 h 30393"/>
                    <a:gd name="connsiteX10" fmla="*/ 22363 w 24240"/>
                    <a:gd name="connsiteY10" fmla="*/ -366 h 30393"/>
                    <a:gd name="connsiteX11" fmla="*/ 17607 w 24240"/>
                    <a:gd name="connsiteY11" fmla="*/ -366 h 30393"/>
                    <a:gd name="connsiteX12" fmla="*/ 17607 w 24240"/>
                    <a:gd name="connsiteY12" fmla="*/ 4084 h 30393"/>
                    <a:gd name="connsiteX13" fmla="*/ 13588 w 24240"/>
                    <a:gd name="connsiteY13" fmla="*/ 164 h 30393"/>
                    <a:gd name="connsiteX14" fmla="*/ 8278 w 24240"/>
                    <a:gd name="connsiteY14" fmla="*/ -1118 h 30393"/>
                    <a:gd name="connsiteX15" fmla="*/ 703 w 24240"/>
                    <a:gd name="connsiteY15" fmla="*/ 1983 h 30393"/>
                    <a:gd name="connsiteX16" fmla="*/ -1877 w 24240"/>
                    <a:gd name="connsiteY16" fmla="*/ 11055 h 30393"/>
                    <a:gd name="connsiteX17" fmla="*/ 10090 w 24240"/>
                    <a:gd name="connsiteY17" fmla="*/ 29275 h 30393"/>
                    <a:gd name="connsiteX18" fmla="*/ 10090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77" y="11055"/>
                      </a:moveTo>
                      <a:lnTo>
                        <a:pt x="-1877" y="28580"/>
                      </a:lnTo>
                      <a:lnTo>
                        <a:pt x="2878" y="28580"/>
                      </a:lnTo>
                      <a:lnTo>
                        <a:pt x="2878" y="11237"/>
                      </a:lnTo>
                      <a:cubicBezTo>
                        <a:pt x="2878" y="8497"/>
                        <a:pt x="3410" y="6441"/>
                        <a:pt x="4474" y="5068"/>
                      </a:cubicBezTo>
                      <a:cubicBezTo>
                        <a:pt x="5544" y="3701"/>
                        <a:pt x="7148" y="3017"/>
                        <a:pt x="9287" y="3017"/>
                      </a:cubicBezTo>
                      <a:cubicBezTo>
                        <a:pt x="11851" y="3017"/>
                        <a:pt x="13877" y="3836"/>
                        <a:pt x="15366" y="5473"/>
                      </a:cubicBezTo>
                      <a:cubicBezTo>
                        <a:pt x="16860" y="7111"/>
                        <a:pt x="17607" y="9344"/>
                        <a:pt x="17607" y="12172"/>
                      </a:cubicBezTo>
                      <a:lnTo>
                        <a:pt x="17607" y="28580"/>
                      </a:lnTo>
                      <a:lnTo>
                        <a:pt x="22363" y="28580"/>
                      </a:lnTo>
                      <a:lnTo>
                        <a:pt x="22363" y="-366"/>
                      </a:lnTo>
                      <a:lnTo>
                        <a:pt x="17607" y="-366"/>
                      </a:lnTo>
                      <a:lnTo>
                        <a:pt x="17607" y="4084"/>
                      </a:lnTo>
                      <a:cubicBezTo>
                        <a:pt x="16455" y="2325"/>
                        <a:pt x="15115" y="1018"/>
                        <a:pt x="13588" y="164"/>
                      </a:cubicBezTo>
                      <a:cubicBezTo>
                        <a:pt x="12066" y="-691"/>
                        <a:pt x="10296" y="-1118"/>
                        <a:pt x="8278" y="-1118"/>
                      </a:cubicBezTo>
                      <a:cubicBezTo>
                        <a:pt x="4954" y="-1118"/>
                        <a:pt x="2429" y="-85"/>
                        <a:pt x="703" y="1983"/>
                      </a:cubicBezTo>
                      <a:cubicBezTo>
                        <a:pt x="-1017" y="4051"/>
                        <a:pt x="-1877" y="7075"/>
                        <a:pt x="-1877" y="11055"/>
                      </a:cubicBezTo>
                      <a:close/>
                      <a:moveTo>
                        <a:pt x="10090" y="29275"/>
                      </a:moveTo>
                      <a:lnTo>
                        <a:pt x="10090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CDA5E0F7-FC2B-4640-A98B-6FE502C51764}"/>
                    </a:ext>
                  </a:extLst>
                </p:cNvPr>
                <p:cNvSpPr/>
                <p:nvPr/>
              </p:nvSpPr>
              <p:spPr>
                <a:xfrm flipV="1">
                  <a:off x="3945046" y="5968567"/>
                  <a:ext cx="26828" cy="30393"/>
                </a:xfrm>
                <a:custGeom>
                  <a:avLst/>
                  <a:gdLst>
                    <a:gd name="connsiteX0" fmla="*/ 24989 w 26828"/>
                    <a:gd name="connsiteY0" fmla="*/ 15298 h 30393"/>
                    <a:gd name="connsiteX1" fmla="*/ 24989 w 26828"/>
                    <a:gd name="connsiteY1" fmla="*/ 12974 h 30393"/>
                    <a:gd name="connsiteX2" fmla="*/ 3123 w 26828"/>
                    <a:gd name="connsiteY2" fmla="*/ 12974 h 30393"/>
                    <a:gd name="connsiteX3" fmla="*/ 6083 w 26828"/>
                    <a:gd name="connsiteY3" fmla="*/ 5490 h 30393"/>
                    <a:gd name="connsiteX4" fmla="*/ 13461 w 26828"/>
                    <a:gd name="connsiteY4" fmla="*/ 2918 h 30393"/>
                    <a:gd name="connsiteX5" fmla="*/ 18770 w 26828"/>
                    <a:gd name="connsiteY5" fmla="*/ 3587 h 30393"/>
                    <a:gd name="connsiteX6" fmla="*/ 23881 w 26828"/>
                    <a:gd name="connsiteY6" fmla="*/ 5605 h 30393"/>
                    <a:gd name="connsiteX7" fmla="*/ 23881 w 26828"/>
                    <a:gd name="connsiteY7" fmla="*/ 1106 h 30393"/>
                    <a:gd name="connsiteX8" fmla="*/ 18629 w 26828"/>
                    <a:gd name="connsiteY8" fmla="*/ -548 h 30393"/>
                    <a:gd name="connsiteX9" fmla="*/ 13179 w 26828"/>
                    <a:gd name="connsiteY9" fmla="*/ -1118 h 30393"/>
                    <a:gd name="connsiteX10" fmla="*/ 2205 w 26828"/>
                    <a:gd name="connsiteY10" fmla="*/ 2909 h 30393"/>
                    <a:gd name="connsiteX11" fmla="*/ -1839 w 26828"/>
                    <a:gd name="connsiteY11" fmla="*/ 13826 h 30393"/>
                    <a:gd name="connsiteX12" fmla="*/ 1998 w 26828"/>
                    <a:gd name="connsiteY12" fmla="*/ 25098 h 30393"/>
                    <a:gd name="connsiteX13" fmla="*/ 12352 w 26828"/>
                    <a:gd name="connsiteY13" fmla="*/ 29275 h 30393"/>
                    <a:gd name="connsiteX14" fmla="*/ 21590 w 26828"/>
                    <a:gd name="connsiteY14" fmla="*/ 25512 h 30393"/>
                    <a:gd name="connsiteX15" fmla="*/ 24989 w 26828"/>
                    <a:gd name="connsiteY15" fmla="*/ 15298 h 30393"/>
                    <a:gd name="connsiteX16" fmla="*/ 20234 w 26828"/>
                    <a:gd name="connsiteY16" fmla="*/ 16696 h 30393"/>
                    <a:gd name="connsiteX17" fmla="*/ 18050 w 26828"/>
                    <a:gd name="connsiteY17" fmla="*/ 22915 h 30393"/>
                    <a:gd name="connsiteX18" fmla="*/ 12402 w 26828"/>
                    <a:gd name="connsiteY18" fmla="*/ 25247 h 30393"/>
                    <a:gd name="connsiteX19" fmla="*/ 6034 w 26828"/>
                    <a:gd name="connsiteY19" fmla="*/ 22998 h 30393"/>
                    <a:gd name="connsiteX20" fmla="*/ 3280 w 26828"/>
                    <a:gd name="connsiteY20" fmla="*/ 16663 h 30393"/>
                    <a:gd name="connsiteX21" fmla="*/ 20234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89" y="15298"/>
                      </a:moveTo>
                      <a:lnTo>
                        <a:pt x="24989" y="12974"/>
                      </a:lnTo>
                      <a:lnTo>
                        <a:pt x="3123" y="12974"/>
                      </a:lnTo>
                      <a:cubicBezTo>
                        <a:pt x="3332" y="9699"/>
                        <a:pt x="4319" y="7204"/>
                        <a:pt x="6083" y="5490"/>
                      </a:cubicBezTo>
                      <a:cubicBezTo>
                        <a:pt x="7848" y="3775"/>
                        <a:pt x="10307" y="2918"/>
                        <a:pt x="13461" y="2918"/>
                      </a:cubicBezTo>
                      <a:cubicBezTo>
                        <a:pt x="15285" y="2918"/>
                        <a:pt x="17055" y="3141"/>
                        <a:pt x="18770" y="3587"/>
                      </a:cubicBezTo>
                      <a:cubicBezTo>
                        <a:pt x="20485" y="4034"/>
                        <a:pt x="22188" y="4707"/>
                        <a:pt x="23881" y="5605"/>
                      </a:cubicBezTo>
                      <a:lnTo>
                        <a:pt x="23881" y="1106"/>
                      </a:lnTo>
                      <a:cubicBezTo>
                        <a:pt x="22172" y="384"/>
                        <a:pt x="20421" y="-167"/>
                        <a:pt x="18629" y="-548"/>
                      </a:cubicBezTo>
                      <a:cubicBezTo>
                        <a:pt x="16838" y="-928"/>
                        <a:pt x="15021" y="-1118"/>
                        <a:pt x="13179" y="-1118"/>
                      </a:cubicBezTo>
                      <a:cubicBezTo>
                        <a:pt x="8559" y="-1118"/>
                        <a:pt x="4901" y="224"/>
                        <a:pt x="2205" y="2909"/>
                      </a:cubicBezTo>
                      <a:cubicBezTo>
                        <a:pt x="-491" y="5600"/>
                        <a:pt x="-1839" y="9239"/>
                        <a:pt x="-1839" y="13826"/>
                      </a:cubicBezTo>
                      <a:cubicBezTo>
                        <a:pt x="-1839" y="18562"/>
                        <a:pt x="-560" y="22320"/>
                        <a:pt x="1998" y="25098"/>
                      </a:cubicBezTo>
                      <a:cubicBezTo>
                        <a:pt x="4556" y="27883"/>
                        <a:pt x="8008" y="29275"/>
                        <a:pt x="12352" y="29275"/>
                      </a:cubicBezTo>
                      <a:cubicBezTo>
                        <a:pt x="16245" y="29275"/>
                        <a:pt x="19324" y="28020"/>
                        <a:pt x="21590" y="25512"/>
                      </a:cubicBezTo>
                      <a:cubicBezTo>
                        <a:pt x="23856" y="23009"/>
                        <a:pt x="24989" y="19604"/>
                        <a:pt x="24989" y="15298"/>
                      </a:cubicBezTo>
                      <a:close/>
                      <a:moveTo>
                        <a:pt x="20234" y="16696"/>
                      </a:moveTo>
                      <a:cubicBezTo>
                        <a:pt x="20201" y="19293"/>
                        <a:pt x="19473" y="21366"/>
                        <a:pt x="18050" y="22915"/>
                      </a:cubicBezTo>
                      <a:cubicBezTo>
                        <a:pt x="16628" y="24470"/>
                        <a:pt x="14745" y="25247"/>
                        <a:pt x="12402" y="25247"/>
                      </a:cubicBezTo>
                      <a:cubicBezTo>
                        <a:pt x="9750" y="25247"/>
                        <a:pt x="7627" y="24497"/>
                        <a:pt x="6034" y="22998"/>
                      </a:cubicBezTo>
                      <a:cubicBezTo>
                        <a:pt x="4440" y="21498"/>
                        <a:pt x="3522" y="19386"/>
                        <a:pt x="3280" y="16663"/>
                      </a:cubicBezTo>
                      <a:lnTo>
                        <a:pt x="20234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CC0B4F0A-F117-4301-980B-B9E3FF8C31BB}"/>
                    </a:ext>
                  </a:extLst>
                </p:cNvPr>
                <p:cNvSpPr/>
                <p:nvPr/>
              </p:nvSpPr>
              <p:spPr>
                <a:xfrm flipV="1">
                  <a:off x="3974691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BE3BF56C-4640-4C19-B4D3-4D5241770748}"/>
                    </a:ext>
                  </a:extLst>
                </p:cNvPr>
                <p:cNvSpPr/>
                <p:nvPr/>
              </p:nvSpPr>
              <p:spPr>
                <a:xfrm flipV="1">
                  <a:off x="3997123" y="5974174"/>
                  <a:ext cx="33130" cy="14936"/>
                </a:xfrm>
                <a:custGeom>
                  <a:avLst/>
                  <a:gdLst>
                    <a:gd name="connsiteX0" fmla="*/ -2540 w 33130"/>
                    <a:gd name="connsiteY0" fmla="*/ 13561 h 14936"/>
                    <a:gd name="connsiteX1" fmla="*/ 30591 w 33130"/>
                    <a:gd name="connsiteY1" fmla="*/ 13561 h 14936"/>
                    <a:gd name="connsiteX2" fmla="*/ 30591 w 33130"/>
                    <a:gd name="connsiteY2" fmla="*/ 9219 h 14936"/>
                    <a:gd name="connsiteX3" fmla="*/ -2540 w 33130"/>
                    <a:gd name="connsiteY3" fmla="*/ 9219 h 14936"/>
                    <a:gd name="connsiteX4" fmla="*/ -2540 w 33130"/>
                    <a:gd name="connsiteY4" fmla="*/ 13561 h 14936"/>
                    <a:gd name="connsiteX5" fmla="*/ -2540 w 33130"/>
                    <a:gd name="connsiteY5" fmla="*/ 3016 h 14936"/>
                    <a:gd name="connsiteX6" fmla="*/ 30591 w 33130"/>
                    <a:gd name="connsiteY6" fmla="*/ 3016 h 14936"/>
                    <a:gd name="connsiteX7" fmla="*/ 30591 w 33130"/>
                    <a:gd name="connsiteY7" fmla="*/ -1375 h 14936"/>
                    <a:gd name="connsiteX8" fmla="*/ -2540 w 33130"/>
                    <a:gd name="connsiteY8" fmla="*/ -1375 h 14936"/>
                    <a:gd name="connsiteX9" fmla="*/ -2540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40" y="13561"/>
                      </a:moveTo>
                      <a:lnTo>
                        <a:pt x="30591" y="13561"/>
                      </a:lnTo>
                      <a:lnTo>
                        <a:pt x="30591" y="9219"/>
                      </a:lnTo>
                      <a:lnTo>
                        <a:pt x="-2540" y="9219"/>
                      </a:lnTo>
                      <a:lnTo>
                        <a:pt x="-2540" y="13561"/>
                      </a:lnTo>
                      <a:close/>
                      <a:moveTo>
                        <a:pt x="-2540" y="3016"/>
                      </a:moveTo>
                      <a:lnTo>
                        <a:pt x="30591" y="3016"/>
                      </a:lnTo>
                      <a:lnTo>
                        <a:pt x="30591" y="-1375"/>
                      </a:lnTo>
                      <a:lnTo>
                        <a:pt x="-2540" y="-1375"/>
                      </a:lnTo>
                      <a:lnTo>
                        <a:pt x="-2540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E23D1217-4FBE-44ED-BADD-68EBC13EEB9B}"/>
                    </a:ext>
                  </a:extLst>
                </p:cNvPr>
                <p:cNvSpPr/>
                <p:nvPr/>
              </p:nvSpPr>
              <p:spPr>
                <a:xfrm flipV="1">
                  <a:off x="403586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BA95002A-C2F4-40E3-8588-958E8C53A2E1}"/>
                    </a:ext>
                  </a:extLst>
                </p:cNvPr>
                <p:cNvSpPr/>
                <p:nvPr/>
              </p:nvSpPr>
              <p:spPr>
                <a:xfrm flipV="1">
                  <a:off x="4057031" y="5959619"/>
                  <a:ext cx="24810" cy="38588"/>
                </a:xfrm>
                <a:custGeom>
                  <a:avLst/>
                  <a:gdLst>
                    <a:gd name="connsiteX0" fmla="*/ -1878 w 24810"/>
                    <a:gd name="connsiteY0" fmla="*/ 36884 h 38588"/>
                    <a:gd name="connsiteX1" fmla="*/ 22933 w 24810"/>
                    <a:gd name="connsiteY1" fmla="*/ 36884 h 38588"/>
                    <a:gd name="connsiteX2" fmla="*/ 22933 w 24810"/>
                    <a:gd name="connsiteY2" fmla="*/ 34659 h 38588"/>
                    <a:gd name="connsiteX3" fmla="*/ 8923 w 24810"/>
                    <a:gd name="connsiteY3" fmla="*/ -1705 h 38588"/>
                    <a:gd name="connsiteX4" fmla="*/ 3473 w 24810"/>
                    <a:gd name="connsiteY4" fmla="*/ -1705 h 38588"/>
                    <a:gd name="connsiteX5" fmla="*/ 16656 w 24810"/>
                    <a:gd name="connsiteY5" fmla="*/ 32484 h 38588"/>
                    <a:gd name="connsiteX6" fmla="*/ -1878 w 24810"/>
                    <a:gd name="connsiteY6" fmla="*/ 32484 h 38588"/>
                    <a:gd name="connsiteX7" fmla="*/ -1878 w 24810"/>
                    <a:gd name="connsiteY7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878" y="36884"/>
                      </a:moveTo>
                      <a:lnTo>
                        <a:pt x="22933" y="36884"/>
                      </a:lnTo>
                      <a:lnTo>
                        <a:pt x="22933" y="34659"/>
                      </a:lnTo>
                      <a:lnTo>
                        <a:pt x="8923" y="-1705"/>
                      </a:lnTo>
                      <a:lnTo>
                        <a:pt x="3473" y="-1705"/>
                      </a:lnTo>
                      <a:lnTo>
                        <a:pt x="16656" y="32484"/>
                      </a:lnTo>
                      <a:lnTo>
                        <a:pt x="-1878" y="32484"/>
                      </a:lnTo>
                      <a:lnTo>
                        <a:pt x="-1878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759D49B0-77C3-4AB9-81A2-EE793EF8B2F5}"/>
                    </a:ext>
                  </a:extLst>
                </p:cNvPr>
                <p:cNvSpPr/>
                <p:nvPr/>
              </p:nvSpPr>
              <p:spPr>
                <a:xfrm flipV="1">
                  <a:off x="4092022" y="5991641"/>
                  <a:ext cx="5458" cy="6566"/>
                </a:xfrm>
                <a:custGeom>
                  <a:avLst/>
                  <a:gdLst>
                    <a:gd name="connsiteX0" fmla="*/ -864 w 5458"/>
                    <a:gd name="connsiteY0" fmla="*/ 6799 h 6566"/>
                    <a:gd name="connsiteX1" fmla="*/ 4594 w 5458"/>
                    <a:gd name="connsiteY1" fmla="*/ 6799 h 6566"/>
                    <a:gd name="connsiteX2" fmla="*/ 4594 w 5458"/>
                    <a:gd name="connsiteY2" fmla="*/ 232 h 6566"/>
                    <a:gd name="connsiteX3" fmla="*/ -864 w 5458"/>
                    <a:gd name="connsiteY3" fmla="*/ 232 h 6566"/>
                    <a:gd name="connsiteX4" fmla="*/ -864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64" y="6799"/>
                      </a:moveTo>
                      <a:lnTo>
                        <a:pt x="4594" y="6799"/>
                      </a:lnTo>
                      <a:lnTo>
                        <a:pt x="4594" y="232"/>
                      </a:lnTo>
                      <a:lnTo>
                        <a:pt x="-864" y="232"/>
                      </a:lnTo>
                      <a:lnTo>
                        <a:pt x="-864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F5E0AA75-BBF5-45F3-9BB4-28A6783CD517}"/>
                    </a:ext>
                  </a:extLst>
                </p:cNvPr>
                <p:cNvSpPr/>
                <p:nvPr/>
              </p:nvSpPr>
              <p:spPr>
                <a:xfrm flipV="1">
                  <a:off x="4107068" y="5958924"/>
                  <a:ext cx="24496" cy="39283"/>
                </a:xfrm>
                <a:custGeom>
                  <a:avLst/>
                  <a:gdLst>
                    <a:gd name="connsiteX0" fmla="*/ 4480 w 24496"/>
                    <a:gd name="connsiteY0" fmla="*/ 2644 h 39283"/>
                    <a:gd name="connsiteX1" fmla="*/ 22699 w 24496"/>
                    <a:gd name="connsiteY1" fmla="*/ 2644 h 39283"/>
                    <a:gd name="connsiteX2" fmla="*/ 22699 w 24496"/>
                    <a:gd name="connsiteY2" fmla="*/ -1747 h 39283"/>
                    <a:gd name="connsiteX3" fmla="*/ -1798 w 24496"/>
                    <a:gd name="connsiteY3" fmla="*/ -1747 h 39283"/>
                    <a:gd name="connsiteX4" fmla="*/ -1798 w 24496"/>
                    <a:gd name="connsiteY4" fmla="*/ 2644 h 39283"/>
                    <a:gd name="connsiteX5" fmla="*/ 6299 w 24496"/>
                    <a:gd name="connsiteY5" fmla="*/ 10898 h 39283"/>
                    <a:gd name="connsiteX6" fmla="*/ 12750 w 24496"/>
                    <a:gd name="connsiteY6" fmla="*/ 17588 h 39283"/>
                    <a:gd name="connsiteX7" fmla="*/ 16248 w 24496"/>
                    <a:gd name="connsiteY7" fmla="*/ 22352 h 39283"/>
                    <a:gd name="connsiteX8" fmla="*/ 17249 w 24496"/>
                    <a:gd name="connsiteY8" fmla="*/ 26190 h 39283"/>
                    <a:gd name="connsiteX9" fmla="*/ 15090 w 24496"/>
                    <a:gd name="connsiteY9" fmla="*/ 31201 h 39283"/>
                    <a:gd name="connsiteX10" fmla="*/ 9467 w 24496"/>
                    <a:gd name="connsiteY10" fmla="*/ 33145 h 39283"/>
                    <a:gd name="connsiteX11" fmla="*/ 4281 w 24496"/>
                    <a:gd name="connsiteY11" fmla="*/ 32293 h 39283"/>
                    <a:gd name="connsiteX12" fmla="*/ -1541 w 24496"/>
                    <a:gd name="connsiteY12" fmla="*/ 29704 h 39283"/>
                    <a:gd name="connsiteX13" fmla="*/ -1541 w 24496"/>
                    <a:gd name="connsiteY13" fmla="*/ 34981 h 39283"/>
                    <a:gd name="connsiteX14" fmla="*/ 4347 w 24496"/>
                    <a:gd name="connsiteY14" fmla="*/ 36891 h 39283"/>
                    <a:gd name="connsiteX15" fmla="*/ 9367 w 24496"/>
                    <a:gd name="connsiteY15" fmla="*/ 37536 h 39283"/>
                    <a:gd name="connsiteX16" fmla="*/ 18928 w 24496"/>
                    <a:gd name="connsiteY16" fmla="*/ 34534 h 39283"/>
                    <a:gd name="connsiteX17" fmla="*/ 22492 w 24496"/>
                    <a:gd name="connsiteY17" fmla="*/ 26529 h 39283"/>
                    <a:gd name="connsiteX18" fmla="*/ 21599 w 24496"/>
                    <a:gd name="connsiteY18" fmla="*/ 22013 h 39283"/>
                    <a:gd name="connsiteX19" fmla="*/ 18357 w 24496"/>
                    <a:gd name="connsiteY19" fmla="*/ 16993 h 39283"/>
                    <a:gd name="connsiteX20" fmla="*/ 14247 w 24496"/>
                    <a:gd name="connsiteY20" fmla="*/ 12659 h 39283"/>
                    <a:gd name="connsiteX21" fmla="*/ 4480 w 24496"/>
                    <a:gd name="connsiteY21" fmla="*/ 2644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480" y="2644"/>
                      </a:moveTo>
                      <a:lnTo>
                        <a:pt x="22699" y="2644"/>
                      </a:lnTo>
                      <a:lnTo>
                        <a:pt x="22699" y="-1747"/>
                      </a:lnTo>
                      <a:lnTo>
                        <a:pt x="-1798" y="-1747"/>
                      </a:lnTo>
                      <a:lnTo>
                        <a:pt x="-1798" y="2644"/>
                      </a:lnTo>
                      <a:cubicBezTo>
                        <a:pt x="182" y="4695"/>
                        <a:pt x="2881" y="7446"/>
                        <a:pt x="6299" y="10898"/>
                      </a:cubicBezTo>
                      <a:cubicBezTo>
                        <a:pt x="9723" y="14355"/>
                        <a:pt x="11873" y="16585"/>
                        <a:pt x="12750" y="17588"/>
                      </a:cubicBezTo>
                      <a:cubicBezTo>
                        <a:pt x="14420" y="19463"/>
                        <a:pt x="15586" y="21051"/>
                        <a:pt x="16248" y="22352"/>
                      </a:cubicBezTo>
                      <a:cubicBezTo>
                        <a:pt x="16915" y="23653"/>
                        <a:pt x="17249" y="24932"/>
                        <a:pt x="17249" y="26190"/>
                      </a:cubicBezTo>
                      <a:cubicBezTo>
                        <a:pt x="17249" y="28241"/>
                        <a:pt x="16529" y="29911"/>
                        <a:pt x="15090" y="31201"/>
                      </a:cubicBezTo>
                      <a:cubicBezTo>
                        <a:pt x="13651" y="32497"/>
                        <a:pt x="11777" y="33145"/>
                        <a:pt x="9467" y="33145"/>
                      </a:cubicBezTo>
                      <a:cubicBezTo>
                        <a:pt x="7829" y="33145"/>
                        <a:pt x="6101" y="32861"/>
                        <a:pt x="4281" y="32293"/>
                      </a:cubicBezTo>
                      <a:cubicBezTo>
                        <a:pt x="2467" y="31725"/>
                        <a:pt x="526" y="30862"/>
                        <a:pt x="-1541" y="29704"/>
                      </a:cubicBezTo>
                      <a:lnTo>
                        <a:pt x="-1541" y="34981"/>
                      </a:lnTo>
                      <a:cubicBezTo>
                        <a:pt x="559" y="35824"/>
                        <a:pt x="2522" y="36461"/>
                        <a:pt x="4347" y="36891"/>
                      </a:cubicBezTo>
                      <a:cubicBezTo>
                        <a:pt x="6178" y="37321"/>
                        <a:pt x="7851" y="37536"/>
                        <a:pt x="9367" y="37536"/>
                      </a:cubicBezTo>
                      <a:cubicBezTo>
                        <a:pt x="13365" y="37536"/>
                        <a:pt x="16551" y="36536"/>
                        <a:pt x="18928" y="34534"/>
                      </a:cubicBezTo>
                      <a:cubicBezTo>
                        <a:pt x="21304" y="32538"/>
                        <a:pt x="22492" y="29870"/>
                        <a:pt x="22492" y="26529"/>
                      </a:cubicBezTo>
                      <a:cubicBezTo>
                        <a:pt x="22492" y="24941"/>
                        <a:pt x="22194" y="23436"/>
                        <a:pt x="21599" y="22013"/>
                      </a:cubicBezTo>
                      <a:cubicBezTo>
                        <a:pt x="21009" y="20596"/>
                        <a:pt x="19928" y="18923"/>
                        <a:pt x="18357" y="16993"/>
                      </a:cubicBezTo>
                      <a:cubicBezTo>
                        <a:pt x="17927" y="16491"/>
                        <a:pt x="16557" y="15047"/>
                        <a:pt x="14247" y="12659"/>
                      </a:cubicBezTo>
                      <a:cubicBezTo>
                        <a:pt x="11942" y="10272"/>
                        <a:pt x="8686" y="6934"/>
                        <a:pt x="4480" y="26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4ADA41E7-D8CF-487C-9660-4AC7B20DD9BB}"/>
                    </a:ext>
                  </a:extLst>
                </p:cNvPr>
                <p:cNvSpPr/>
                <p:nvPr/>
              </p:nvSpPr>
              <p:spPr>
                <a:xfrm flipV="1">
                  <a:off x="4140454" y="5958924"/>
                  <a:ext cx="26464" cy="40036"/>
                </a:xfrm>
                <a:custGeom>
                  <a:avLst/>
                  <a:gdLst>
                    <a:gd name="connsiteX0" fmla="*/ 11354 w 26464"/>
                    <a:gd name="connsiteY0" fmla="*/ 17378 h 40036"/>
                    <a:gd name="connsiteX1" fmla="*/ 5499 w 26464"/>
                    <a:gd name="connsiteY1" fmla="*/ 15385 h 40036"/>
                    <a:gd name="connsiteX2" fmla="*/ 3374 w 26464"/>
                    <a:gd name="connsiteY2" fmla="*/ 9910 h 40036"/>
                    <a:gd name="connsiteX3" fmla="*/ 5499 w 26464"/>
                    <a:gd name="connsiteY3" fmla="*/ 4426 h 40036"/>
                    <a:gd name="connsiteX4" fmla="*/ 11354 w 26464"/>
                    <a:gd name="connsiteY4" fmla="*/ 2433 h 40036"/>
                    <a:gd name="connsiteX5" fmla="*/ 17218 w 26464"/>
                    <a:gd name="connsiteY5" fmla="*/ 4435 h 40036"/>
                    <a:gd name="connsiteX6" fmla="*/ 19368 w 26464"/>
                    <a:gd name="connsiteY6" fmla="*/ 9910 h 40036"/>
                    <a:gd name="connsiteX7" fmla="*/ 17235 w 26464"/>
                    <a:gd name="connsiteY7" fmla="*/ 15385 h 40036"/>
                    <a:gd name="connsiteX8" fmla="*/ 11354 w 26464"/>
                    <a:gd name="connsiteY8" fmla="*/ 17378 h 40036"/>
                    <a:gd name="connsiteX9" fmla="*/ 6136 w 26464"/>
                    <a:gd name="connsiteY9" fmla="*/ 19594 h 40036"/>
                    <a:gd name="connsiteX10" fmla="*/ 901 w 26464"/>
                    <a:gd name="connsiteY10" fmla="*/ 22720 h 40036"/>
                    <a:gd name="connsiteX11" fmla="*/ -968 w 26464"/>
                    <a:gd name="connsiteY11" fmla="*/ 28336 h 40036"/>
                    <a:gd name="connsiteX12" fmla="*/ 2323 w 26464"/>
                    <a:gd name="connsiteY12" fmla="*/ 35647 h 40036"/>
                    <a:gd name="connsiteX13" fmla="*/ 11354 w 26464"/>
                    <a:gd name="connsiteY13" fmla="*/ 38334 h 40036"/>
                    <a:gd name="connsiteX14" fmla="*/ 20402 w 26464"/>
                    <a:gd name="connsiteY14" fmla="*/ 35647 h 40036"/>
                    <a:gd name="connsiteX15" fmla="*/ 23685 w 26464"/>
                    <a:gd name="connsiteY15" fmla="*/ 28336 h 40036"/>
                    <a:gd name="connsiteX16" fmla="*/ 21808 w 26464"/>
                    <a:gd name="connsiteY16" fmla="*/ 22720 h 40036"/>
                    <a:gd name="connsiteX17" fmla="*/ 16606 w 26464"/>
                    <a:gd name="connsiteY17" fmla="*/ 19594 h 40036"/>
                    <a:gd name="connsiteX18" fmla="*/ 22478 w 26464"/>
                    <a:gd name="connsiteY18" fmla="*/ 16154 h 40036"/>
                    <a:gd name="connsiteX19" fmla="*/ 24587 w 26464"/>
                    <a:gd name="connsiteY19" fmla="*/ 9910 h 40036"/>
                    <a:gd name="connsiteX20" fmla="*/ 21163 w 26464"/>
                    <a:gd name="connsiteY20" fmla="*/ 1292 h 40036"/>
                    <a:gd name="connsiteX21" fmla="*/ 11354 w 26464"/>
                    <a:gd name="connsiteY21" fmla="*/ -1702 h 40036"/>
                    <a:gd name="connsiteX22" fmla="*/ 1546 w 26464"/>
                    <a:gd name="connsiteY22" fmla="*/ 1292 h 40036"/>
                    <a:gd name="connsiteX23" fmla="*/ -1878 w 26464"/>
                    <a:gd name="connsiteY23" fmla="*/ 9910 h 40036"/>
                    <a:gd name="connsiteX24" fmla="*/ 239 w 26464"/>
                    <a:gd name="connsiteY24" fmla="*/ 16154 h 40036"/>
                    <a:gd name="connsiteX25" fmla="*/ 6136 w 26464"/>
                    <a:gd name="connsiteY25" fmla="*/ 19594 h 40036"/>
                    <a:gd name="connsiteX26" fmla="*/ 4226 w 26464"/>
                    <a:gd name="connsiteY26" fmla="*/ 27839 h 40036"/>
                    <a:gd name="connsiteX27" fmla="*/ 6095 w 26464"/>
                    <a:gd name="connsiteY27" fmla="*/ 23167 h 40036"/>
                    <a:gd name="connsiteX28" fmla="*/ 11354 w 26464"/>
                    <a:gd name="connsiteY28" fmla="*/ 21488 h 40036"/>
                    <a:gd name="connsiteX29" fmla="*/ 16614 w 26464"/>
                    <a:gd name="connsiteY29" fmla="*/ 23167 h 40036"/>
                    <a:gd name="connsiteX30" fmla="*/ 18516 w 26464"/>
                    <a:gd name="connsiteY30" fmla="*/ 27839 h 40036"/>
                    <a:gd name="connsiteX31" fmla="*/ 16614 w 26464"/>
                    <a:gd name="connsiteY31" fmla="*/ 32520 h 40036"/>
                    <a:gd name="connsiteX32" fmla="*/ 11354 w 26464"/>
                    <a:gd name="connsiteY32" fmla="*/ 34199 h 40036"/>
                    <a:gd name="connsiteX33" fmla="*/ 6095 w 26464"/>
                    <a:gd name="connsiteY33" fmla="*/ 32520 h 40036"/>
                    <a:gd name="connsiteX34" fmla="*/ 4226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354" y="17378"/>
                      </a:moveTo>
                      <a:cubicBezTo>
                        <a:pt x="8873" y="17378"/>
                        <a:pt x="6922" y="16713"/>
                        <a:pt x="5499" y="15385"/>
                      </a:cubicBezTo>
                      <a:cubicBezTo>
                        <a:pt x="4082" y="14056"/>
                        <a:pt x="3374" y="12231"/>
                        <a:pt x="3374" y="9910"/>
                      </a:cubicBezTo>
                      <a:cubicBezTo>
                        <a:pt x="3374" y="7583"/>
                        <a:pt x="4082" y="5755"/>
                        <a:pt x="5499" y="4426"/>
                      </a:cubicBezTo>
                      <a:cubicBezTo>
                        <a:pt x="6922" y="3098"/>
                        <a:pt x="8873" y="2433"/>
                        <a:pt x="11354" y="2433"/>
                      </a:cubicBezTo>
                      <a:cubicBezTo>
                        <a:pt x="13836" y="2433"/>
                        <a:pt x="15790" y="3100"/>
                        <a:pt x="17218" y="4435"/>
                      </a:cubicBezTo>
                      <a:cubicBezTo>
                        <a:pt x="18652" y="5774"/>
                        <a:pt x="19368" y="7599"/>
                        <a:pt x="19368" y="9910"/>
                      </a:cubicBezTo>
                      <a:cubicBezTo>
                        <a:pt x="19368" y="12231"/>
                        <a:pt x="18657" y="14056"/>
                        <a:pt x="17235" y="15385"/>
                      </a:cubicBezTo>
                      <a:cubicBezTo>
                        <a:pt x="15818" y="16713"/>
                        <a:pt x="13858" y="17378"/>
                        <a:pt x="11354" y="17378"/>
                      </a:cubicBezTo>
                      <a:close/>
                      <a:moveTo>
                        <a:pt x="6136" y="19594"/>
                      </a:moveTo>
                      <a:cubicBezTo>
                        <a:pt x="3897" y="20145"/>
                        <a:pt x="2152" y="21187"/>
                        <a:pt x="901" y="22720"/>
                      </a:cubicBezTo>
                      <a:cubicBezTo>
                        <a:pt x="-345" y="24258"/>
                        <a:pt x="-968" y="26130"/>
                        <a:pt x="-968" y="28336"/>
                      </a:cubicBezTo>
                      <a:cubicBezTo>
                        <a:pt x="-968" y="31418"/>
                        <a:pt x="129" y="33855"/>
                        <a:pt x="2323" y="35647"/>
                      </a:cubicBezTo>
                      <a:cubicBezTo>
                        <a:pt x="4523" y="37438"/>
                        <a:pt x="7534" y="38334"/>
                        <a:pt x="11354" y="38334"/>
                      </a:cubicBezTo>
                      <a:cubicBezTo>
                        <a:pt x="15197" y="38334"/>
                        <a:pt x="18213" y="37438"/>
                        <a:pt x="20402" y="35647"/>
                      </a:cubicBezTo>
                      <a:cubicBezTo>
                        <a:pt x="22591" y="33855"/>
                        <a:pt x="23685" y="31418"/>
                        <a:pt x="23685" y="28336"/>
                      </a:cubicBezTo>
                      <a:cubicBezTo>
                        <a:pt x="23685" y="26130"/>
                        <a:pt x="23060" y="24258"/>
                        <a:pt x="21808" y="22720"/>
                      </a:cubicBezTo>
                      <a:cubicBezTo>
                        <a:pt x="20562" y="21187"/>
                        <a:pt x="18828" y="20145"/>
                        <a:pt x="16606" y="19594"/>
                      </a:cubicBezTo>
                      <a:cubicBezTo>
                        <a:pt x="19120" y="19010"/>
                        <a:pt x="21077" y="17863"/>
                        <a:pt x="22478" y="16154"/>
                      </a:cubicBezTo>
                      <a:cubicBezTo>
                        <a:pt x="23884" y="14450"/>
                        <a:pt x="24587" y="12369"/>
                        <a:pt x="24587" y="9910"/>
                      </a:cubicBezTo>
                      <a:cubicBezTo>
                        <a:pt x="24587" y="6166"/>
                        <a:pt x="23446" y="3293"/>
                        <a:pt x="21163" y="1292"/>
                      </a:cubicBezTo>
                      <a:cubicBezTo>
                        <a:pt x="18880" y="-704"/>
                        <a:pt x="15611" y="-1702"/>
                        <a:pt x="11354" y="-1702"/>
                      </a:cubicBezTo>
                      <a:cubicBezTo>
                        <a:pt x="7104" y="-1702"/>
                        <a:pt x="3834" y="-704"/>
                        <a:pt x="1546" y="1292"/>
                      </a:cubicBezTo>
                      <a:cubicBezTo>
                        <a:pt x="-737" y="3293"/>
                        <a:pt x="-1878" y="6166"/>
                        <a:pt x="-1878" y="9910"/>
                      </a:cubicBezTo>
                      <a:cubicBezTo>
                        <a:pt x="-1878" y="12369"/>
                        <a:pt x="-1172" y="14450"/>
                        <a:pt x="239" y="16154"/>
                      </a:cubicBezTo>
                      <a:cubicBezTo>
                        <a:pt x="1656" y="17863"/>
                        <a:pt x="3622" y="19010"/>
                        <a:pt x="6136" y="19594"/>
                      </a:cubicBezTo>
                      <a:close/>
                      <a:moveTo>
                        <a:pt x="4226" y="27839"/>
                      </a:moveTo>
                      <a:cubicBezTo>
                        <a:pt x="4226" y="25844"/>
                        <a:pt x="4849" y="24286"/>
                        <a:pt x="6095" y="23167"/>
                      </a:cubicBezTo>
                      <a:cubicBezTo>
                        <a:pt x="7346" y="22048"/>
                        <a:pt x="9099" y="21488"/>
                        <a:pt x="11354" y="21488"/>
                      </a:cubicBezTo>
                      <a:cubicBezTo>
                        <a:pt x="13598" y="21488"/>
                        <a:pt x="15352" y="22048"/>
                        <a:pt x="16614" y="23167"/>
                      </a:cubicBezTo>
                      <a:cubicBezTo>
                        <a:pt x="17882" y="24286"/>
                        <a:pt x="18516" y="25844"/>
                        <a:pt x="18516" y="27839"/>
                      </a:cubicBezTo>
                      <a:cubicBezTo>
                        <a:pt x="18516" y="29841"/>
                        <a:pt x="17882" y="31401"/>
                        <a:pt x="16614" y="32520"/>
                      </a:cubicBezTo>
                      <a:cubicBezTo>
                        <a:pt x="15352" y="33640"/>
                        <a:pt x="13598" y="34199"/>
                        <a:pt x="11354" y="34199"/>
                      </a:cubicBezTo>
                      <a:cubicBezTo>
                        <a:pt x="9099" y="34199"/>
                        <a:pt x="7346" y="33640"/>
                        <a:pt x="6095" y="32520"/>
                      </a:cubicBezTo>
                      <a:cubicBezTo>
                        <a:pt x="4849" y="31401"/>
                        <a:pt x="4226" y="29841"/>
                        <a:pt x="4226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6F8C68EE-BC52-40F2-8607-17FD9BD2DD22}"/>
                    </a:ext>
                  </a:extLst>
                </p:cNvPr>
                <p:cNvSpPr/>
                <p:nvPr/>
              </p:nvSpPr>
              <p:spPr>
                <a:xfrm flipV="1">
                  <a:off x="4174237" y="5958924"/>
                  <a:ext cx="26646" cy="40036"/>
                </a:xfrm>
                <a:custGeom>
                  <a:avLst/>
                  <a:gdLst>
                    <a:gd name="connsiteX0" fmla="*/ 11880 w 26646"/>
                    <a:gd name="connsiteY0" fmla="*/ 20421 h 40036"/>
                    <a:gd name="connsiteX1" fmla="*/ 6306 w 26646"/>
                    <a:gd name="connsiteY1" fmla="*/ 18014 h 40036"/>
                    <a:gd name="connsiteX2" fmla="*/ 4255 w 26646"/>
                    <a:gd name="connsiteY2" fmla="*/ 11431 h 40036"/>
                    <a:gd name="connsiteX3" fmla="*/ 6306 w 26646"/>
                    <a:gd name="connsiteY3" fmla="*/ 4848 h 40036"/>
                    <a:gd name="connsiteX4" fmla="*/ 11880 w 26646"/>
                    <a:gd name="connsiteY4" fmla="*/ 2433 h 40036"/>
                    <a:gd name="connsiteX5" fmla="*/ 17446 w 26646"/>
                    <a:gd name="connsiteY5" fmla="*/ 4848 h 40036"/>
                    <a:gd name="connsiteX6" fmla="*/ 19497 w 26646"/>
                    <a:gd name="connsiteY6" fmla="*/ 11431 h 40036"/>
                    <a:gd name="connsiteX7" fmla="*/ 17446 w 26646"/>
                    <a:gd name="connsiteY7" fmla="*/ 18014 h 40036"/>
                    <a:gd name="connsiteX8" fmla="*/ 11880 w 26646"/>
                    <a:gd name="connsiteY8" fmla="*/ 20421 h 40036"/>
                    <a:gd name="connsiteX9" fmla="*/ 22242 w 26646"/>
                    <a:gd name="connsiteY9" fmla="*/ 36788 h 40036"/>
                    <a:gd name="connsiteX10" fmla="*/ 22242 w 26646"/>
                    <a:gd name="connsiteY10" fmla="*/ 32032 h 40036"/>
                    <a:gd name="connsiteX11" fmla="*/ 18273 w 26646"/>
                    <a:gd name="connsiteY11" fmla="*/ 33447 h 40036"/>
                    <a:gd name="connsiteX12" fmla="*/ 14303 w 26646"/>
                    <a:gd name="connsiteY12" fmla="*/ 33943 h 40036"/>
                    <a:gd name="connsiteX13" fmla="*/ 6405 w 26646"/>
                    <a:gd name="connsiteY13" fmla="*/ 30453 h 40036"/>
                    <a:gd name="connsiteX14" fmla="*/ 3295 w 26646"/>
                    <a:gd name="connsiteY14" fmla="*/ 19908 h 40036"/>
                    <a:gd name="connsiteX15" fmla="*/ 7116 w 26646"/>
                    <a:gd name="connsiteY15" fmla="*/ 23357 h 40036"/>
                    <a:gd name="connsiteX16" fmla="*/ 12186 w 26646"/>
                    <a:gd name="connsiteY16" fmla="*/ 24556 h 40036"/>
                    <a:gd name="connsiteX17" fmla="*/ 21374 w 26646"/>
                    <a:gd name="connsiteY17" fmla="*/ 21025 h 40036"/>
                    <a:gd name="connsiteX18" fmla="*/ 24748 w 26646"/>
                    <a:gd name="connsiteY18" fmla="*/ 11431 h 40036"/>
                    <a:gd name="connsiteX19" fmla="*/ 21233 w 26646"/>
                    <a:gd name="connsiteY19" fmla="*/ 1887 h 40036"/>
                    <a:gd name="connsiteX20" fmla="*/ 11880 w 26646"/>
                    <a:gd name="connsiteY20" fmla="*/ -1702 h 40036"/>
                    <a:gd name="connsiteX21" fmla="*/ 1641 w 26646"/>
                    <a:gd name="connsiteY21" fmla="*/ 3426 h 40036"/>
                    <a:gd name="connsiteX22" fmla="*/ -1898 w 26646"/>
                    <a:gd name="connsiteY22" fmla="*/ 18304 h 40036"/>
                    <a:gd name="connsiteX23" fmla="*/ 2444 w 26646"/>
                    <a:gd name="connsiteY23" fmla="*/ 32893 h 40036"/>
                    <a:gd name="connsiteX24" fmla="*/ 14096 w 26646"/>
                    <a:gd name="connsiteY24" fmla="*/ 38334 h 40036"/>
                    <a:gd name="connsiteX25" fmla="*/ 18066 w 26646"/>
                    <a:gd name="connsiteY25" fmla="*/ 37946 h 40036"/>
                    <a:gd name="connsiteX26" fmla="*/ 22242 w 26646"/>
                    <a:gd name="connsiteY26" fmla="*/ 3678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880" y="20421"/>
                      </a:moveTo>
                      <a:cubicBezTo>
                        <a:pt x="9537" y="20421"/>
                        <a:pt x="7679" y="19619"/>
                        <a:pt x="6306" y="18014"/>
                      </a:cubicBezTo>
                      <a:cubicBezTo>
                        <a:pt x="4938" y="16416"/>
                        <a:pt x="4255" y="14221"/>
                        <a:pt x="4255" y="11431"/>
                      </a:cubicBezTo>
                      <a:cubicBezTo>
                        <a:pt x="4255" y="8658"/>
                        <a:pt x="4938" y="6464"/>
                        <a:pt x="6306" y="4848"/>
                      </a:cubicBezTo>
                      <a:cubicBezTo>
                        <a:pt x="7679" y="3238"/>
                        <a:pt x="9537" y="2433"/>
                        <a:pt x="11880" y="2433"/>
                      </a:cubicBezTo>
                      <a:cubicBezTo>
                        <a:pt x="14223" y="2433"/>
                        <a:pt x="16078" y="3238"/>
                        <a:pt x="17446" y="4848"/>
                      </a:cubicBezTo>
                      <a:cubicBezTo>
                        <a:pt x="18813" y="6464"/>
                        <a:pt x="19497" y="8658"/>
                        <a:pt x="19497" y="11431"/>
                      </a:cubicBezTo>
                      <a:cubicBezTo>
                        <a:pt x="19497" y="14221"/>
                        <a:pt x="18813" y="16416"/>
                        <a:pt x="17446" y="18014"/>
                      </a:cubicBezTo>
                      <a:cubicBezTo>
                        <a:pt x="16078" y="19619"/>
                        <a:pt x="14223" y="20421"/>
                        <a:pt x="11880" y="20421"/>
                      </a:cubicBezTo>
                      <a:close/>
                      <a:moveTo>
                        <a:pt x="22242" y="36788"/>
                      </a:moveTo>
                      <a:lnTo>
                        <a:pt x="22242" y="32032"/>
                      </a:lnTo>
                      <a:cubicBezTo>
                        <a:pt x="20930" y="32650"/>
                        <a:pt x="19607" y="33121"/>
                        <a:pt x="18273" y="33447"/>
                      </a:cubicBezTo>
                      <a:cubicBezTo>
                        <a:pt x="16938" y="33777"/>
                        <a:pt x="15615" y="33943"/>
                        <a:pt x="14303" y="33943"/>
                      </a:cubicBezTo>
                      <a:cubicBezTo>
                        <a:pt x="10857" y="33943"/>
                        <a:pt x="8224" y="32780"/>
                        <a:pt x="6405" y="30453"/>
                      </a:cubicBezTo>
                      <a:cubicBezTo>
                        <a:pt x="4591" y="28126"/>
                        <a:pt x="3554" y="24611"/>
                        <a:pt x="3295" y="19908"/>
                      </a:cubicBezTo>
                      <a:cubicBezTo>
                        <a:pt x="4310" y="21408"/>
                        <a:pt x="5583" y="22558"/>
                        <a:pt x="7116" y="23357"/>
                      </a:cubicBezTo>
                      <a:cubicBezTo>
                        <a:pt x="8654" y="24156"/>
                        <a:pt x="10344" y="24556"/>
                        <a:pt x="12186" y="24556"/>
                      </a:cubicBezTo>
                      <a:cubicBezTo>
                        <a:pt x="16062" y="24556"/>
                        <a:pt x="19125" y="23379"/>
                        <a:pt x="21374" y="21025"/>
                      </a:cubicBezTo>
                      <a:cubicBezTo>
                        <a:pt x="23624" y="18676"/>
                        <a:pt x="24748" y="15478"/>
                        <a:pt x="24748" y="11431"/>
                      </a:cubicBezTo>
                      <a:cubicBezTo>
                        <a:pt x="24748" y="7467"/>
                        <a:pt x="23577" y="4286"/>
                        <a:pt x="21233" y="1887"/>
                      </a:cubicBezTo>
                      <a:cubicBezTo>
                        <a:pt x="18890" y="-505"/>
                        <a:pt x="15772" y="-1702"/>
                        <a:pt x="11880" y="-1702"/>
                      </a:cubicBezTo>
                      <a:cubicBezTo>
                        <a:pt x="7414" y="-1702"/>
                        <a:pt x="4001" y="7"/>
                        <a:pt x="1641" y="3426"/>
                      </a:cubicBezTo>
                      <a:cubicBezTo>
                        <a:pt x="-718" y="6850"/>
                        <a:pt x="-1898" y="11809"/>
                        <a:pt x="-1898" y="18304"/>
                      </a:cubicBezTo>
                      <a:cubicBezTo>
                        <a:pt x="-1898" y="24402"/>
                        <a:pt x="-451" y="29265"/>
                        <a:pt x="2444" y="32893"/>
                      </a:cubicBezTo>
                      <a:cubicBezTo>
                        <a:pt x="5338" y="36520"/>
                        <a:pt x="9222" y="38334"/>
                        <a:pt x="14096" y="38334"/>
                      </a:cubicBezTo>
                      <a:cubicBezTo>
                        <a:pt x="15408" y="38334"/>
                        <a:pt x="16732" y="38205"/>
                        <a:pt x="18066" y="37946"/>
                      </a:cubicBezTo>
                      <a:cubicBezTo>
                        <a:pt x="19400" y="37687"/>
                        <a:pt x="20792" y="37301"/>
                        <a:pt x="22242" y="367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2" name="Graphic 2">
              <a:extLst>
                <a:ext uri="{FF2B5EF4-FFF2-40B4-BE49-F238E27FC236}">
                  <a16:creationId xmlns:a16="http://schemas.microsoft.com/office/drawing/2014/main" id="{5E6B5FEF-1E8F-4DE3-97DB-1A4CE7C4C2DB}"/>
                </a:ext>
              </a:extLst>
            </p:cNvPr>
            <p:cNvGrpSpPr/>
            <p:nvPr/>
          </p:nvGrpSpPr>
          <p:grpSpPr>
            <a:xfrm>
              <a:off x="4877701" y="4279035"/>
              <a:ext cx="382140" cy="1508021"/>
              <a:chOff x="4877701" y="4279035"/>
              <a:chExt cx="382140" cy="1508021"/>
            </a:xfrm>
            <a:no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B1172D9-8236-454A-8433-E8354CD328D2}"/>
                  </a:ext>
                </a:extLst>
              </p:cNvPr>
              <p:cNvSpPr/>
              <p:nvPr/>
            </p:nvSpPr>
            <p:spPr>
              <a:xfrm>
                <a:off x="4882836" y="4279035"/>
                <a:ext cx="377005" cy="1508021"/>
              </a:xfrm>
              <a:custGeom>
                <a:avLst/>
                <a:gdLst>
                  <a:gd name="connsiteX0" fmla="*/ 0 w 377005"/>
                  <a:gd name="connsiteY0" fmla="*/ 1508021 h 1508021"/>
                  <a:gd name="connsiteX1" fmla="*/ 377005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0" y="1508021"/>
                    </a:moveTo>
                    <a:cubicBezTo>
                      <a:pt x="124808" y="1008791"/>
                      <a:pt x="250476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B8F4D92A-BE74-4775-926D-157C97B39457}"/>
                  </a:ext>
                </a:extLst>
              </p:cNvPr>
              <p:cNvSpPr/>
              <p:nvPr/>
            </p:nvSpPr>
            <p:spPr>
              <a:xfrm>
                <a:off x="4877701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5" name="Graphic 2">
              <a:extLst>
                <a:ext uri="{FF2B5EF4-FFF2-40B4-BE49-F238E27FC236}">
                  <a16:creationId xmlns:a16="http://schemas.microsoft.com/office/drawing/2014/main" id="{C7B316BB-141C-480E-9805-E25DA8AA8CDD}"/>
                </a:ext>
              </a:extLst>
            </p:cNvPr>
            <p:cNvGrpSpPr/>
            <p:nvPr/>
          </p:nvGrpSpPr>
          <p:grpSpPr>
            <a:xfrm>
              <a:off x="4550663" y="5820628"/>
              <a:ext cx="596075" cy="204466"/>
              <a:chOff x="4550663" y="5820628"/>
              <a:chExt cx="596075" cy="204466"/>
            </a:xfrm>
          </p:grpSpPr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9D7005C8-5B0D-4084-92CE-0B6B7B27AACB}"/>
                  </a:ext>
                </a:extLst>
              </p:cNvPr>
              <p:cNvSpPr/>
              <p:nvPr/>
            </p:nvSpPr>
            <p:spPr>
              <a:xfrm>
                <a:off x="4550663" y="5820628"/>
                <a:ext cx="596075" cy="204466"/>
              </a:xfrm>
              <a:custGeom>
                <a:avLst/>
                <a:gdLst>
                  <a:gd name="connsiteX0" fmla="*/ 15879 w 596075"/>
                  <a:gd name="connsiteY0" fmla="*/ 204466 h 204466"/>
                  <a:gd name="connsiteX1" fmla="*/ 580196 w 596075"/>
                  <a:gd name="connsiteY1" fmla="*/ 204466 h 204466"/>
                  <a:gd name="connsiteX2" fmla="*/ 596075 w 596075"/>
                  <a:gd name="connsiteY2" fmla="*/ 188587 h 204466"/>
                  <a:gd name="connsiteX3" fmla="*/ 596075 w 596075"/>
                  <a:gd name="connsiteY3" fmla="*/ 15879 h 204466"/>
                  <a:gd name="connsiteX4" fmla="*/ 580196 w 596075"/>
                  <a:gd name="connsiteY4" fmla="*/ 0 h 204466"/>
                  <a:gd name="connsiteX5" fmla="*/ 15879 w 596075"/>
                  <a:gd name="connsiteY5" fmla="*/ 0 h 204466"/>
                  <a:gd name="connsiteX6" fmla="*/ 0 w 596075"/>
                  <a:gd name="connsiteY6" fmla="*/ 15879 h 204466"/>
                  <a:gd name="connsiteX7" fmla="*/ 0 w 596075"/>
                  <a:gd name="connsiteY7" fmla="*/ 188587 h 204466"/>
                  <a:gd name="connsiteX8" fmla="*/ 15879 w 596075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6075" h="204466">
                    <a:moveTo>
                      <a:pt x="15879" y="204466"/>
                    </a:moveTo>
                    <a:lnTo>
                      <a:pt x="580196" y="204466"/>
                    </a:lnTo>
                    <a:cubicBezTo>
                      <a:pt x="590782" y="204466"/>
                      <a:pt x="596075" y="199173"/>
                      <a:pt x="596075" y="188587"/>
                    </a:cubicBezTo>
                    <a:lnTo>
                      <a:pt x="596075" y="15879"/>
                    </a:lnTo>
                    <a:cubicBezTo>
                      <a:pt x="596075" y="5293"/>
                      <a:pt x="590782" y="0"/>
                      <a:pt x="580196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6D3BA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7" name="Graphic 2">
                <a:extLst>
                  <a:ext uri="{FF2B5EF4-FFF2-40B4-BE49-F238E27FC236}">
                    <a16:creationId xmlns:a16="http://schemas.microsoft.com/office/drawing/2014/main" id="{AE0CDB97-64BF-498F-A577-D031A958DAE7}"/>
                  </a:ext>
                </a:extLst>
              </p:cNvPr>
              <p:cNvGrpSpPr/>
              <p:nvPr/>
            </p:nvGrpSpPr>
            <p:grpSpPr>
              <a:xfrm>
                <a:off x="4569412" y="5837979"/>
                <a:ext cx="556822" cy="52697"/>
                <a:chOff x="4569412" y="5837979"/>
                <a:chExt cx="556822" cy="52697"/>
              </a:xfrm>
              <a:solidFill>
                <a:srgbClr val="000000"/>
              </a:solidFill>
            </p:grpSpPr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05BD2BDC-6E5A-471A-B5F3-2A0B3867493C}"/>
                    </a:ext>
                  </a:extLst>
                </p:cNvPr>
                <p:cNvSpPr/>
                <p:nvPr/>
              </p:nvSpPr>
              <p:spPr>
                <a:xfrm flipV="1">
                  <a:off x="4569412" y="5848556"/>
                  <a:ext cx="22122" cy="30393"/>
                </a:xfrm>
                <a:custGeom>
                  <a:avLst/>
                  <a:gdLst>
                    <a:gd name="connsiteX0" fmla="*/ 19084 w 22122"/>
                    <a:gd name="connsiteY0" fmla="*/ 27716 h 30393"/>
                    <a:gd name="connsiteX1" fmla="*/ 19084 w 22122"/>
                    <a:gd name="connsiteY1" fmla="*/ 23217 h 30393"/>
                    <a:gd name="connsiteX2" fmla="*/ 14900 w 22122"/>
                    <a:gd name="connsiteY2" fmla="*/ 24763 h 30393"/>
                    <a:gd name="connsiteX3" fmla="*/ 10401 w 22122"/>
                    <a:gd name="connsiteY3" fmla="*/ 25284 h 30393"/>
                    <a:gd name="connsiteX4" fmla="*/ 5091 w 22122"/>
                    <a:gd name="connsiteY4" fmla="*/ 24201 h 30393"/>
                    <a:gd name="connsiteX5" fmla="*/ 3321 w 22122"/>
                    <a:gd name="connsiteY5" fmla="*/ 20942 h 30393"/>
                    <a:gd name="connsiteX6" fmla="*/ 4587 w 22122"/>
                    <a:gd name="connsiteY6" fmla="*/ 18346 h 30393"/>
                    <a:gd name="connsiteX7" fmla="*/ 9681 w 22122"/>
                    <a:gd name="connsiteY7" fmla="*/ 16551 h 30393"/>
                    <a:gd name="connsiteX8" fmla="*/ 11310 w 22122"/>
                    <a:gd name="connsiteY8" fmla="*/ 16187 h 30393"/>
                    <a:gd name="connsiteX9" fmla="*/ 18506 w 22122"/>
                    <a:gd name="connsiteY9" fmla="*/ 13127 h 30393"/>
                    <a:gd name="connsiteX10" fmla="*/ 20639 w 22122"/>
                    <a:gd name="connsiteY10" fmla="*/ 7611 h 30393"/>
                    <a:gd name="connsiteX11" fmla="*/ 17447 w 22122"/>
                    <a:gd name="connsiteY11" fmla="*/ 1218 h 30393"/>
                    <a:gd name="connsiteX12" fmla="*/ 8672 w 22122"/>
                    <a:gd name="connsiteY12" fmla="*/ -1131 h 30393"/>
                    <a:gd name="connsiteX13" fmla="*/ 3826 w 22122"/>
                    <a:gd name="connsiteY13" fmla="*/ -676 h 30393"/>
                    <a:gd name="connsiteX14" fmla="*/ -1484 w 22122"/>
                    <a:gd name="connsiteY14" fmla="*/ 680 h 30393"/>
                    <a:gd name="connsiteX15" fmla="*/ -1484 w 22122"/>
                    <a:gd name="connsiteY15" fmla="*/ 5593 h 30393"/>
                    <a:gd name="connsiteX16" fmla="*/ 3710 w 22122"/>
                    <a:gd name="connsiteY16" fmla="*/ 3534 h 30393"/>
                    <a:gd name="connsiteX17" fmla="*/ 8780 w 22122"/>
                    <a:gd name="connsiteY17" fmla="*/ 2855 h 30393"/>
                    <a:gd name="connsiteX18" fmla="*/ 13940 w 22122"/>
                    <a:gd name="connsiteY18" fmla="*/ 4005 h 30393"/>
                    <a:gd name="connsiteX19" fmla="*/ 15752 w 22122"/>
                    <a:gd name="connsiteY19" fmla="*/ 7247 h 30393"/>
                    <a:gd name="connsiteX20" fmla="*/ 14445 w 22122"/>
                    <a:gd name="connsiteY20" fmla="*/ 10216 h 30393"/>
                    <a:gd name="connsiteX21" fmla="*/ 8722 w 22122"/>
                    <a:gd name="connsiteY21" fmla="*/ 12209 h 30393"/>
                    <a:gd name="connsiteX22" fmla="*/ 7068 w 22122"/>
                    <a:gd name="connsiteY22" fmla="*/ 12598 h 30393"/>
                    <a:gd name="connsiteX23" fmla="*/ 683 w 22122"/>
                    <a:gd name="connsiteY23" fmla="*/ 15451 h 30393"/>
                    <a:gd name="connsiteX24" fmla="*/ -1277 w 22122"/>
                    <a:gd name="connsiteY24" fmla="*/ 20736 h 30393"/>
                    <a:gd name="connsiteX25" fmla="*/ 1618 w 22122"/>
                    <a:gd name="connsiteY25" fmla="*/ 27038 h 30393"/>
                    <a:gd name="connsiteX26" fmla="*/ 9838 w 22122"/>
                    <a:gd name="connsiteY26" fmla="*/ 29262 h 30393"/>
                    <a:gd name="connsiteX27" fmla="*/ 14792 w 22122"/>
                    <a:gd name="connsiteY27" fmla="*/ 28874 h 30393"/>
                    <a:gd name="connsiteX28" fmla="*/ 19084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84" y="27716"/>
                      </a:moveTo>
                      <a:lnTo>
                        <a:pt x="19084" y="23217"/>
                      </a:lnTo>
                      <a:cubicBezTo>
                        <a:pt x="17745" y="23906"/>
                        <a:pt x="16350" y="24421"/>
                        <a:pt x="14900" y="24763"/>
                      </a:cubicBezTo>
                      <a:cubicBezTo>
                        <a:pt x="13455" y="25111"/>
                        <a:pt x="11956" y="25284"/>
                        <a:pt x="10401" y="25284"/>
                      </a:cubicBezTo>
                      <a:cubicBezTo>
                        <a:pt x="8041" y="25284"/>
                        <a:pt x="6271" y="24923"/>
                        <a:pt x="5091" y="24201"/>
                      </a:cubicBezTo>
                      <a:cubicBezTo>
                        <a:pt x="3911" y="23479"/>
                        <a:pt x="3321" y="22392"/>
                        <a:pt x="3321" y="20942"/>
                      </a:cubicBezTo>
                      <a:cubicBezTo>
                        <a:pt x="3321" y="19840"/>
                        <a:pt x="3743" y="18974"/>
                        <a:pt x="4587" y="18346"/>
                      </a:cubicBezTo>
                      <a:cubicBezTo>
                        <a:pt x="5430" y="17717"/>
                        <a:pt x="7128" y="17119"/>
                        <a:pt x="9681" y="16551"/>
                      </a:cubicBezTo>
                      <a:lnTo>
                        <a:pt x="11310" y="16187"/>
                      </a:lnTo>
                      <a:cubicBezTo>
                        <a:pt x="14685" y="15465"/>
                        <a:pt x="17083" y="14445"/>
                        <a:pt x="18506" y="13127"/>
                      </a:cubicBezTo>
                      <a:cubicBezTo>
                        <a:pt x="19928" y="11809"/>
                        <a:pt x="20639" y="9971"/>
                        <a:pt x="20639" y="7611"/>
                      </a:cubicBezTo>
                      <a:cubicBezTo>
                        <a:pt x="20639" y="4920"/>
                        <a:pt x="19575" y="2789"/>
                        <a:pt x="17447" y="1218"/>
                      </a:cubicBezTo>
                      <a:cubicBezTo>
                        <a:pt x="15319" y="-348"/>
                        <a:pt x="12394" y="-1131"/>
                        <a:pt x="8672" y="-1131"/>
                      </a:cubicBezTo>
                      <a:cubicBezTo>
                        <a:pt x="7123" y="-1131"/>
                        <a:pt x="5507" y="-979"/>
                        <a:pt x="3826" y="-676"/>
                      </a:cubicBezTo>
                      <a:cubicBezTo>
                        <a:pt x="2144" y="-373"/>
                        <a:pt x="374" y="79"/>
                        <a:pt x="-1484" y="680"/>
                      </a:cubicBezTo>
                      <a:lnTo>
                        <a:pt x="-1484" y="5593"/>
                      </a:lnTo>
                      <a:cubicBezTo>
                        <a:pt x="275" y="4678"/>
                        <a:pt x="2006" y="3991"/>
                        <a:pt x="3710" y="3534"/>
                      </a:cubicBezTo>
                      <a:cubicBezTo>
                        <a:pt x="5414" y="3081"/>
                        <a:pt x="7104" y="2855"/>
                        <a:pt x="8780" y="2855"/>
                      </a:cubicBezTo>
                      <a:cubicBezTo>
                        <a:pt x="11018" y="2855"/>
                        <a:pt x="12738" y="3239"/>
                        <a:pt x="13940" y="4005"/>
                      </a:cubicBezTo>
                      <a:cubicBezTo>
                        <a:pt x="15148" y="4771"/>
                        <a:pt x="15752" y="5852"/>
                        <a:pt x="15752" y="7247"/>
                      </a:cubicBezTo>
                      <a:cubicBezTo>
                        <a:pt x="15752" y="8537"/>
                        <a:pt x="15316" y="9527"/>
                        <a:pt x="14445" y="10216"/>
                      </a:cubicBezTo>
                      <a:cubicBezTo>
                        <a:pt x="13579" y="10905"/>
                        <a:pt x="11672" y="11569"/>
                        <a:pt x="8722" y="12209"/>
                      </a:cubicBezTo>
                      <a:lnTo>
                        <a:pt x="7068" y="12598"/>
                      </a:lnTo>
                      <a:cubicBezTo>
                        <a:pt x="4124" y="13215"/>
                        <a:pt x="1995" y="14166"/>
                        <a:pt x="683" y="15451"/>
                      </a:cubicBezTo>
                      <a:cubicBezTo>
                        <a:pt x="-624" y="16736"/>
                        <a:pt x="-1277" y="18497"/>
                        <a:pt x="-1277" y="20736"/>
                      </a:cubicBezTo>
                      <a:cubicBezTo>
                        <a:pt x="-1277" y="23459"/>
                        <a:pt x="-312" y="25560"/>
                        <a:pt x="1618" y="27038"/>
                      </a:cubicBezTo>
                      <a:cubicBezTo>
                        <a:pt x="3547" y="28521"/>
                        <a:pt x="6288" y="29262"/>
                        <a:pt x="9838" y="29262"/>
                      </a:cubicBezTo>
                      <a:cubicBezTo>
                        <a:pt x="11592" y="29262"/>
                        <a:pt x="13243" y="29133"/>
                        <a:pt x="14792" y="28874"/>
                      </a:cubicBezTo>
                      <a:cubicBezTo>
                        <a:pt x="16347" y="28620"/>
                        <a:pt x="17778" y="28234"/>
                        <a:pt x="19084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1E5E97EF-5AF9-4668-990F-7C1C572A91E9}"/>
                    </a:ext>
                  </a:extLst>
                </p:cNvPr>
                <p:cNvSpPr/>
                <p:nvPr/>
              </p:nvSpPr>
              <p:spPr>
                <a:xfrm flipV="1">
                  <a:off x="4597037" y="5848556"/>
                  <a:ext cx="25869" cy="40648"/>
                </a:xfrm>
                <a:custGeom>
                  <a:avLst/>
                  <a:gdLst>
                    <a:gd name="connsiteX0" fmla="*/ 3200 w 25869"/>
                    <a:gd name="connsiteY0" fmla="*/ 24945 h 40648"/>
                    <a:gd name="connsiteX1" fmla="*/ 5358 w 25869"/>
                    <a:gd name="connsiteY1" fmla="*/ 16717 h 40648"/>
                    <a:gd name="connsiteX2" fmla="*/ 11288 w 25869"/>
                    <a:gd name="connsiteY2" fmla="*/ 13731 h 40648"/>
                    <a:gd name="connsiteX3" fmla="*/ 17226 w 25869"/>
                    <a:gd name="connsiteY3" fmla="*/ 16717 h 40648"/>
                    <a:gd name="connsiteX4" fmla="*/ 19401 w 25869"/>
                    <a:gd name="connsiteY4" fmla="*/ 24945 h 40648"/>
                    <a:gd name="connsiteX5" fmla="*/ 17226 w 25869"/>
                    <a:gd name="connsiteY5" fmla="*/ 33174 h 40648"/>
                    <a:gd name="connsiteX6" fmla="*/ 11288 w 25869"/>
                    <a:gd name="connsiteY6" fmla="*/ 36160 h 40648"/>
                    <a:gd name="connsiteX7" fmla="*/ 5358 w 25869"/>
                    <a:gd name="connsiteY7" fmla="*/ 33174 h 40648"/>
                    <a:gd name="connsiteX8" fmla="*/ 3200 w 25869"/>
                    <a:gd name="connsiteY8" fmla="*/ 24945 h 40648"/>
                    <a:gd name="connsiteX9" fmla="*/ 19401 w 25869"/>
                    <a:gd name="connsiteY9" fmla="*/ 14839 h 40648"/>
                    <a:gd name="connsiteX10" fmla="*/ 15613 w 25869"/>
                    <a:gd name="connsiteY10" fmla="*/ 11002 h 40648"/>
                    <a:gd name="connsiteX11" fmla="*/ 10122 w 25869"/>
                    <a:gd name="connsiteY11" fmla="*/ 9745 h 40648"/>
                    <a:gd name="connsiteX12" fmla="*/ 1579 w 25869"/>
                    <a:gd name="connsiteY12" fmla="*/ 13929 h 40648"/>
                    <a:gd name="connsiteX13" fmla="*/ -1713 w 25869"/>
                    <a:gd name="connsiteY13" fmla="*/ 24945 h 40648"/>
                    <a:gd name="connsiteX14" fmla="*/ 1579 w 25869"/>
                    <a:gd name="connsiteY14" fmla="*/ 35953 h 40648"/>
                    <a:gd name="connsiteX15" fmla="*/ 10122 w 25869"/>
                    <a:gd name="connsiteY15" fmla="*/ 40138 h 40648"/>
                    <a:gd name="connsiteX16" fmla="*/ 15613 w 25869"/>
                    <a:gd name="connsiteY16" fmla="*/ 38881 h 40648"/>
                    <a:gd name="connsiteX17" fmla="*/ 19401 w 25869"/>
                    <a:gd name="connsiteY17" fmla="*/ 35052 h 40648"/>
                    <a:gd name="connsiteX18" fmla="*/ 19401 w 25869"/>
                    <a:gd name="connsiteY18" fmla="*/ 39443 h 40648"/>
                    <a:gd name="connsiteX19" fmla="*/ 24156 w 25869"/>
                    <a:gd name="connsiteY19" fmla="*/ 39443 h 40648"/>
                    <a:gd name="connsiteX20" fmla="*/ 24156 w 25869"/>
                    <a:gd name="connsiteY20" fmla="*/ -510 h 40648"/>
                    <a:gd name="connsiteX21" fmla="*/ 19401 w 25869"/>
                    <a:gd name="connsiteY21" fmla="*/ -510 h 40648"/>
                    <a:gd name="connsiteX22" fmla="*/ 19401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200" y="24945"/>
                      </a:moveTo>
                      <a:cubicBezTo>
                        <a:pt x="3200" y="21450"/>
                        <a:pt x="3919" y="18707"/>
                        <a:pt x="5358" y="16717"/>
                      </a:cubicBezTo>
                      <a:cubicBezTo>
                        <a:pt x="6797" y="14726"/>
                        <a:pt x="8774" y="13731"/>
                        <a:pt x="11288" y="13731"/>
                      </a:cubicBezTo>
                      <a:cubicBezTo>
                        <a:pt x="13802" y="13731"/>
                        <a:pt x="15781" y="14726"/>
                        <a:pt x="17226" y="16717"/>
                      </a:cubicBezTo>
                      <a:cubicBezTo>
                        <a:pt x="18676" y="18707"/>
                        <a:pt x="19401" y="21450"/>
                        <a:pt x="19401" y="24945"/>
                      </a:cubicBezTo>
                      <a:cubicBezTo>
                        <a:pt x="19401" y="28441"/>
                        <a:pt x="18676" y="31184"/>
                        <a:pt x="17226" y="33174"/>
                      </a:cubicBezTo>
                      <a:cubicBezTo>
                        <a:pt x="15781" y="35165"/>
                        <a:pt x="13802" y="36160"/>
                        <a:pt x="11288" y="36160"/>
                      </a:cubicBezTo>
                      <a:cubicBezTo>
                        <a:pt x="8774" y="36160"/>
                        <a:pt x="6797" y="35165"/>
                        <a:pt x="5358" y="33174"/>
                      </a:cubicBezTo>
                      <a:cubicBezTo>
                        <a:pt x="3919" y="31184"/>
                        <a:pt x="3200" y="28441"/>
                        <a:pt x="3200" y="24945"/>
                      </a:cubicBezTo>
                      <a:close/>
                      <a:moveTo>
                        <a:pt x="19401" y="14839"/>
                      </a:moveTo>
                      <a:cubicBezTo>
                        <a:pt x="18403" y="13119"/>
                        <a:pt x="17140" y="11840"/>
                        <a:pt x="15613" y="11002"/>
                      </a:cubicBezTo>
                      <a:cubicBezTo>
                        <a:pt x="14091" y="10164"/>
                        <a:pt x="12261" y="9745"/>
                        <a:pt x="10122" y="9745"/>
                      </a:cubicBezTo>
                      <a:cubicBezTo>
                        <a:pt x="6626" y="9745"/>
                        <a:pt x="3778" y="11140"/>
                        <a:pt x="1579" y="13929"/>
                      </a:cubicBezTo>
                      <a:cubicBezTo>
                        <a:pt x="-616" y="16725"/>
                        <a:pt x="-1713" y="20397"/>
                        <a:pt x="-1713" y="24945"/>
                      </a:cubicBezTo>
                      <a:cubicBezTo>
                        <a:pt x="-1713" y="29494"/>
                        <a:pt x="-616" y="33163"/>
                        <a:pt x="1579" y="35953"/>
                      </a:cubicBezTo>
                      <a:cubicBezTo>
                        <a:pt x="3778" y="38743"/>
                        <a:pt x="6626" y="40138"/>
                        <a:pt x="10122" y="40138"/>
                      </a:cubicBezTo>
                      <a:cubicBezTo>
                        <a:pt x="12261" y="40138"/>
                        <a:pt x="14091" y="39719"/>
                        <a:pt x="15613" y="38881"/>
                      </a:cubicBezTo>
                      <a:cubicBezTo>
                        <a:pt x="17140" y="38048"/>
                        <a:pt x="18403" y="36772"/>
                        <a:pt x="19401" y="35052"/>
                      </a:cubicBezTo>
                      <a:lnTo>
                        <a:pt x="19401" y="39443"/>
                      </a:lnTo>
                      <a:lnTo>
                        <a:pt x="24156" y="39443"/>
                      </a:lnTo>
                      <a:lnTo>
                        <a:pt x="24156" y="-510"/>
                      </a:lnTo>
                      <a:lnTo>
                        <a:pt x="19401" y="-510"/>
                      </a:lnTo>
                      <a:lnTo>
                        <a:pt x="19401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7F7CA7CE-2891-4AFE-9511-8243A4EF863A}"/>
                    </a:ext>
                  </a:extLst>
                </p:cNvPr>
                <p:cNvSpPr/>
                <p:nvPr/>
              </p:nvSpPr>
              <p:spPr>
                <a:xfrm flipV="1">
                  <a:off x="4632215" y="5848556"/>
                  <a:ext cx="24240" cy="30393"/>
                </a:xfrm>
                <a:custGeom>
                  <a:avLst/>
                  <a:gdLst>
                    <a:gd name="connsiteX0" fmla="*/ -1802 w 24240"/>
                    <a:gd name="connsiteY0" fmla="*/ 11043 h 30393"/>
                    <a:gd name="connsiteX1" fmla="*/ -1802 w 24240"/>
                    <a:gd name="connsiteY1" fmla="*/ 28568 h 30393"/>
                    <a:gd name="connsiteX2" fmla="*/ 2953 w 24240"/>
                    <a:gd name="connsiteY2" fmla="*/ 28568 h 30393"/>
                    <a:gd name="connsiteX3" fmla="*/ 2953 w 24240"/>
                    <a:gd name="connsiteY3" fmla="*/ 11225 h 30393"/>
                    <a:gd name="connsiteX4" fmla="*/ 4550 w 24240"/>
                    <a:gd name="connsiteY4" fmla="*/ 5055 h 30393"/>
                    <a:gd name="connsiteX5" fmla="*/ 9363 w 24240"/>
                    <a:gd name="connsiteY5" fmla="*/ 3004 h 30393"/>
                    <a:gd name="connsiteX6" fmla="*/ 15442 w 24240"/>
                    <a:gd name="connsiteY6" fmla="*/ 5460 h 30393"/>
                    <a:gd name="connsiteX7" fmla="*/ 17683 w 24240"/>
                    <a:gd name="connsiteY7" fmla="*/ 12159 h 30393"/>
                    <a:gd name="connsiteX8" fmla="*/ 17683 w 24240"/>
                    <a:gd name="connsiteY8" fmla="*/ 28568 h 30393"/>
                    <a:gd name="connsiteX9" fmla="*/ 22438 w 24240"/>
                    <a:gd name="connsiteY9" fmla="*/ 28568 h 30393"/>
                    <a:gd name="connsiteX10" fmla="*/ 22438 w 24240"/>
                    <a:gd name="connsiteY10" fmla="*/ -378 h 30393"/>
                    <a:gd name="connsiteX11" fmla="*/ 17683 w 24240"/>
                    <a:gd name="connsiteY11" fmla="*/ -378 h 30393"/>
                    <a:gd name="connsiteX12" fmla="*/ 17683 w 24240"/>
                    <a:gd name="connsiteY12" fmla="*/ 4071 h 30393"/>
                    <a:gd name="connsiteX13" fmla="*/ 13663 w 24240"/>
                    <a:gd name="connsiteY13" fmla="*/ 151 h 30393"/>
                    <a:gd name="connsiteX14" fmla="*/ 8354 w 24240"/>
                    <a:gd name="connsiteY14" fmla="*/ -1131 h 30393"/>
                    <a:gd name="connsiteX15" fmla="*/ 778 w 24240"/>
                    <a:gd name="connsiteY15" fmla="*/ 1970 h 30393"/>
                    <a:gd name="connsiteX16" fmla="*/ -1802 w 24240"/>
                    <a:gd name="connsiteY16" fmla="*/ 11043 h 30393"/>
                    <a:gd name="connsiteX17" fmla="*/ 10165 w 24240"/>
                    <a:gd name="connsiteY17" fmla="*/ 29262 h 30393"/>
                    <a:gd name="connsiteX18" fmla="*/ 10165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02" y="11043"/>
                      </a:moveTo>
                      <a:lnTo>
                        <a:pt x="-1802" y="28568"/>
                      </a:lnTo>
                      <a:lnTo>
                        <a:pt x="2953" y="28568"/>
                      </a:lnTo>
                      <a:lnTo>
                        <a:pt x="2953" y="11225"/>
                      </a:lnTo>
                      <a:cubicBezTo>
                        <a:pt x="2953" y="8485"/>
                        <a:pt x="3486" y="6428"/>
                        <a:pt x="4550" y="5055"/>
                      </a:cubicBezTo>
                      <a:cubicBezTo>
                        <a:pt x="5619" y="3688"/>
                        <a:pt x="7224" y="3004"/>
                        <a:pt x="9363" y="3004"/>
                      </a:cubicBezTo>
                      <a:cubicBezTo>
                        <a:pt x="11927" y="3004"/>
                        <a:pt x="13953" y="3823"/>
                        <a:pt x="15442" y="5460"/>
                      </a:cubicBezTo>
                      <a:cubicBezTo>
                        <a:pt x="16936" y="7098"/>
                        <a:pt x="17683" y="9331"/>
                        <a:pt x="17683" y="12159"/>
                      </a:cubicBezTo>
                      <a:lnTo>
                        <a:pt x="17683" y="28568"/>
                      </a:lnTo>
                      <a:lnTo>
                        <a:pt x="22438" y="28568"/>
                      </a:lnTo>
                      <a:lnTo>
                        <a:pt x="22438" y="-378"/>
                      </a:lnTo>
                      <a:lnTo>
                        <a:pt x="17683" y="-378"/>
                      </a:lnTo>
                      <a:lnTo>
                        <a:pt x="17683" y="4071"/>
                      </a:lnTo>
                      <a:cubicBezTo>
                        <a:pt x="16530" y="2312"/>
                        <a:pt x="15191" y="1006"/>
                        <a:pt x="13663" y="151"/>
                      </a:cubicBezTo>
                      <a:cubicBezTo>
                        <a:pt x="12142" y="-704"/>
                        <a:pt x="10372" y="-1131"/>
                        <a:pt x="8354" y="-1131"/>
                      </a:cubicBezTo>
                      <a:cubicBezTo>
                        <a:pt x="5029" y="-1131"/>
                        <a:pt x="2504" y="-97"/>
                        <a:pt x="778" y="1970"/>
                      </a:cubicBezTo>
                      <a:cubicBezTo>
                        <a:pt x="-942" y="4038"/>
                        <a:pt x="-1802" y="7062"/>
                        <a:pt x="-1802" y="11043"/>
                      </a:cubicBezTo>
                      <a:close/>
                      <a:moveTo>
                        <a:pt x="10165" y="29262"/>
                      </a:moveTo>
                      <a:lnTo>
                        <a:pt x="10165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810C9429-9632-4131-A0D3-6CE5971214FB}"/>
                    </a:ext>
                  </a:extLst>
                </p:cNvPr>
                <p:cNvSpPr/>
                <p:nvPr/>
              </p:nvSpPr>
              <p:spPr>
                <a:xfrm flipV="1">
                  <a:off x="4664438" y="5848556"/>
                  <a:ext cx="24455" cy="30393"/>
                </a:xfrm>
                <a:custGeom>
                  <a:avLst/>
                  <a:gdLst>
                    <a:gd name="connsiteX0" fmla="*/ 13318 w 24455"/>
                    <a:gd name="connsiteY0" fmla="*/ 14169 h 30393"/>
                    <a:gd name="connsiteX1" fmla="*/ 5329 w 24455"/>
                    <a:gd name="connsiteY1" fmla="*/ 12854 h 30393"/>
                    <a:gd name="connsiteX2" fmla="*/ 3104 w 24455"/>
                    <a:gd name="connsiteY2" fmla="*/ 8355 h 30393"/>
                    <a:gd name="connsiteX3" fmla="*/ 4774 w 24455"/>
                    <a:gd name="connsiteY3" fmla="*/ 4336 h 30393"/>
                    <a:gd name="connsiteX4" fmla="*/ 9307 w 24455"/>
                    <a:gd name="connsiteY4" fmla="*/ 2855 h 30393"/>
                    <a:gd name="connsiteX5" fmla="*/ 15658 w 24455"/>
                    <a:gd name="connsiteY5" fmla="*/ 5659 h 30393"/>
                    <a:gd name="connsiteX6" fmla="*/ 18048 w 24455"/>
                    <a:gd name="connsiteY6" fmla="*/ 13110 h 30393"/>
                    <a:gd name="connsiteX7" fmla="*/ 18048 w 24455"/>
                    <a:gd name="connsiteY7" fmla="*/ 14169 h 30393"/>
                    <a:gd name="connsiteX8" fmla="*/ 13318 w 24455"/>
                    <a:gd name="connsiteY8" fmla="*/ 14169 h 30393"/>
                    <a:gd name="connsiteX9" fmla="*/ 22804 w 24455"/>
                    <a:gd name="connsiteY9" fmla="*/ 16137 h 30393"/>
                    <a:gd name="connsiteX10" fmla="*/ 22804 w 24455"/>
                    <a:gd name="connsiteY10" fmla="*/ -378 h 30393"/>
                    <a:gd name="connsiteX11" fmla="*/ 18048 w 24455"/>
                    <a:gd name="connsiteY11" fmla="*/ -378 h 30393"/>
                    <a:gd name="connsiteX12" fmla="*/ 18048 w 24455"/>
                    <a:gd name="connsiteY12" fmla="*/ 4013 h 30393"/>
                    <a:gd name="connsiteX13" fmla="*/ 13987 w 24455"/>
                    <a:gd name="connsiteY13" fmla="*/ 126 h 30393"/>
                    <a:gd name="connsiteX14" fmla="*/ 8041 w 24455"/>
                    <a:gd name="connsiteY14" fmla="*/ -1131 h 30393"/>
                    <a:gd name="connsiteX15" fmla="*/ 970 w 24455"/>
                    <a:gd name="connsiteY15" fmla="*/ 1367 h 30393"/>
                    <a:gd name="connsiteX16" fmla="*/ -1652 w 24455"/>
                    <a:gd name="connsiteY16" fmla="*/ 8049 h 30393"/>
                    <a:gd name="connsiteX17" fmla="*/ 1615 w 24455"/>
                    <a:gd name="connsiteY17" fmla="*/ 15410 h 30393"/>
                    <a:gd name="connsiteX18" fmla="*/ 11374 w 24455"/>
                    <a:gd name="connsiteY18" fmla="*/ 17891 h 30393"/>
                    <a:gd name="connsiteX19" fmla="*/ 18048 w 24455"/>
                    <a:gd name="connsiteY19" fmla="*/ 17891 h 30393"/>
                    <a:gd name="connsiteX20" fmla="*/ 18048 w 24455"/>
                    <a:gd name="connsiteY20" fmla="*/ 18362 h 30393"/>
                    <a:gd name="connsiteX21" fmla="*/ 15890 w 24455"/>
                    <a:gd name="connsiteY21" fmla="*/ 23440 h 30393"/>
                    <a:gd name="connsiteX22" fmla="*/ 9828 w 24455"/>
                    <a:gd name="connsiteY22" fmla="*/ 25235 h 30393"/>
                    <a:gd name="connsiteX23" fmla="*/ 4989 w 24455"/>
                    <a:gd name="connsiteY23" fmla="*/ 24639 h 30393"/>
                    <a:gd name="connsiteX24" fmla="*/ 474 w 24455"/>
                    <a:gd name="connsiteY24" fmla="*/ 22853 h 30393"/>
                    <a:gd name="connsiteX25" fmla="*/ 474 w 24455"/>
                    <a:gd name="connsiteY25" fmla="*/ 27253 h 30393"/>
                    <a:gd name="connsiteX26" fmla="*/ 5535 w 24455"/>
                    <a:gd name="connsiteY26" fmla="*/ 28758 h 30393"/>
                    <a:gd name="connsiteX27" fmla="*/ 10316 w 24455"/>
                    <a:gd name="connsiteY27" fmla="*/ 29262 h 30393"/>
                    <a:gd name="connsiteX28" fmla="*/ 19702 w 24455"/>
                    <a:gd name="connsiteY28" fmla="*/ 26004 h 30393"/>
                    <a:gd name="connsiteX29" fmla="*/ 22804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18" y="14169"/>
                      </a:moveTo>
                      <a:cubicBezTo>
                        <a:pt x="9475" y="14169"/>
                        <a:pt x="6812" y="13731"/>
                        <a:pt x="5329" y="12854"/>
                      </a:cubicBezTo>
                      <a:cubicBezTo>
                        <a:pt x="3845" y="11977"/>
                        <a:pt x="3104" y="10478"/>
                        <a:pt x="3104" y="8355"/>
                      </a:cubicBezTo>
                      <a:cubicBezTo>
                        <a:pt x="3104" y="6668"/>
                        <a:pt x="3661" y="5328"/>
                        <a:pt x="4774" y="4336"/>
                      </a:cubicBezTo>
                      <a:cubicBezTo>
                        <a:pt x="5888" y="3349"/>
                        <a:pt x="7399" y="2855"/>
                        <a:pt x="9307" y="2855"/>
                      </a:cubicBezTo>
                      <a:cubicBezTo>
                        <a:pt x="11948" y="2855"/>
                        <a:pt x="14065" y="3790"/>
                        <a:pt x="15658" y="5659"/>
                      </a:cubicBezTo>
                      <a:cubicBezTo>
                        <a:pt x="17251" y="7528"/>
                        <a:pt x="18048" y="10012"/>
                        <a:pt x="18048" y="13110"/>
                      </a:cubicBezTo>
                      <a:lnTo>
                        <a:pt x="18048" y="14169"/>
                      </a:lnTo>
                      <a:lnTo>
                        <a:pt x="13318" y="14169"/>
                      </a:lnTo>
                      <a:close/>
                      <a:moveTo>
                        <a:pt x="22804" y="16137"/>
                      </a:moveTo>
                      <a:lnTo>
                        <a:pt x="22804" y="-378"/>
                      </a:lnTo>
                      <a:lnTo>
                        <a:pt x="18048" y="-378"/>
                      </a:lnTo>
                      <a:lnTo>
                        <a:pt x="18048" y="4013"/>
                      </a:lnTo>
                      <a:cubicBezTo>
                        <a:pt x="16962" y="2260"/>
                        <a:pt x="15608" y="964"/>
                        <a:pt x="13987" y="126"/>
                      </a:cubicBezTo>
                      <a:cubicBezTo>
                        <a:pt x="12367" y="-712"/>
                        <a:pt x="10384" y="-1131"/>
                        <a:pt x="8041" y="-1131"/>
                      </a:cubicBezTo>
                      <a:cubicBezTo>
                        <a:pt x="5080" y="-1131"/>
                        <a:pt x="2723" y="-298"/>
                        <a:pt x="970" y="1367"/>
                      </a:cubicBezTo>
                      <a:cubicBezTo>
                        <a:pt x="-778" y="3032"/>
                        <a:pt x="-1652" y="5259"/>
                        <a:pt x="-1652" y="8049"/>
                      </a:cubicBezTo>
                      <a:cubicBezTo>
                        <a:pt x="-1652" y="11302"/>
                        <a:pt x="-563" y="13756"/>
                        <a:pt x="1615" y="15410"/>
                      </a:cubicBezTo>
                      <a:cubicBezTo>
                        <a:pt x="3799" y="17064"/>
                        <a:pt x="7052" y="17891"/>
                        <a:pt x="11374" y="17891"/>
                      </a:cubicBezTo>
                      <a:lnTo>
                        <a:pt x="18048" y="17891"/>
                      </a:lnTo>
                      <a:lnTo>
                        <a:pt x="18048" y="18362"/>
                      </a:lnTo>
                      <a:cubicBezTo>
                        <a:pt x="18048" y="20551"/>
                        <a:pt x="17329" y="22244"/>
                        <a:pt x="15890" y="23440"/>
                      </a:cubicBezTo>
                      <a:cubicBezTo>
                        <a:pt x="14451" y="24636"/>
                        <a:pt x="12430" y="25235"/>
                        <a:pt x="9828" y="25235"/>
                      </a:cubicBezTo>
                      <a:cubicBezTo>
                        <a:pt x="8174" y="25235"/>
                        <a:pt x="6561" y="25036"/>
                        <a:pt x="4989" y="24639"/>
                      </a:cubicBezTo>
                      <a:cubicBezTo>
                        <a:pt x="3424" y="24242"/>
                        <a:pt x="1918" y="23647"/>
                        <a:pt x="474" y="22853"/>
                      </a:cubicBezTo>
                      <a:lnTo>
                        <a:pt x="474" y="27253"/>
                      </a:lnTo>
                      <a:cubicBezTo>
                        <a:pt x="2211" y="27925"/>
                        <a:pt x="3898" y="28427"/>
                        <a:pt x="5535" y="28758"/>
                      </a:cubicBezTo>
                      <a:cubicBezTo>
                        <a:pt x="7173" y="29094"/>
                        <a:pt x="8766" y="29262"/>
                        <a:pt x="10316" y="29262"/>
                      </a:cubicBezTo>
                      <a:cubicBezTo>
                        <a:pt x="14506" y="29262"/>
                        <a:pt x="17635" y="28176"/>
                        <a:pt x="19702" y="26004"/>
                      </a:cubicBezTo>
                      <a:cubicBezTo>
                        <a:pt x="21770" y="23837"/>
                        <a:pt x="22804" y="20548"/>
                        <a:pt x="22804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A6FC0F80-3644-42FE-8736-D131A99CA45A}"/>
                    </a:ext>
                  </a:extLst>
                </p:cNvPr>
                <p:cNvSpPr/>
                <p:nvPr/>
              </p:nvSpPr>
              <p:spPr>
                <a:xfrm flipV="1">
                  <a:off x="4698502" y="5848556"/>
                  <a:ext cx="16953" cy="29640"/>
                </a:xfrm>
                <a:custGeom>
                  <a:avLst/>
                  <a:gdLst>
                    <a:gd name="connsiteX0" fmla="*/ 15562 w 16953"/>
                    <a:gd name="connsiteY0" fmla="*/ 23328 h 29640"/>
                    <a:gd name="connsiteX1" fmla="*/ 13817 w 16953"/>
                    <a:gd name="connsiteY1" fmla="*/ 24006 h 29640"/>
                    <a:gd name="connsiteX2" fmla="*/ 11741 w 16953"/>
                    <a:gd name="connsiteY2" fmla="*/ 24230 h 29640"/>
                    <a:gd name="connsiteX3" fmla="*/ 5547 w 16953"/>
                    <a:gd name="connsiteY3" fmla="*/ 21608 h 29640"/>
                    <a:gd name="connsiteX4" fmla="*/ 3388 w 16953"/>
                    <a:gd name="connsiteY4" fmla="*/ 14074 h 29640"/>
                    <a:gd name="connsiteX5" fmla="*/ 3388 w 16953"/>
                    <a:gd name="connsiteY5" fmla="*/ -1176 h 29640"/>
                    <a:gd name="connsiteX6" fmla="*/ -1392 w 16953"/>
                    <a:gd name="connsiteY6" fmla="*/ -1176 h 29640"/>
                    <a:gd name="connsiteX7" fmla="*/ -1392 w 16953"/>
                    <a:gd name="connsiteY7" fmla="*/ 27769 h 29640"/>
                    <a:gd name="connsiteX8" fmla="*/ 3388 w 16953"/>
                    <a:gd name="connsiteY8" fmla="*/ 27769 h 29640"/>
                    <a:gd name="connsiteX9" fmla="*/ 3388 w 16953"/>
                    <a:gd name="connsiteY9" fmla="*/ 23270 h 29640"/>
                    <a:gd name="connsiteX10" fmla="*/ 7292 w 16953"/>
                    <a:gd name="connsiteY10" fmla="*/ 27182 h 29640"/>
                    <a:gd name="connsiteX11" fmla="*/ 13139 w 16953"/>
                    <a:gd name="connsiteY11" fmla="*/ 28464 h 29640"/>
                    <a:gd name="connsiteX12" fmla="*/ 14222 w 16953"/>
                    <a:gd name="connsiteY12" fmla="*/ 28398 h 29640"/>
                    <a:gd name="connsiteX13" fmla="*/ 15537 w 16953"/>
                    <a:gd name="connsiteY13" fmla="*/ 28208 h 29640"/>
                    <a:gd name="connsiteX14" fmla="*/ 1556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62" y="23328"/>
                      </a:moveTo>
                      <a:cubicBezTo>
                        <a:pt x="15027" y="23637"/>
                        <a:pt x="14446" y="23863"/>
                        <a:pt x="13817" y="24006"/>
                      </a:cubicBezTo>
                      <a:cubicBezTo>
                        <a:pt x="13189" y="24155"/>
                        <a:pt x="12497" y="24230"/>
                        <a:pt x="11741" y="24230"/>
                      </a:cubicBezTo>
                      <a:cubicBezTo>
                        <a:pt x="9051" y="24230"/>
                        <a:pt x="6986" y="23356"/>
                        <a:pt x="5547" y="21608"/>
                      </a:cubicBezTo>
                      <a:cubicBezTo>
                        <a:pt x="4108" y="19860"/>
                        <a:pt x="3388" y="17349"/>
                        <a:pt x="3388" y="14074"/>
                      </a:cubicBezTo>
                      <a:lnTo>
                        <a:pt x="3388" y="-1176"/>
                      </a:lnTo>
                      <a:lnTo>
                        <a:pt x="-1392" y="-1176"/>
                      </a:lnTo>
                      <a:lnTo>
                        <a:pt x="-1392" y="27769"/>
                      </a:lnTo>
                      <a:lnTo>
                        <a:pt x="3388" y="27769"/>
                      </a:lnTo>
                      <a:lnTo>
                        <a:pt x="3388" y="23270"/>
                      </a:lnTo>
                      <a:cubicBezTo>
                        <a:pt x="4392" y="25029"/>
                        <a:pt x="5693" y="26333"/>
                        <a:pt x="7292" y="27182"/>
                      </a:cubicBezTo>
                      <a:cubicBezTo>
                        <a:pt x="8896" y="28037"/>
                        <a:pt x="10845" y="28464"/>
                        <a:pt x="13139" y="28464"/>
                      </a:cubicBezTo>
                      <a:cubicBezTo>
                        <a:pt x="13464" y="28464"/>
                        <a:pt x="13825" y="28442"/>
                        <a:pt x="14222" y="28398"/>
                      </a:cubicBezTo>
                      <a:cubicBezTo>
                        <a:pt x="14619" y="28359"/>
                        <a:pt x="15058" y="28296"/>
                        <a:pt x="15537" y="28208"/>
                      </a:cubicBezTo>
                      <a:lnTo>
                        <a:pt x="1556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03BA541D-822A-4581-968D-F46ABBB48356}"/>
                    </a:ext>
                  </a:extLst>
                </p:cNvPr>
                <p:cNvSpPr/>
                <p:nvPr/>
              </p:nvSpPr>
              <p:spPr>
                <a:xfrm flipV="1">
                  <a:off x="4717186" y="5848556"/>
                  <a:ext cx="26828" cy="30393"/>
                </a:xfrm>
                <a:custGeom>
                  <a:avLst/>
                  <a:gdLst>
                    <a:gd name="connsiteX0" fmla="*/ 25070 w 26828"/>
                    <a:gd name="connsiteY0" fmla="*/ 15286 h 30393"/>
                    <a:gd name="connsiteX1" fmla="*/ 25070 w 26828"/>
                    <a:gd name="connsiteY1" fmla="*/ 12962 h 30393"/>
                    <a:gd name="connsiteX2" fmla="*/ 3204 w 26828"/>
                    <a:gd name="connsiteY2" fmla="*/ 12962 h 30393"/>
                    <a:gd name="connsiteX3" fmla="*/ 6165 w 26828"/>
                    <a:gd name="connsiteY3" fmla="*/ 5477 h 30393"/>
                    <a:gd name="connsiteX4" fmla="*/ 13542 w 26828"/>
                    <a:gd name="connsiteY4" fmla="*/ 2905 h 30393"/>
                    <a:gd name="connsiteX5" fmla="*/ 18851 w 26828"/>
                    <a:gd name="connsiteY5" fmla="*/ 3575 h 30393"/>
                    <a:gd name="connsiteX6" fmla="*/ 23962 w 26828"/>
                    <a:gd name="connsiteY6" fmla="*/ 5593 h 30393"/>
                    <a:gd name="connsiteX7" fmla="*/ 23962 w 26828"/>
                    <a:gd name="connsiteY7" fmla="*/ 1094 h 30393"/>
                    <a:gd name="connsiteX8" fmla="*/ 18710 w 26828"/>
                    <a:gd name="connsiteY8" fmla="*/ -560 h 30393"/>
                    <a:gd name="connsiteX9" fmla="*/ 13260 w 26828"/>
                    <a:gd name="connsiteY9" fmla="*/ -1131 h 30393"/>
                    <a:gd name="connsiteX10" fmla="*/ 2286 w 26828"/>
                    <a:gd name="connsiteY10" fmla="*/ 2897 h 30393"/>
                    <a:gd name="connsiteX11" fmla="*/ -1758 w 26828"/>
                    <a:gd name="connsiteY11" fmla="*/ 13813 h 30393"/>
                    <a:gd name="connsiteX12" fmla="*/ 2079 w 26828"/>
                    <a:gd name="connsiteY12" fmla="*/ 25086 h 30393"/>
                    <a:gd name="connsiteX13" fmla="*/ 12433 w 26828"/>
                    <a:gd name="connsiteY13" fmla="*/ 29262 h 30393"/>
                    <a:gd name="connsiteX14" fmla="*/ 21671 w 26828"/>
                    <a:gd name="connsiteY14" fmla="*/ 25499 h 30393"/>
                    <a:gd name="connsiteX15" fmla="*/ 25070 w 26828"/>
                    <a:gd name="connsiteY15" fmla="*/ 15286 h 30393"/>
                    <a:gd name="connsiteX16" fmla="*/ 20315 w 26828"/>
                    <a:gd name="connsiteY16" fmla="*/ 16683 h 30393"/>
                    <a:gd name="connsiteX17" fmla="*/ 18132 w 26828"/>
                    <a:gd name="connsiteY17" fmla="*/ 22902 h 30393"/>
                    <a:gd name="connsiteX18" fmla="*/ 12483 w 26828"/>
                    <a:gd name="connsiteY18" fmla="*/ 25235 h 30393"/>
                    <a:gd name="connsiteX19" fmla="*/ 6115 w 26828"/>
                    <a:gd name="connsiteY19" fmla="*/ 22985 h 30393"/>
                    <a:gd name="connsiteX20" fmla="*/ 3361 w 26828"/>
                    <a:gd name="connsiteY20" fmla="*/ 16650 h 30393"/>
                    <a:gd name="connsiteX21" fmla="*/ 2031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70" y="15286"/>
                      </a:moveTo>
                      <a:lnTo>
                        <a:pt x="25070" y="12962"/>
                      </a:lnTo>
                      <a:lnTo>
                        <a:pt x="3204" y="12962"/>
                      </a:lnTo>
                      <a:cubicBezTo>
                        <a:pt x="3413" y="9687"/>
                        <a:pt x="4400" y="7192"/>
                        <a:pt x="6165" y="5477"/>
                      </a:cubicBezTo>
                      <a:cubicBezTo>
                        <a:pt x="7929" y="3762"/>
                        <a:pt x="10388" y="2905"/>
                        <a:pt x="13542" y="2905"/>
                      </a:cubicBezTo>
                      <a:cubicBezTo>
                        <a:pt x="15367" y="2905"/>
                        <a:pt x="17136" y="3128"/>
                        <a:pt x="18851" y="3575"/>
                      </a:cubicBezTo>
                      <a:cubicBezTo>
                        <a:pt x="20566" y="4021"/>
                        <a:pt x="22269" y="4694"/>
                        <a:pt x="23962" y="5593"/>
                      </a:cubicBezTo>
                      <a:lnTo>
                        <a:pt x="23962" y="1094"/>
                      </a:lnTo>
                      <a:cubicBezTo>
                        <a:pt x="22253" y="372"/>
                        <a:pt x="20502" y="-180"/>
                        <a:pt x="18710" y="-560"/>
                      </a:cubicBezTo>
                      <a:cubicBezTo>
                        <a:pt x="16919" y="-941"/>
                        <a:pt x="15102" y="-1131"/>
                        <a:pt x="13260" y="-1131"/>
                      </a:cubicBezTo>
                      <a:cubicBezTo>
                        <a:pt x="8640" y="-1131"/>
                        <a:pt x="4982" y="212"/>
                        <a:pt x="2286" y="2897"/>
                      </a:cubicBezTo>
                      <a:cubicBezTo>
                        <a:pt x="-410" y="5587"/>
                        <a:pt x="-1758" y="9226"/>
                        <a:pt x="-1758" y="13813"/>
                      </a:cubicBezTo>
                      <a:cubicBezTo>
                        <a:pt x="-1758" y="18550"/>
                        <a:pt x="-479" y="22307"/>
                        <a:pt x="2079" y="25086"/>
                      </a:cubicBezTo>
                      <a:cubicBezTo>
                        <a:pt x="4637" y="27870"/>
                        <a:pt x="8089" y="29262"/>
                        <a:pt x="12433" y="29262"/>
                      </a:cubicBezTo>
                      <a:cubicBezTo>
                        <a:pt x="16326" y="29262"/>
                        <a:pt x="19405" y="28008"/>
                        <a:pt x="21671" y="25499"/>
                      </a:cubicBezTo>
                      <a:cubicBezTo>
                        <a:pt x="23937" y="22996"/>
                        <a:pt x="25070" y="19592"/>
                        <a:pt x="25070" y="15286"/>
                      </a:cubicBezTo>
                      <a:close/>
                      <a:moveTo>
                        <a:pt x="20315" y="16683"/>
                      </a:moveTo>
                      <a:cubicBezTo>
                        <a:pt x="20282" y="19280"/>
                        <a:pt x="19554" y="21353"/>
                        <a:pt x="18132" y="22902"/>
                      </a:cubicBezTo>
                      <a:cubicBezTo>
                        <a:pt x="16709" y="24457"/>
                        <a:pt x="14826" y="25235"/>
                        <a:pt x="12483" y="25235"/>
                      </a:cubicBezTo>
                      <a:cubicBezTo>
                        <a:pt x="9831" y="25235"/>
                        <a:pt x="7708" y="24485"/>
                        <a:pt x="6115" y="22985"/>
                      </a:cubicBezTo>
                      <a:cubicBezTo>
                        <a:pt x="4522" y="21485"/>
                        <a:pt x="3604" y="19374"/>
                        <a:pt x="3361" y="16650"/>
                      </a:cubicBezTo>
                      <a:lnTo>
                        <a:pt x="2031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A00DB134-595F-4942-9934-AE7B6C1D1B2D}"/>
                    </a:ext>
                  </a:extLst>
                </p:cNvPr>
                <p:cNvSpPr/>
                <p:nvPr/>
              </p:nvSpPr>
              <p:spPr>
                <a:xfrm flipV="1">
                  <a:off x="4749750" y="5837979"/>
                  <a:ext cx="25869" cy="40970"/>
                </a:xfrm>
                <a:custGeom>
                  <a:avLst/>
                  <a:gdLst>
                    <a:gd name="connsiteX0" fmla="*/ 19417 w 25869"/>
                    <a:gd name="connsiteY0" fmla="*/ 23536 h 40970"/>
                    <a:gd name="connsiteX1" fmla="*/ 19417 w 25869"/>
                    <a:gd name="connsiteY1" fmla="*/ 39200 h 40970"/>
                    <a:gd name="connsiteX2" fmla="*/ 24172 w 25869"/>
                    <a:gd name="connsiteY2" fmla="*/ 39200 h 40970"/>
                    <a:gd name="connsiteX3" fmla="*/ 24172 w 25869"/>
                    <a:gd name="connsiteY3" fmla="*/ -1018 h 40970"/>
                    <a:gd name="connsiteX4" fmla="*/ 19417 w 25869"/>
                    <a:gd name="connsiteY4" fmla="*/ -1018 h 40970"/>
                    <a:gd name="connsiteX5" fmla="*/ 19417 w 25869"/>
                    <a:gd name="connsiteY5" fmla="*/ 3324 h 40970"/>
                    <a:gd name="connsiteX6" fmla="*/ 15629 w 25869"/>
                    <a:gd name="connsiteY6" fmla="*/ -514 h 40970"/>
                    <a:gd name="connsiteX7" fmla="*/ 10138 w 25869"/>
                    <a:gd name="connsiteY7" fmla="*/ -1771 h 40970"/>
                    <a:gd name="connsiteX8" fmla="*/ 1595 w 25869"/>
                    <a:gd name="connsiteY8" fmla="*/ 2414 h 40970"/>
                    <a:gd name="connsiteX9" fmla="*/ -1697 w 25869"/>
                    <a:gd name="connsiteY9" fmla="*/ 13430 h 40970"/>
                    <a:gd name="connsiteX10" fmla="*/ 1595 w 25869"/>
                    <a:gd name="connsiteY10" fmla="*/ 24437 h 40970"/>
                    <a:gd name="connsiteX11" fmla="*/ 10138 w 25869"/>
                    <a:gd name="connsiteY11" fmla="*/ 28622 h 40970"/>
                    <a:gd name="connsiteX12" fmla="*/ 15629 w 25869"/>
                    <a:gd name="connsiteY12" fmla="*/ 27365 h 40970"/>
                    <a:gd name="connsiteX13" fmla="*/ 19417 w 25869"/>
                    <a:gd name="connsiteY13" fmla="*/ 23536 h 40970"/>
                    <a:gd name="connsiteX14" fmla="*/ 3216 w 25869"/>
                    <a:gd name="connsiteY14" fmla="*/ 13430 h 40970"/>
                    <a:gd name="connsiteX15" fmla="*/ 5374 w 25869"/>
                    <a:gd name="connsiteY15" fmla="*/ 5201 h 40970"/>
                    <a:gd name="connsiteX16" fmla="*/ 11304 w 25869"/>
                    <a:gd name="connsiteY16" fmla="*/ 2215 h 40970"/>
                    <a:gd name="connsiteX17" fmla="*/ 17242 w 25869"/>
                    <a:gd name="connsiteY17" fmla="*/ 5201 h 40970"/>
                    <a:gd name="connsiteX18" fmla="*/ 19417 w 25869"/>
                    <a:gd name="connsiteY18" fmla="*/ 13430 h 40970"/>
                    <a:gd name="connsiteX19" fmla="*/ 17242 w 25869"/>
                    <a:gd name="connsiteY19" fmla="*/ 21659 h 40970"/>
                    <a:gd name="connsiteX20" fmla="*/ 11304 w 25869"/>
                    <a:gd name="connsiteY20" fmla="*/ 24644 h 40970"/>
                    <a:gd name="connsiteX21" fmla="*/ 5374 w 25869"/>
                    <a:gd name="connsiteY21" fmla="*/ 21659 h 40970"/>
                    <a:gd name="connsiteX22" fmla="*/ 3216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417" y="23536"/>
                      </a:moveTo>
                      <a:lnTo>
                        <a:pt x="19417" y="39200"/>
                      </a:lnTo>
                      <a:lnTo>
                        <a:pt x="24172" y="39200"/>
                      </a:lnTo>
                      <a:lnTo>
                        <a:pt x="24172" y="-1018"/>
                      </a:lnTo>
                      <a:lnTo>
                        <a:pt x="19417" y="-1018"/>
                      </a:lnTo>
                      <a:lnTo>
                        <a:pt x="19417" y="3324"/>
                      </a:lnTo>
                      <a:cubicBezTo>
                        <a:pt x="18419" y="1603"/>
                        <a:pt x="17156" y="324"/>
                        <a:pt x="15629" y="-514"/>
                      </a:cubicBezTo>
                      <a:cubicBezTo>
                        <a:pt x="14107" y="-1352"/>
                        <a:pt x="12277" y="-1771"/>
                        <a:pt x="10138" y="-1771"/>
                      </a:cubicBezTo>
                      <a:cubicBezTo>
                        <a:pt x="6642" y="-1771"/>
                        <a:pt x="3794" y="-376"/>
                        <a:pt x="1595" y="2414"/>
                      </a:cubicBezTo>
                      <a:cubicBezTo>
                        <a:pt x="-600" y="5209"/>
                        <a:pt x="-1697" y="8881"/>
                        <a:pt x="-1697" y="13430"/>
                      </a:cubicBezTo>
                      <a:cubicBezTo>
                        <a:pt x="-1697" y="17978"/>
                        <a:pt x="-600" y="21648"/>
                        <a:pt x="1595" y="24437"/>
                      </a:cubicBezTo>
                      <a:cubicBezTo>
                        <a:pt x="3794" y="27227"/>
                        <a:pt x="6642" y="28622"/>
                        <a:pt x="10138" y="28622"/>
                      </a:cubicBezTo>
                      <a:cubicBezTo>
                        <a:pt x="12277" y="28622"/>
                        <a:pt x="14107" y="28203"/>
                        <a:pt x="15629" y="27365"/>
                      </a:cubicBezTo>
                      <a:cubicBezTo>
                        <a:pt x="17156" y="26533"/>
                        <a:pt x="18419" y="25256"/>
                        <a:pt x="19417" y="23536"/>
                      </a:cubicBezTo>
                      <a:close/>
                      <a:moveTo>
                        <a:pt x="3216" y="13430"/>
                      </a:moveTo>
                      <a:cubicBezTo>
                        <a:pt x="3216" y="9934"/>
                        <a:pt x="3935" y="7191"/>
                        <a:pt x="5374" y="5201"/>
                      </a:cubicBezTo>
                      <a:cubicBezTo>
                        <a:pt x="6813" y="3210"/>
                        <a:pt x="8790" y="2215"/>
                        <a:pt x="11304" y="2215"/>
                      </a:cubicBezTo>
                      <a:cubicBezTo>
                        <a:pt x="13818" y="2215"/>
                        <a:pt x="15797" y="3210"/>
                        <a:pt x="17242" y="5201"/>
                      </a:cubicBezTo>
                      <a:cubicBezTo>
                        <a:pt x="18692" y="7191"/>
                        <a:pt x="19417" y="9934"/>
                        <a:pt x="19417" y="13430"/>
                      </a:cubicBezTo>
                      <a:cubicBezTo>
                        <a:pt x="19417" y="16925"/>
                        <a:pt x="18692" y="19668"/>
                        <a:pt x="17242" y="21659"/>
                      </a:cubicBezTo>
                      <a:cubicBezTo>
                        <a:pt x="15797" y="23649"/>
                        <a:pt x="13818" y="24644"/>
                        <a:pt x="11304" y="24644"/>
                      </a:cubicBezTo>
                      <a:cubicBezTo>
                        <a:pt x="8790" y="24644"/>
                        <a:pt x="6813" y="23649"/>
                        <a:pt x="5374" y="21659"/>
                      </a:cubicBezTo>
                      <a:cubicBezTo>
                        <a:pt x="3935" y="19668"/>
                        <a:pt x="3216" y="16925"/>
                        <a:pt x="3216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578F7002-F3B4-46C5-997E-243B31DE02B5}"/>
                    </a:ext>
                  </a:extLst>
                </p:cNvPr>
                <p:cNvSpPr/>
                <p:nvPr/>
              </p:nvSpPr>
              <p:spPr>
                <a:xfrm flipV="1">
                  <a:off x="4779908" y="5886988"/>
                  <a:ext cx="27506" cy="3688"/>
                </a:xfrm>
                <a:custGeom>
                  <a:avLst/>
                  <a:gdLst>
                    <a:gd name="connsiteX0" fmla="*/ 26130 w 27506"/>
                    <a:gd name="connsiteY0" fmla="*/ 5593 h 3688"/>
                    <a:gd name="connsiteX1" fmla="*/ 26130 w 27506"/>
                    <a:gd name="connsiteY1" fmla="*/ 1904 h 3688"/>
                    <a:gd name="connsiteX2" fmla="*/ -1377 w 27506"/>
                    <a:gd name="connsiteY2" fmla="*/ 1904 h 3688"/>
                    <a:gd name="connsiteX3" fmla="*/ -1377 w 27506"/>
                    <a:gd name="connsiteY3" fmla="*/ 5593 h 3688"/>
                    <a:gd name="connsiteX4" fmla="*/ 26130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130" y="5593"/>
                      </a:moveTo>
                      <a:lnTo>
                        <a:pt x="26130" y="1904"/>
                      </a:lnTo>
                      <a:lnTo>
                        <a:pt x="-1377" y="1904"/>
                      </a:lnTo>
                      <a:lnTo>
                        <a:pt x="-1377" y="5593"/>
                      </a:lnTo>
                      <a:lnTo>
                        <a:pt x="26130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7C76B7AD-58AB-4942-A9FD-2FEEFCB82F4A}"/>
                    </a:ext>
                  </a:extLst>
                </p:cNvPr>
                <p:cNvSpPr/>
                <p:nvPr/>
              </p:nvSpPr>
              <p:spPr>
                <a:xfrm flipV="1">
                  <a:off x="4809813" y="5848556"/>
                  <a:ext cx="26828" cy="30393"/>
                </a:xfrm>
                <a:custGeom>
                  <a:avLst/>
                  <a:gdLst>
                    <a:gd name="connsiteX0" fmla="*/ 25080 w 26828"/>
                    <a:gd name="connsiteY0" fmla="*/ 15286 h 30393"/>
                    <a:gd name="connsiteX1" fmla="*/ 25080 w 26828"/>
                    <a:gd name="connsiteY1" fmla="*/ 12962 h 30393"/>
                    <a:gd name="connsiteX2" fmla="*/ 3214 w 26828"/>
                    <a:gd name="connsiteY2" fmla="*/ 12962 h 30393"/>
                    <a:gd name="connsiteX3" fmla="*/ 6174 w 26828"/>
                    <a:gd name="connsiteY3" fmla="*/ 5477 h 30393"/>
                    <a:gd name="connsiteX4" fmla="*/ 13551 w 26828"/>
                    <a:gd name="connsiteY4" fmla="*/ 2905 h 30393"/>
                    <a:gd name="connsiteX5" fmla="*/ 18861 w 26828"/>
                    <a:gd name="connsiteY5" fmla="*/ 3575 h 30393"/>
                    <a:gd name="connsiteX6" fmla="*/ 23972 w 26828"/>
                    <a:gd name="connsiteY6" fmla="*/ 5593 h 30393"/>
                    <a:gd name="connsiteX7" fmla="*/ 23972 w 26828"/>
                    <a:gd name="connsiteY7" fmla="*/ 1094 h 30393"/>
                    <a:gd name="connsiteX8" fmla="*/ 18720 w 26828"/>
                    <a:gd name="connsiteY8" fmla="*/ -560 h 30393"/>
                    <a:gd name="connsiteX9" fmla="*/ 13270 w 26828"/>
                    <a:gd name="connsiteY9" fmla="*/ -1131 h 30393"/>
                    <a:gd name="connsiteX10" fmla="*/ 2296 w 26828"/>
                    <a:gd name="connsiteY10" fmla="*/ 2897 h 30393"/>
                    <a:gd name="connsiteX11" fmla="*/ -1749 w 26828"/>
                    <a:gd name="connsiteY11" fmla="*/ 13813 h 30393"/>
                    <a:gd name="connsiteX12" fmla="*/ 2089 w 26828"/>
                    <a:gd name="connsiteY12" fmla="*/ 25086 h 30393"/>
                    <a:gd name="connsiteX13" fmla="*/ 12443 w 26828"/>
                    <a:gd name="connsiteY13" fmla="*/ 29262 h 30393"/>
                    <a:gd name="connsiteX14" fmla="*/ 21681 w 26828"/>
                    <a:gd name="connsiteY14" fmla="*/ 25499 h 30393"/>
                    <a:gd name="connsiteX15" fmla="*/ 25080 w 26828"/>
                    <a:gd name="connsiteY15" fmla="*/ 15286 h 30393"/>
                    <a:gd name="connsiteX16" fmla="*/ 20325 w 26828"/>
                    <a:gd name="connsiteY16" fmla="*/ 16683 h 30393"/>
                    <a:gd name="connsiteX17" fmla="*/ 18141 w 26828"/>
                    <a:gd name="connsiteY17" fmla="*/ 22902 h 30393"/>
                    <a:gd name="connsiteX18" fmla="*/ 12493 w 26828"/>
                    <a:gd name="connsiteY18" fmla="*/ 25235 h 30393"/>
                    <a:gd name="connsiteX19" fmla="*/ 6125 w 26828"/>
                    <a:gd name="connsiteY19" fmla="*/ 22985 h 30393"/>
                    <a:gd name="connsiteX20" fmla="*/ 3371 w 26828"/>
                    <a:gd name="connsiteY20" fmla="*/ 16650 h 30393"/>
                    <a:gd name="connsiteX21" fmla="*/ 2032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80" y="15286"/>
                      </a:moveTo>
                      <a:lnTo>
                        <a:pt x="25080" y="12962"/>
                      </a:lnTo>
                      <a:lnTo>
                        <a:pt x="3214" y="12962"/>
                      </a:lnTo>
                      <a:cubicBezTo>
                        <a:pt x="3423" y="9687"/>
                        <a:pt x="4410" y="7192"/>
                        <a:pt x="6174" y="5477"/>
                      </a:cubicBezTo>
                      <a:cubicBezTo>
                        <a:pt x="7939" y="3762"/>
                        <a:pt x="10398" y="2905"/>
                        <a:pt x="13551" y="2905"/>
                      </a:cubicBezTo>
                      <a:cubicBezTo>
                        <a:pt x="15376" y="2905"/>
                        <a:pt x="17146" y="3128"/>
                        <a:pt x="18861" y="3575"/>
                      </a:cubicBezTo>
                      <a:cubicBezTo>
                        <a:pt x="20575" y="4021"/>
                        <a:pt x="22279" y="4694"/>
                        <a:pt x="23972" y="5593"/>
                      </a:cubicBezTo>
                      <a:lnTo>
                        <a:pt x="23972" y="1094"/>
                      </a:lnTo>
                      <a:cubicBezTo>
                        <a:pt x="22263" y="372"/>
                        <a:pt x="20512" y="-180"/>
                        <a:pt x="18720" y="-560"/>
                      </a:cubicBezTo>
                      <a:cubicBezTo>
                        <a:pt x="16928" y="-941"/>
                        <a:pt x="15112" y="-1131"/>
                        <a:pt x="13270" y="-1131"/>
                      </a:cubicBezTo>
                      <a:cubicBezTo>
                        <a:pt x="8650" y="-1131"/>
                        <a:pt x="4992" y="212"/>
                        <a:pt x="2296" y="2897"/>
                      </a:cubicBezTo>
                      <a:cubicBezTo>
                        <a:pt x="-401" y="5587"/>
                        <a:pt x="-1749" y="9226"/>
                        <a:pt x="-1749" y="13813"/>
                      </a:cubicBezTo>
                      <a:cubicBezTo>
                        <a:pt x="-1749" y="18550"/>
                        <a:pt x="-469" y="22307"/>
                        <a:pt x="2089" y="25086"/>
                      </a:cubicBezTo>
                      <a:cubicBezTo>
                        <a:pt x="4647" y="27870"/>
                        <a:pt x="8098" y="29262"/>
                        <a:pt x="12443" y="29262"/>
                      </a:cubicBezTo>
                      <a:cubicBezTo>
                        <a:pt x="16336" y="29262"/>
                        <a:pt x="19415" y="28008"/>
                        <a:pt x="21681" y="25499"/>
                      </a:cubicBezTo>
                      <a:cubicBezTo>
                        <a:pt x="23947" y="22996"/>
                        <a:pt x="25080" y="19592"/>
                        <a:pt x="25080" y="15286"/>
                      </a:cubicBezTo>
                      <a:close/>
                      <a:moveTo>
                        <a:pt x="20325" y="16683"/>
                      </a:moveTo>
                      <a:cubicBezTo>
                        <a:pt x="20292" y="19280"/>
                        <a:pt x="19564" y="21353"/>
                        <a:pt x="18141" y="22902"/>
                      </a:cubicBezTo>
                      <a:cubicBezTo>
                        <a:pt x="16719" y="24457"/>
                        <a:pt x="14836" y="25235"/>
                        <a:pt x="12493" y="25235"/>
                      </a:cubicBezTo>
                      <a:cubicBezTo>
                        <a:pt x="9841" y="25235"/>
                        <a:pt x="7718" y="24485"/>
                        <a:pt x="6125" y="22985"/>
                      </a:cubicBezTo>
                      <a:cubicBezTo>
                        <a:pt x="4531" y="21485"/>
                        <a:pt x="3613" y="19374"/>
                        <a:pt x="3371" y="16650"/>
                      </a:cubicBezTo>
                      <a:lnTo>
                        <a:pt x="2032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7DDD92DD-856D-4E2F-AFF4-5333F828CAB0}"/>
                    </a:ext>
                  </a:extLst>
                </p:cNvPr>
                <p:cNvSpPr/>
                <p:nvPr/>
              </p:nvSpPr>
              <p:spPr>
                <a:xfrm flipV="1">
                  <a:off x="4844263" y="5848556"/>
                  <a:ext cx="16953" cy="29640"/>
                </a:xfrm>
                <a:custGeom>
                  <a:avLst/>
                  <a:gdLst>
                    <a:gd name="connsiteX0" fmla="*/ 15577 w 16953"/>
                    <a:gd name="connsiteY0" fmla="*/ 23328 h 29640"/>
                    <a:gd name="connsiteX1" fmla="*/ 13832 w 16953"/>
                    <a:gd name="connsiteY1" fmla="*/ 24006 h 29640"/>
                    <a:gd name="connsiteX2" fmla="*/ 11757 w 16953"/>
                    <a:gd name="connsiteY2" fmla="*/ 24230 h 29640"/>
                    <a:gd name="connsiteX3" fmla="*/ 5562 w 16953"/>
                    <a:gd name="connsiteY3" fmla="*/ 21608 h 29640"/>
                    <a:gd name="connsiteX4" fmla="*/ 3404 w 16953"/>
                    <a:gd name="connsiteY4" fmla="*/ 14074 h 29640"/>
                    <a:gd name="connsiteX5" fmla="*/ 3404 w 16953"/>
                    <a:gd name="connsiteY5" fmla="*/ -1176 h 29640"/>
                    <a:gd name="connsiteX6" fmla="*/ -1377 w 16953"/>
                    <a:gd name="connsiteY6" fmla="*/ -1176 h 29640"/>
                    <a:gd name="connsiteX7" fmla="*/ -1377 w 16953"/>
                    <a:gd name="connsiteY7" fmla="*/ 27769 h 29640"/>
                    <a:gd name="connsiteX8" fmla="*/ 3404 w 16953"/>
                    <a:gd name="connsiteY8" fmla="*/ 27769 h 29640"/>
                    <a:gd name="connsiteX9" fmla="*/ 3404 w 16953"/>
                    <a:gd name="connsiteY9" fmla="*/ 23270 h 29640"/>
                    <a:gd name="connsiteX10" fmla="*/ 7307 w 16953"/>
                    <a:gd name="connsiteY10" fmla="*/ 27182 h 29640"/>
                    <a:gd name="connsiteX11" fmla="*/ 13154 w 16953"/>
                    <a:gd name="connsiteY11" fmla="*/ 28464 h 29640"/>
                    <a:gd name="connsiteX12" fmla="*/ 14238 w 16953"/>
                    <a:gd name="connsiteY12" fmla="*/ 28398 h 29640"/>
                    <a:gd name="connsiteX13" fmla="*/ 15553 w 16953"/>
                    <a:gd name="connsiteY13" fmla="*/ 28208 h 29640"/>
                    <a:gd name="connsiteX14" fmla="*/ 15577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77" y="23328"/>
                      </a:moveTo>
                      <a:cubicBezTo>
                        <a:pt x="15043" y="23637"/>
                        <a:pt x="14461" y="23863"/>
                        <a:pt x="13832" y="24006"/>
                      </a:cubicBezTo>
                      <a:cubicBezTo>
                        <a:pt x="13204" y="24155"/>
                        <a:pt x="12512" y="24230"/>
                        <a:pt x="11757" y="24230"/>
                      </a:cubicBezTo>
                      <a:cubicBezTo>
                        <a:pt x="9066" y="24230"/>
                        <a:pt x="7001" y="23356"/>
                        <a:pt x="5562" y="21608"/>
                      </a:cubicBezTo>
                      <a:cubicBezTo>
                        <a:pt x="4123" y="19860"/>
                        <a:pt x="3404" y="17349"/>
                        <a:pt x="3404" y="14074"/>
                      </a:cubicBezTo>
                      <a:lnTo>
                        <a:pt x="3404" y="-1176"/>
                      </a:lnTo>
                      <a:lnTo>
                        <a:pt x="-1377" y="-1176"/>
                      </a:lnTo>
                      <a:lnTo>
                        <a:pt x="-1377" y="27769"/>
                      </a:lnTo>
                      <a:lnTo>
                        <a:pt x="3404" y="27769"/>
                      </a:lnTo>
                      <a:lnTo>
                        <a:pt x="3404" y="23270"/>
                      </a:lnTo>
                      <a:cubicBezTo>
                        <a:pt x="4407" y="25029"/>
                        <a:pt x="5708" y="26333"/>
                        <a:pt x="7307" y="27182"/>
                      </a:cubicBezTo>
                      <a:cubicBezTo>
                        <a:pt x="8912" y="28037"/>
                        <a:pt x="10861" y="28464"/>
                        <a:pt x="13154" y="28464"/>
                      </a:cubicBezTo>
                      <a:cubicBezTo>
                        <a:pt x="13480" y="28464"/>
                        <a:pt x="13841" y="28442"/>
                        <a:pt x="14238" y="28398"/>
                      </a:cubicBezTo>
                      <a:cubicBezTo>
                        <a:pt x="14635" y="28359"/>
                        <a:pt x="15073" y="28296"/>
                        <a:pt x="15553" y="28208"/>
                      </a:cubicBezTo>
                      <a:lnTo>
                        <a:pt x="15577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AD5F5BEA-43A7-4DC9-9C07-5AE8A3F676AA}"/>
                    </a:ext>
                  </a:extLst>
                </p:cNvPr>
                <p:cNvSpPr/>
                <p:nvPr/>
              </p:nvSpPr>
              <p:spPr>
                <a:xfrm flipV="1">
                  <a:off x="4865097" y="5848556"/>
                  <a:ext cx="16953" cy="29640"/>
                </a:xfrm>
                <a:custGeom>
                  <a:avLst/>
                  <a:gdLst>
                    <a:gd name="connsiteX0" fmla="*/ 15580 w 16953"/>
                    <a:gd name="connsiteY0" fmla="*/ 23328 h 29640"/>
                    <a:gd name="connsiteX1" fmla="*/ 13835 w 16953"/>
                    <a:gd name="connsiteY1" fmla="*/ 24006 h 29640"/>
                    <a:gd name="connsiteX2" fmla="*/ 11759 w 16953"/>
                    <a:gd name="connsiteY2" fmla="*/ 24230 h 29640"/>
                    <a:gd name="connsiteX3" fmla="*/ 5564 w 16953"/>
                    <a:gd name="connsiteY3" fmla="*/ 21608 h 29640"/>
                    <a:gd name="connsiteX4" fmla="*/ 3406 w 16953"/>
                    <a:gd name="connsiteY4" fmla="*/ 14074 h 29640"/>
                    <a:gd name="connsiteX5" fmla="*/ 3406 w 16953"/>
                    <a:gd name="connsiteY5" fmla="*/ -1176 h 29640"/>
                    <a:gd name="connsiteX6" fmla="*/ -1374 w 16953"/>
                    <a:gd name="connsiteY6" fmla="*/ -1176 h 29640"/>
                    <a:gd name="connsiteX7" fmla="*/ -1374 w 16953"/>
                    <a:gd name="connsiteY7" fmla="*/ 27769 h 29640"/>
                    <a:gd name="connsiteX8" fmla="*/ 3406 w 16953"/>
                    <a:gd name="connsiteY8" fmla="*/ 27769 h 29640"/>
                    <a:gd name="connsiteX9" fmla="*/ 3406 w 16953"/>
                    <a:gd name="connsiteY9" fmla="*/ 23270 h 29640"/>
                    <a:gd name="connsiteX10" fmla="*/ 7309 w 16953"/>
                    <a:gd name="connsiteY10" fmla="*/ 27182 h 29640"/>
                    <a:gd name="connsiteX11" fmla="*/ 13156 w 16953"/>
                    <a:gd name="connsiteY11" fmla="*/ 28464 h 29640"/>
                    <a:gd name="connsiteX12" fmla="*/ 14240 w 16953"/>
                    <a:gd name="connsiteY12" fmla="*/ 28398 h 29640"/>
                    <a:gd name="connsiteX13" fmla="*/ 15555 w 16953"/>
                    <a:gd name="connsiteY13" fmla="*/ 28208 h 29640"/>
                    <a:gd name="connsiteX14" fmla="*/ 1558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80" y="23328"/>
                      </a:moveTo>
                      <a:cubicBezTo>
                        <a:pt x="15045" y="23637"/>
                        <a:pt x="14463" y="23863"/>
                        <a:pt x="13835" y="24006"/>
                      </a:cubicBezTo>
                      <a:cubicBezTo>
                        <a:pt x="13206" y="24155"/>
                        <a:pt x="12514" y="24230"/>
                        <a:pt x="11759" y="24230"/>
                      </a:cubicBezTo>
                      <a:cubicBezTo>
                        <a:pt x="9068" y="24230"/>
                        <a:pt x="7003" y="23356"/>
                        <a:pt x="5564" y="21608"/>
                      </a:cubicBezTo>
                      <a:cubicBezTo>
                        <a:pt x="4125" y="19860"/>
                        <a:pt x="3406" y="17349"/>
                        <a:pt x="3406" y="14074"/>
                      </a:cubicBezTo>
                      <a:lnTo>
                        <a:pt x="3406" y="-1176"/>
                      </a:lnTo>
                      <a:lnTo>
                        <a:pt x="-1374" y="-1176"/>
                      </a:lnTo>
                      <a:lnTo>
                        <a:pt x="-1374" y="27769"/>
                      </a:lnTo>
                      <a:lnTo>
                        <a:pt x="3406" y="27769"/>
                      </a:lnTo>
                      <a:lnTo>
                        <a:pt x="3406" y="23270"/>
                      </a:lnTo>
                      <a:cubicBezTo>
                        <a:pt x="4409" y="25029"/>
                        <a:pt x="5710" y="26333"/>
                        <a:pt x="7309" y="27182"/>
                      </a:cubicBezTo>
                      <a:cubicBezTo>
                        <a:pt x="8914" y="28037"/>
                        <a:pt x="10863" y="28464"/>
                        <a:pt x="13156" y="28464"/>
                      </a:cubicBezTo>
                      <a:cubicBezTo>
                        <a:pt x="13482" y="28464"/>
                        <a:pt x="13843" y="28442"/>
                        <a:pt x="14240" y="28398"/>
                      </a:cubicBezTo>
                      <a:cubicBezTo>
                        <a:pt x="14637" y="28359"/>
                        <a:pt x="15075" y="28296"/>
                        <a:pt x="15555" y="28208"/>
                      </a:cubicBezTo>
                      <a:lnTo>
                        <a:pt x="1558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D7E928DA-A136-46DC-B4B1-81D30990E6CC}"/>
                    </a:ext>
                  </a:extLst>
                </p:cNvPr>
                <p:cNvSpPr/>
                <p:nvPr/>
              </p:nvSpPr>
              <p:spPr>
                <a:xfrm flipV="1">
                  <a:off x="4883782" y="5848556"/>
                  <a:ext cx="26572" cy="30393"/>
                </a:xfrm>
                <a:custGeom>
                  <a:avLst/>
                  <a:gdLst>
                    <a:gd name="connsiteX0" fmla="*/ 11557 w 26572"/>
                    <a:gd name="connsiteY0" fmla="*/ 25235 h 30393"/>
                    <a:gd name="connsiteX1" fmla="*/ 5511 w 26572"/>
                    <a:gd name="connsiteY1" fmla="*/ 22249 h 30393"/>
                    <a:gd name="connsiteX2" fmla="*/ 3286 w 26572"/>
                    <a:gd name="connsiteY2" fmla="*/ 14070 h 30393"/>
                    <a:gd name="connsiteX3" fmla="*/ 5495 w 26572"/>
                    <a:gd name="connsiteY3" fmla="*/ 5891 h 30393"/>
                    <a:gd name="connsiteX4" fmla="*/ 11557 w 26572"/>
                    <a:gd name="connsiteY4" fmla="*/ 2905 h 30393"/>
                    <a:gd name="connsiteX5" fmla="*/ 17577 w 26572"/>
                    <a:gd name="connsiteY5" fmla="*/ 5899 h 30393"/>
                    <a:gd name="connsiteX6" fmla="*/ 19802 w 26572"/>
                    <a:gd name="connsiteY6" fmla="*/ 14070 h 30393"/>
                    <a:gd name="connsiteX7" fmla="*/ 17577 w 26572"/>
                    <a:gd name="connsiteY7" fmla="*/ 22224 h 30393"/>
                    <a:gd name="connsiteX8" fmla="*/ 11557 w 26572"/>
                    <a:gd name="connsiteY8" fmla="*/ 25235 h 30393"/>
                    <a:gd name="connsiteX9" fmla="*/ 11557 w 26572"/>
                    <a:gd name="connsiteY9" fmla="*/ 29262 h 30393"/>
                    <a:gd name="connsiteX10" fmla="*/ 21299 w 26572"/>
                    <a:gd name="connsiteY10" fmla="*/ 25226 h 30393"/>
                    <a:gd name="connsiteX11" fmla="*/ 24847 w 26572"/>
                    <a:gd name="connsiteY11" fmla="*/ 14070 h 30393"/>
                    <a:gd name="connsiteX12" fmla="*/ 21299 w 26572"/>
                    <a:gd name="connsiteY12" fmla="*/ 2913 h 30393"/>
                    <a:gd name="connsiteX13" fmla="*/ 11557 w 26572"/>
                    <a:gd name="connsiteY13" fmla="*/ -1131 h 30393"/>
                    <a:gd name="connsiteX14" fmla="*/ 1798 w 26572"/>
                    <a:gd name="connsiteY14" fmla="*/ 2913 h 30393"/>
                    <a:gd name="connsiteX15" fmla="*/ -1725 w 26572"/>
                    <a:gd name="connsiteY15" fmla="*/ 14070 h 30393"/>
                    <a:gd name="connsiteX16" fmla="*/ 1798 w 26572"/>
                    <a:gd name="connsiteY16" fmla="*/ 25226 h 30393"/>
                    <a:gd name="connsiteX17" fmla="*/ 11557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557" y="25235"/>
                      </a:moveTo>
                      <a:cubicBezTo>
                        <a:pt x="9009" y="25235"/>
                        <a:pt x="6994" y="24239"/>
                        <a:pt x="5511" y="22249"/>
                      </a:cubicBezTo>
                      <a:cubicBezTo>
                        <a:pt x="4028" y="20259"/>
                        <a:pt x="3286" y="17532"/>
                        <a:pt x="3286" y="14070"/>
                      </a:cubicBezTo>
                      <a:cubicBezTo>
                        <a:pt x="3286" y="10607"/>
                        <a:pt x="4022" y="7881"/>
                        <a:pt x="5495" y="5891"/>
                      </a:cubicBezTo>
                      <a:cubicBezTo>
                        <a:pt x="6972" y="3900"/>
                        <a:pt x="8993" y="2905"/>
                        <a:pt x="11557" y="2905"/>
                      </a:cubicBezTo>
                      <a:cubicBezTo>
                        <a:pt x="14093" y="2905"/>
                        <a:pt x="16100" y="3903"/>
                        <a:pt x="17577" y="5899"/>
                      </a:cubicBezTo>
                      <a:cubicBezTo>
                        <a:pt x="19060" y="7900"/>
                        <a:pt x="19802" y="10624"/>
                        <a:pt x="19802" y="14070"/>
                      </a:cubicBezTo>
                      <a:cubicBezTo>
                        <a:pt x="19802" y="17499"/>
                        <a:pt x="19060" y="20217"/>
                        <a:pt x="17577" y="22224"/>
                      </a:cubicBezTo>
                      <a:cubicBezTo>
                        <a:pt x="16100" y="24231"/>
                        <a:pt x="14093" y="25235"/>
                        <a:pt x="11557" y="25235"/>
                      </a:cubicBezTo>
                      <a:close/>
                      <a:moveTo>
                        <a:pt x="11557" y="29262"/>
                      </a:moveTo>
                      <a:cubicBezTo>
                        <a:pt x="15692" y="29262"/>
                        <a:pt x="18939" y="27917"/>
                        <a:pt x="21299" y="25226"/>
                      </a:cubicBezTo>
                      <a:cubicBezTo>
                        <a:pt x="23664" y="22541"/>
                        <a:pt x="24847" y="18822"/>
                        <a:pt x="24847" y="14070"/>
                      </a:cubicBezTo>
                      <a:cubicBezTo>
                        <a:pt x="24847" y="9334"/>
                        <a:pt x="23664" y="5615"/>
                        <a:pt x="21299" y="2913"/>
                      </a:cubicBezTo>
                      <a:cubicBezTo>
                        <a:pt x="18939" y="217"/>
                        <a:pt x="15692" y="-1131"/>
                        <a:pt x="11557" y="-1131"/>
                      </a:cubicBezTo>
                      <a:cubicBezTo>
                        <a:pt x="7405" y="-1131"/>
                        <a:pt x="4152" y="217"/>
                        <a:pt x="1798" y="2913"/>
                      </a:cubicBezTo>
                      <a:cubicBezTo>
                        <a:pt x="-551" y="5615"/>
                        <a:pt x="-1725" y="9334"/>
                        <a:pt x="-1725" y="14070"/>
                      </a:cubicBezTo>
                      <a:cubicBezTo>
                        <a:pt x="-1725" y="18822"/>
                        <a:pt x="-551" y="22541"/>
                        <a:pt x="1798" y="25226"/>
                      </a:cubicBezTo>
                      <a:cubicBezTo>
                        <a:pt x="4152" y="27917"/>
                        <a:pt x="7405" y="29262"/>
                        <a:pt x="11557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8E86CD0B-516B-41B7-B504-A11E1999CEB5}"/>
                    </a:ext>
                  </a:extLst>
                </p:cNvPr>
                <p:cNvSpPr/>
                <p:nvPr/>
              </p:nvSpPr>
              <p:spPr>
                <a:xfrm flipV="1">
                  <a:off x="4918051" y="5848556"/>
                  <a:ext cx="16953" cy="29640"/>
                </a:xfrm>
                <a:custGeom>
                  <a:avLst/>
                  <a:gdLst>
                    <a:gd name="connsiteX0" fmla="*/ 15585 w 16953"/>
                    <a:gd name="connsiteY0" fmla="*/ 23328 h 29640"/>
                    <a:gd name="connsiteX1" fmla="*/ 13840 w 16953"/>
                    <a:gd name="connsiteY1" fmla="*/ 24006 h 29640"/>
                    <a:gd name="connsiteX2" fmla="*/ 11764 w 16953"/>
                    <a:gd name="connsiteY2" fmla="*/ 24230 h 29640"/>
                    <a:gd name="connsiteX3" fmla="*/ 5570 w 16953"/>
                    <a:gd name="connsiteY3" fmla="*/ 21608 h 29640"/>
                    <a:gd name="connsiteX4" fmla="*/ 3411 w 16953"/>
                    <a:gd name="connsiteY4" fmla="*/ 14074 h 29640"/>
                    <a:gd name="connsiteX5" fmla="*/ 3411 w 16953"/>
                    <a:gd name="connsiteY5" fmla="*/ -1176 h 29640"/>
                    <a:gd name="connsiteX6" fmla="*/ -1369 w 16953"/>
                    <a:gd name="connsiteY6" fmla="*/ -1176 h 29640"/>
                    <a:gd name="connsiteX7" fmla="*/ -1369 w 16953"/>
                    <a:gd name="connsiteY7" fmla="*/ 27769 h 29640"/>
                    <a:gd name="connsiteX8" fmla="*/ 3411 w 16953"/>
                    <a:gd name="connsiteY8" fmla="*/ 27769 h 29640"/>
                    <a:gd name="connsiteX9" fmla="*/ 3411 w 16953"/>
                    <a:gd name="connsiteY9" fmla="*/ 23270 h 29640"/>
                    <a:gd name="connsiteX10" fmla="*/ 7315 w 16953"/>
                    <a:gd name="connsiteY10" fmla="*/ 27182 h 29640"/>
                    <a:gd name="connsiteX11" fmla="*/ 13162 w 16953"/>
                    <a:gd name="connsiteY11" fmla="*/ 28464 h 29640"/>
                    <a:gd name="connsiteX12" fmla="*/ 14245 w 16953"/>
                    <a:gd name="connsiteY12" fmla="*/ 28398 h 29640"/>
                    <a:gd name="connsiteX13" fmla="*/ 15560 w 16953"/>
                    <a:gd name="connsiteY13" fmla="*/ 28208 h 29640"/>
                    <a:gd name="connsiteX14" fmla="*/ 1558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85" y="23328"/>
                      </a:moveTo>
                      <a:cubicBezTo>
                        <a:pt x="15050" y="23637"/>
                        <a:pt x="14469" y="23863"/>
                        <a:pt x="13840" y="24006"/>
                      </a:cubicBezTo>
                      <a:cubicBezTo>
                        <a:pt x="13212" y="24155"/>
                        <a:pt x="12520" y="24230"/>
                        <a:pt x="11764" y="24230"/>
                      </a:cubicBezTo>
                      <a:cubicBezTo>
                        <a:pt x="9074" y="24230"/>
                        <a:pt x="7009" y="23356"/>
                        <a:pt x="5570" y="21608"/>
                      </a:cubicBezTo>
                      <a:cubicBezTo>
                        <a:pt x="4131" y="19860"/>
                        <a:pt x="3411" y="17349"/>
                        <a:pt x="3411" y="14074"/>
                      </a:cubicBezTo>
                      <a:lnTo>
                        <a:pt x="3411" y="-1176"/>
                      </a:lnTo>
                      <a:lnTo>
                        <a:pt x="-1369" y="-1176"/>
                      </a:lnTo>
                      <a:lnTo>
                        <a:pt x="-1369" y="27769"/>
                      </a:lnTo>
                      <a:lnTo>
                        <a:pt x="3411" y="27769"/>
                      </a:lnTo>
                      <a:lnTo>
                        <a:pt x="3411" y="23270"/>
                      </a:lnTo>
                      <a:cubicBezTo>
                        <a:pt x="4415" y="25029"/>
                        <a:pt x="5716" y="26333"/>
                        <a:pt x="7315" y="27182"/>
                      </a:cubicBezTo>
                      <a:cubicBezTo>
                        <a:pt x="8919" y="28037"/>
                        <a:pt x="10868" y="28464"/>
                        <a:pt x="13162" y="28464"/>
                      </a:cubicBezTo>
                      <a:cubicBezTo>
                        <a:pt x="13487" y="28464"/>
                        <a:pt x="13848" y="28442"/>
                        <a:pt x="14245" y="28398"/>
                      </a:cubicBezTo>
                      <a:cubicBezTo>
                        <a:pt x="14642" y="28359"/>
                        <a:pt x="15081" y="28296"/>
                        <a:pt x="15560" y="28208"/>
                      </a:cubicBezTo>
                      <a:lnTo>
                        <a:pt x="1558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A1580919-EB0B-4CCB-8F3E-9948833D2A80}"/>
                    </a:ext>
                  </a:extLst>
                </p:cNvPr>
                <p:cNvSpPr/>
                <p:nvPr/>
              </p:nvSpPr>
              <p:spPr>
                <a:xfrm flipV="1">
                  <a:off x="4935007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083DACCE-B0B3-44C6-A92B-6B5AF795129C}"/>
                    </a:ext>
                  </a:extLst>
                </p:cNvPr>
                <p:cNvSpPr/>
                <p:nvPr/>
              </p:nvSpPr>
              <p:spPr>
                <a:xfrm flipV="1">
                  <a:off x="4957439" y="5854164"/>
                  <a:ext cx="33130" cy="14936"/>
                </a:xfrm>
                <a:custGeom>
                  <a:avLst/>
                  <a:gdLst>
                    <a:gd name="connsiteX0" fmla="*/ -2439 w 33130"/>
                    <a:gd name="connsiteY0" fmla="*/ 13548 h 14936"/>
                    <a:gd name="connsiteX1" fmla="*/ 30692 w 33130"/>
                    <a:gd name="connsiteY1" fmla="*/ 13548 h 14936"/>
                    <a:gd name="connsiteX2" fmla="*/ 30692 w 33130"/>
                    <a:gd name="connsiteY2" fmla="*/ 9207 h 14936"/>
                    <a:gd name="connsiteX3" fmla="*/ -2439 w 33130"/>
                    <a:gd name="connsiteY3" fmla="*/ 9207 h 14936"/>
                    <a:gd name="connsiteX4" fmla="*/ -2439 w 33130"/>
                    <a:gd name="connsiteY4" fmla="*/ 13548 h 14936"/>
                    <a:gd name="connsiteX5" fmla="*/ -2439 w 33130"/>
                    <a:gd name="connsiteY5" fmla="*/ 3004 h 14936"/>
                    <a:gd name="connsiteX6" fmla="*/ 30692 w 33130"/>
                    <a:gd name="connsiteY6" fmla="*/ 3004 h 14936"/>
                    <a:gd name="connsiteX7" fmla="*/ 30692 w 33130"/>
                    <a:gd name="connsiteY7" fmla="*/ -1388 h 14936"/>
                    <a:gd name="connsiteX8" fmla="*/ -2439 w 33130"/>
                    <a:gd name="connsiteY8" fmla="*/ -1388 h 14936"/>
                    <a:gd name="connsiteX9" fmla="*/ -2439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39" y="13548"/>
                      </a:moveTo>
                      <a:lnTo>
                        <a:pt x="30692" y="13548"/>
                      </a:lnTo>
                      <a:lnTo>
                        <a:pt x="30692" y="9207"/>
                      </a:lnTo>
                      <a:lnTo>
                        <a:pt x="-2439" y="9207"/>
                      </a:lnTo>
                      <a:lnTo>
                        <a:pt x="-2439" y="13548"/>
                      </a:lnTo>
                      <a:close/>
                      <a:moveTo>
                        <a:pt x="-2439" y="3004"/>
                      </a:moveTo>
                      <a:lnTo>
                        <a:pt x="30692" y="3004"/>
                      </a:lnTo>
                      <a:lnTo>
                        <a:pt x="30692" y="-1388"/>
                      </a:lnTo>
                      <a:lnTo>
                        <a:pt x="-2439" y="-1388"/>
                      </a:lnTo>
                      <a:lnTo>
                        <a:pt x="-2439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CB26979A-5870-4111-B1CA-0FFDC7690E80}"/>
                    </a:ext>
                  </a:extLst>
                </p:cNvPr>
                <p:cNvSpPr/>
                <p:nvPr/>
              </p:nvSpPr>
              <p:spPr>
                <a:xfrm flipV="1">
                  <a:off x="4996180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3B0DD514-9CBC-4F88-B80B-4DC7107A984A}"/>
                    </a:ext>
                  </a:extLst>
                </p:cNvPr>
                <p:cNvSpPr/>
                <p:nvPr/>
              </p:nvSpPr>
              <p:spPr>
                <a:xfrm flipV="1">
                  <a:off x="5017041" y="5838913"/>
                  <a:ext cx="25397" cy="40036"/>
                </a:xfrm>
                <a:custGeom>
                  <a:avLst/>
                  <a:gdLst>
                    <a:gd name="connsiteX0" fmla="*/ 15666 w 25397"/>
                    <a:gd name="connsiteY0" fmla="*/ 19846 h 40036"/>
                    <a:gd name="connsiteX1" fmla="*/ 21514 w 25397"/>
                    <a:gd name="connsiteY1" fmla="*/ 16505 h 40036"/>
                    <a:gd name="connsiteX2" fmla="*/ 23622 w 25397"/>
                    <a:gd name="connsiteY2" fmla="*/ 10253 h 40036"/>
                    <a:gd name="connsiteX3" fmla="*/ 19694 w 25397"/>
                    <a:gd name="connsiteY3" fmla="*/ 1412 h 40036"/>
                    <a:gd name="connsiteX4" fmla="*/ 8529 w 25397"/>
                    <a:gd name="connsiteY4" fmla="*/ -1714 h 40036"/>
                    <a:gd name="connsiteX5" fmla="*/ 3534 w 25397"/>
                    <a:gd name="connsiteY5" fmla="*/ -1235 h 40036"/>
                    <a:gd name="connsiteX6" fmla="*/ -1775 w 25397"/>
                    <a:gd name="connsiteY6" fmla="*/ 204 h 40036"/>
                    <a:gd name="connsiteX7" fmla="*/ -1775 w 25397"/>
                    <a:gd name="connsiteY7" fmla="*/ 5241 h 40036"/>
                    <a:gd name="connsiteX8" fmla="*/ 2972 w 25397"/>
                    <a:gd name="connsiteY8" fmla="*/ 3330 h 40036"/>
                    <a:gd name="connsiteX9" fmla="*/ 8380 w 25397"/>
                    <a:gd name="connsiteY9" fmla="*/ 2685 h 40036"/>
                    <a:gd name="connsiteX10" fmla="*/ 15857 w 25397"/>
                    <a:gd name="connsiteY10" fmla="*/ 4621 h 40036"/>
                    <a:gd name="connsiteX11" fmla="*/ 18429 w 25397"/>
                    <a:gd name="connsiteY11" fmla="*/ 10253 h 40036"/>
                    <a:gd name="connsiteX12" fmla="*/ 16039 w 25397"/>
                    <a:gd name="connsiteY12" fmla="*/ 15587 h 40036"/>
                    <a:gd name="connsiteX13" fmla="*/ 9389 w 25397"/>
                    <a:gd name="connsiteY13" fmla="*/ 17514 h 40036"/>
                    <a:gd name="connsiteX14" fmla="*/ 4890 w 25397"/>
                    <a:gd name="connsiteY14" fmla="*/ 17514 h 40036"/>
                    <a:gd name="connsiteX15" fmla="*/ 4890 w 25397"/>
                    <a:gd name="connsiteY15" fmla="*/ 21806 h 40036"/>
                    <a:gd name="connsiteX16" fmla="*/ 9596 w 25397"/>
                    <a:gd name="connsiteY16" fmla="*/ 21806 h 40036"/>
                    <a:gd name="connsiteX17" fmla="*/ 15485 w 25397"/>
                    <a:gd name="connsiteY17" fmla="*/ 23344 h 40036"/>
                    <a:gd name="connsiteX18" fmla="*/ 17527 w 25397"/>
                    <a:gd name="connsiteY18" fmla="*/ 27777 h 40036"/>
                    <a:gd name="connsiteX19" fmla="*/ 15418 w 25397"/>
                    <a:gd name="connsiteY19" fmla="*/ 32334 h 40036"/>
                    <a:gd name="connsiteX20" fmla="*/ 9389 w 25397"/>
                    <a:gd name="connsiteY20" fmla="*/ 33930 h 40036"/>
                    <a:gd name="connsiteX21" fmla="*/ 4783 w 25397"/>
                    <a:gd name="connsiteY21" fmla="*/ 33459 h 40036"/>
                    <a:gd name="connsiteX22" fmla="*/ -618 w 25397"/>
                    <a:gd name="connsiteY22" fmla="*/ 32020 h 40036"/>
                    <a:gd name="connsiteX23" fmla="*/ -618 w 25397"/>
                    <a:gd name="connsiteY23" fmla="*/ 36668 h 40036"/>
                    <a:gd name="connsiteX24" fmla="*/ 4957 w 25397"/>
                    <a:gd name="connsiteY24" fmla="*/ 37908 h 40036"/>
                    <a:gd name="connsiteX25" fmla="*/ 9853 w 25397"/>
                    <a:gd name="connsiteY25" fmla="*/ 38322 h 40036"/>
                    <a:gd name="connsiteX26" fmla="*/ 19256 w 25397"/>
                    <a:gd name="connsiteY26" fmla="*/ 35617 h 40036"/>
                    <a:gd name="connsiteX27" fmla="*/ 22721 w 25397"/>
                    <a:gd name="connsiteY27" fmla="*/ 28323 h 40036"/>
                    <a:gd name="connsiteX28" fmla="*/ 20885 w 25397"/>
                    <a:gd name="connsiteY28" fmla="*/ 22906 h 40036"/>
                    <a:gd name="connsiteX29" fmla="*/ 15666 w 25397"/>
                    <a:gd name="connsiteY29" fmla="*/ 1984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666" y="19846"/>
                      </a:moveTo>
                      <a:cubicBezTo>
                        <a:pt x="18164" y="19311"/>
                        <a:pt x="20113" y="18198"/>
                        <a:pt x="21514" y="16505"/>
                      </a:cubicBezTo>
                      <a:cubicBezTo>
                        <a:pt x="22919" y="14818"/>
                        <a:pt x="23622" y="12734"/>
                        <a:pt x="23622" y="10253"/>
                      </a:cubicBezTo>
                      <a:cubicBezTo>
                        <a:pt x="23622" y="6448"/>
                        <a:pt x="22313" y="3501"/>
                        <a:pt x="19694" y="1412"/>
                      </a:cubicBezTo>
                      <a:cubicBezTo>
                        <a:pt x="17075" y="-672"/>
                        <a:pt x="13354" y="-1714"/>
                        <a:pt x="8529" y="-1714"/>
                      </a:cubicBezTo>
                      <a:cubicBezTo>
                        <a:pt x="6914" y="-1714"/>
                        <a:pt x="5249" y="-1554"/>
                        <a:pt x="3534" y="-1235"/>
                      </a:cubicBezTo>
                      <a:cubicBezTo>
                        <a:pt x="1819" y="-915"/>
                        <a:pt x="50" y="-435"/>
                        <a:pt x="-1775" y="204"/>
                      </a:cubicBezTo>
                      <a:lnTo>
                        <a:pt x="-1775" y="5241"/>
                      </a:lnTo>
                      <a:cubicBezTo>
                        <a:pt x="-331" y="4397"/>
                        <a:pt x="1251" y="3761"/>
                        <a:pt x="2972" y="3330"/>
                      </a:cubicBezTo>
                      <a:cubicBezTo>
                        <a:pt x="4697" y="2900"/>
                        <a:pt x="6500" y="2685"/>
                        <a:pt x="8380" y="2685"/>
                      </a:cubicBezTo>
                      <a:cubicBezTo>
                        <a:pt x="11650" y="2685"/>
                        <a:pt x="14142" y="3330"/>
                        <a:pt x="15857" y="4621"/>
                      </a:cubicBezTo>
                      <a:cubicBezTo>
                        <a:pt x="17571" y="5911"/>
                        <a:pt x="18429" y="7788"/>
                        <a:pt x="18429" y="10253"/>
                      </a:cubicBezTo>
                      <a:cubicBezTo>
                        <a:pt x="18429" y="12530"/>
                        <a:pt x="17632" y="14308"/>
                        <a:pt x="16039" y="15587"/>
                      </a:cubicBezTo>
                      <a:cubicBezTo>
                        <a:pt x="14445" y="16872"/>
                        <a:pt x="12229" y="17514"/>
                        <a:pt x="9389" y="17514"/>
                      </a:cubicBezTo>
                      <a:lnTo>
                        <a:pt x="4890" y="17514"/>
                      </a:lnTo>
                      <a:lnTo>
                        <a:pt x="4890" y="21806"/>
                      </a:lnTo>
                      <a:lnTo>
                        <a:pt x="9596" y="21806"/>
                      </a:lnTo>
                      <a:cubicBezTo>
                        <a:pt x="12160" y="21806"/>
                        <a:pt x="14123" y="22319"/>
                        <a:pt x="15485" y="23344"/>
                      </a:cubicBezTo>
                      <a:cubicBezTo>
                        <a:pt x="16846" y="24370"/>
                        <a:pt x="17527" y="25848"/>
                        <a:pt x="17527" y="27777"/>
                      </a:cubicBezTo>
                      <a:cubicBezTo>
                        <a:pt x="17527" y="29757"/>
                        <a:pt x="16824" y="31276"/>
                        <a:pt x="15418" y="32334"/>
                      </a:cubicBezTo>
                      <a:cubicBezTo>
                        <a:pt x="14018" y="33398"/>
                        <a:pt x="12008" y="33930"/>
                        <a:pt x="9389" y="33930"/>
                      </a:cubicBezTo>
                      <a:cubicBezTo>
                        <a:pt x="7956" y="33930"/>
                        <a:pt x="6420" y="33773"/>
                        <a:pt x="4783" y="33459"/>
                      </a:cubicBezTo>
                      <a:cubicBezTo>
                        <a:pt x="3145" y="33150"/>
                        <a:pt x="1345" y="32670"/>
                        <a:pt x="-618" y="32020"/>
                      </a:cubicBezTo>
                      <a:lnTo>
                        <a:pt x="-618" y="36668"/>
                      </a:lnTo>
                      <a:cubicBezTo>
                        <a:pt x="1367" y="37219"/>
                        <a:pt x="3225" y="37633"/>
                        <a:pt x="4957" y="37908"/>
                      </a:cubicBezTo>
                      <a:cubicBezTo>
                        <a:pt x="6688" y="38184"/>
                        <a:pt x="8320" y="38322"/>
                        <a:pt x="9853" y="38322"/>
                      </a:cubicBezTo>
                      <a:cubicBezTo>
                        <a:pt x="13817" y="38322"/>
                        <a:pt x="16951" y="37420"/>
                        <a:pt x="19256" y="35617"/>
                      </a:cubicBezTo>
                      <a:cubicBezTo>
                        <a:pt x="21566" y="33820"/>
                        <a:pt x="22721" y="31389"/>
                        <a:pt x="22721" y="28323"/>
                      </a:cubicBezTo>
                      <a:cubicBezTo>
                        <a:pt x="22721" y="26184"/>
                        <a:pt x="22109" y="24378"/>
                        <a:pt x="20885" y="22906"/>
                      </a:cubicBezTo>
                      <a:cubicBezTo>
                        <a:pt x="19661" y="21434"/>
                        <a:pt x="17921" y="20414"/>
                        <a:pt x="15666" y="1984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7ACE99DD-18CB-49F1-A85C-C872921207AD}"/>
                    </a:ext>
                  </a:extLst>
                </p:cNvPr>
                <p:cNvSpPr/>
                <p:nvPr/>
              </p:nvSpPr>
              <p:spPr>
                <a:xfrm flipV="1">
                  <a:off x="5052337" y="5871630"/>
                  <a:ext cx="5458" cy="6566"/>
                </a:xfrm>
                <a:custGeom>
                  <a:avLst/>
                  <a:gdLst>
                    <a:gd name="connsiteX0" fmla="*/ -763 w 5458"/>
                    <a:gd name="connsiteY0" fmla="*/ 6786 h 6566"/>
                    <a:gd name="connsiteX1" fmla="*/ 4695 w 5458"/>
                    <a:gd name="connsiteY1" fmla="*/ 6786 h 6566"/>
                    <a:gd name="connsiteX2" fmla="*/ 4695 w 5458"/>
                    <a:gd name="connsiteY2" fmla="*/ 220 h 6566"/>
                    <a:gd name="connsiteX3" fmla="*/ -763 w 5458"/>
                    <a:gd name="connsiteY3" fmla="*/ 220 h 6566"/>
                    <a:gd name="connsiteX4" fmla="*/ -763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63" y="6786"/>
                      </a:moveTo>
                      <a:lnTo>
                        <a:pt x="4695" y="6786"/>
                      </a:lnTo>
                      <a:lnTo>
                        <a:pt x="4695" y="220"/>
                      </a:lnTo>
                      <a:lnTo>
                        <a:pt x="-763" y="220"/>
                      </a:lnTo>
                      <a:lnTo>
                        <a:pt x="-763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CB360DF3-FBD9-4750-9C1C-ABF07BECD316}"/>
                    </a:ext>
                  </a:extLst>
                </p:cNvPr>
                <p:cNvSpPr/>
                <p:nvPr/>
              </p:nvSpPr>
              <p:spPr>
                <a:xfrm flipV="1">
                  <a:off x="5067591" y="5839608"/>
                  <a:ext cx="24967" cy="39341"/>
                </a:xfrm>
                <a:custGeom>
                  <a:avLst/>
                  <a:gdLst>
                    <a:gd name="connsiteX0" fmla="*/ -121 w 24967"/>
                    <a:gd name="connsiteY0" fmla="*/ 37669 h 39341"/>
                    <a:gd name="connsiteX1" fmla="*/ 20373 w 24967"/>
                    <a:gd name="connsiteY1" fmla="*/ 37669 h 39341"/>
                    <a:gd name="connsiteX2" fmla="*/ 20373 w 24967"/>
                    <a:gd name="connsiteY2" fmla="*/ 33269 h 39341"/>
                    <a:gd name="connsiteX3" fmla="*/ 4659 w 24967"/>
                    <a:gd name="connsiteY3" fmla="*/ 33269 h 39341"/>
                    <a:gd name="connsiteX4" fmla="*/ 4659 w 24967"/>
                    <a:gd name="connsiteY4" fmla="*/ 23816 h 39341"/>
                    <a:gd name="connsiteX5" fmla="*/ 6925 w 24967"/>
                    <a:gd name="connsiteY5" fmla="*/ 24395 h 39341"/>
                    <a:gd name="connsiteX6" fmla="*/ 9208 w 24967"/>
                    <a:gd name="connsiteY6" fmla="*/ 24586 h 39341"/>
                    <a:gd name="connsiteX7" fmla="*/ 19438 w 24967"/>
                    <a:gd name="connsiteY7" fmla="*/ 21046 h 39341"/>
                    <a:gd name="connsiteX8" fmla="*/ 23218 w 24967"/>
                    <a:gd name="connsiteY8" fmla="*/ 11461 h 39341"/>
                    <a:gd name="connsiteX9" fmla="*/ 19339 w 24967"/>
                    <a:gd name="connsiteY9" fmla="*/ 1776 h 39341"/>
                    <a:gd name="connsiteX10" fmla="*/ 8406 w 24967"/>
                    <a:gd name="connsiteY10" fmla="*/ -1672 h 39341"/>
                    <a:gd name="connsiteX11" fmla="*/ 3452 w 24967"/>
                    <a:gd name="connsiteY11" fmla="*/ -1259 h 39341"/>
                    <a:gd name="connsiteX12" fmla="*/ -1750 w 24967"/>
                    <a:gd name="connsiteY12" fmla="*/ -18 h 39341"/>
                    <a:gd name="connsiteX13" fmla="*/ -1750 w 24967"/>
                    <a:gd name="connsiteY13" fmla="*/ 5233 h 39341"/>
                    <a:gd name="connsiteX14" fmla="*/ 3055 w 24967"/>
                    <a:gd name="connsiteY14" fmla="*/ 3348 h 39341"/>
                    <a:gd name="connsiteX15" fmla="*/ 8298 w 24967"/>
                    <a:gd name="connsiteY15" fmla="*/ 2727 h 39341"/>
                    <a:gd name="connsiteX16" fmla="*/ 15377 w 24967"/>
                    <a:gd name="connsiteY16" fmla="*/ 5076 h 39341"/>
                    <a:gd name="connsiteX17" fmla="*/ 17991 w 24967"/>
                    <a:gd name="connsiteY17" fmla="*/ 11461 h 39341"/>
                    <a:gd name="connsiteX18" fmla="*/ 15377 w 24967"/>
                    <a:gd name="connsiteY18" fmla="*/ 17837 h 39341"/>
                    <a:gd name="connsiteX19" fmla="*/ 8298 w 24967"/>
                    <a:gd name="connsiteY19" fmla="*/ 20194 h 39341"/>
                    <a:gd name="connsiteX20" fmla="*/ 4122 w 24967"/>
                    <a:gd name="connsiteY20" fmla="*/ 19731 h 39341"/>
                    <a:gd name="connsiteX21" fmla="*/ -121 w 24967"/>
                    <a:gd name="connsiteY21" fmla="*/ 18284 h 39341"/>
                    <a:gd name="connsiteX22" fmla="*/ -121 w 24967"/>
                    <a:gd name="connsiteY22" fmla="*/ 37669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21" y="37669"/>
                      </a:moveTo>
                      <a:lnTo>
                        <a:pt x="20373" y="37669"/>
                      </a:lnTo>
                      <a:lnTo>
                        <a:pt x="20373" y="33269"/>
                      </a:lnTo>
                      <a:lnTo>
                        <a:pt x="4659" y="33269"/>
                      </a:lnTo>
                      <a:lnTo>
                        <a:pt x="4659" y="23816"/>
                      </a:lnTo>
                      <a:cubicBezTo>
                        <a:pt x="5415" y="24076"/>
                        <a:pt x="6170" y="24269"/>
                        <a:pt x="6925" y="24395"/>
                      </a:cubicBezTo>
                      <a:cubicBezTo>
                        <a:pt x="7686" y="24522"/>
                        <a:pt x="8447" y="24586"/>
                        <a:pt x="9208" y="24586"/>
                      </a:cubicBezTo>
                      <a:cubicBezTo>
                        <a:pt x="13514" y="24586"/>
                        <a:pt x="16924" y="23406"/>
                        <a:pt x="19438" y="21046"/>
                      </a:cubicBezTo>
                      <a:cubicBezTo>
                        <a:pt x="21958" y="18686"/>
                        <a:pt x="23218" y="15491"/>
                        <a:pt x="23218" y="11461"/>
                      </a:cubicBezTo>
                      <a:cubicBezTo>
                        <a:pt x="23218" y="7309"/>
                        <a:pt x="21925" y="4081"/>
                        <a:pt x="19339" y="1776"/>
                      </a:cubicBezTo>
                      <a:cubicBezTo>
                        <a:pt x="16753" y="-523"/>
                        <a:pt x="13109" y="-1672"/>
                        <a:pt x="8406" y="-1672"/>
                      </a:cubicBezTo>
                      <a:cubicBezTo>
                        <a:pt x="6785" y="-1672"/>
                        <a:pt x="5133" y="-1535"/>
                        <a:pt x="3452" y="-1259"/>
                      </a:cubicBezTo>
                      <a:cubicBezTo>
                        <a:pt x="1776" y="-983"/>
                        <a:pt x="42" y="-570"/>
                        <a:pt x="-1750" y="-18"/>
                      </a:cubicBezTo>
                      <a:lnTo>
                        <a:pt x="-1750" y="5233"/>
                      </a:lnTo>
                      <a:cubicBezTo>
                        <a:pt x="-201" y="4390"/>
                        <a:pt x="1401" y="3761"/>
                        <a:pt x="3055" y="3348"/>
                      </a:cubicBezTo>
                      <a:cubicBezTo>
                        <a:pt x="4709" y="2934"/>
                        <a:pt x="6457" y="2727"/>
                        <a:pt x="8298" y="2727"/>
                      </a:cubicBezTo>
                      <a:cubicBezTo>
                        <a:pt x="11281" y="2727"/>
                        <a:pt x="13641" y="3510"/>
                        <a:pt x="15377" y="5076"/>
                      </a:cubicBezTo>
                      <a:cubicBezTo>
                        <a:pt x="17120" y="6642"/>
                        <a:pt x="17991" y="8770"/>
                        <a:pt x="17991" y="11461"/>
                      </a:cubicBezTo>
                      <a:cubicBezTo>
                        <a:pt x="17991" y="14146"/>
                        <a:pt x="17120" y="16271"/>
                        <a:pt x="15377" y="17837"/>
                      </a:cubicBezTo>
                      <a:cubicBezTo>
                        <a:pt x="13641" y="19408"/>
                        <a:pt x="11281" y="20194"/>
                        <a:pt x="8298" y="20194"/>
                      </a:cubicBezTo>
                      <a:cubicBezTo>
                        <a:pt x="6903" y="20194"/>
                        <a:pt x="5511" y="20040"/>
                        <a:pt x="4122" y="19731"/>
                      </a:cubicBezTo>
                      <a:cubicBezTo>
                        <a:pt x="2738" y="19422"/>
                        <a:pt x="1324" y="18940"/>
                        <a:pt x="-121" y="18284"/>
                      </a:cubicBezTo>
                      <a:lnTo>
                        <a:pt x="-121" y="376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896D41B7-BD1D-4D97-B275-90080A91E74B}"/>
                    </a:ext>
                  </a:extLst>
                </p:cNvPr>
                <p:cNvSpPr/>
                <p:nvPr/>
              </p:nvSpPr>
              <p:spPr>
                <a:xfrm flipV="1">
                  <a:off x="5101266" y="5839608"/>
                  <a:ext cx="24967" cy="39341"/>
                </a:xfrm>
                <a:custGeom>
                  <a:avLst/>
                  <a:gdLst>
                    <a:gd name="connsiteX0" fmla="*/ -117 w 24967"/>
                    <a:gd name="connsiteY0" fmla="*/ 37669 h 39341"/>
                    <a:gd name="connsiteX1" fmla="*/ 20376 w 24967"/>
                    <a:gd name="connsiteY1" fmla="*/ 37669 h 39341"/>
                    <a:gd name="connsiteX2" fmla="*/ 20376 w 24967"/>
                    <a:gd name="connsiteY2" fmla="*/ 33269 h 39341"/>
                    <a:gd name="connsiteX3" fmla="*/ 4663 w 24967"/>
                    <a:gd name="connsiteY3" fmla="*/ 33269 h 39341"/>
                    <a:gd name="connsiteX4" fmla="*/ 4663 w 24967"/>
                    <a:gd name="connsiteY4" fmla="*/ 23816 h 39341"/>
                    <a:gd name="connsiteX5" fmla="*/ 6929 w 24967"/>
                    <a:gd name="connsiteY5" fmla="*/ 24395 h 39341"/>
                    <a:gd name="connsiteX6" fmla="*/ 9211 w 24967"/>
                    <a:gd name="connsiteY6" fmla="*/ 24586 h 39341"/>
                    <a:gd name="connsiteX7" fmla="*/ 19442 w 24967"/>
                    <a:gd name="connsiteY7" fmla="*/ 21046 h 39341"/>
                    <a:gd name="connsiteX8" fmla="*/ 23221 w 24967"/>
                    <a:gd name="connsiteY8" fmla="*/ 11461 h 39341"/>
                    <a:gd name="connsiteX9" fmla="*/ 19342 w 24967"/>
                    <a:gd name="connsiteY9" fmla="*/ 1776 h 39341"/>
                    <a:gd name="connsiteX10" fmla="*/ 8409 w 24967"/>
                    <a:gd name="connsiteY10" fmla="*/ -1672 h 39341"/>
                    <a:gd name="connsiteX11" fmla="*/ 3455 w 24967"/>
                    <a:gd name="connsiteY11" fmla="*/ -1259 h 39341"/>
                    <a:gd name="connsiteX12" fmla="*/ -1747 w 24967"/>
                    <a:gd name="connsiteY12" fmla="*/ -18 h 39341"/>
                    <a:gd name="connsiteX13" fmla="*/ -1747 w 24967"/>
                    <a:gd name="connsiteY13" fmla="*/ 5233 h 39341"/>
                    <a:gd name="connsiteX14" fmla="*/ 3058 w 24967"/>
                    <a:gd name="connsiteY14" fmla="*/ 3348 h 39341"/>
                    <a:gd name="connsiteX15" fmla="*/ 8302 w 24967"/>
                    <a:gd name="connsiteY15" fmla="*/ 2727 h 39341"/>
                    <a:gd name="connsiteX16" fmla="*/ 15381 w 24967"/>
                    <a:gd name="connsiteY16" fmla="*/ 5076 h 39341"/>
                    <a:gd name="connsiteX17" fmla="*/ 17994 w 24967"/>
                    <a:gd name="connsiteY17" fmla="*/ 11461 h 39341"/>
                    <a:gd name="connsiteX18" fmla="*/ 15381 w 24967"/>
                    <a:gd name="connsiteY18" fmla="*/ 17837 h 39341"/>
                    <a:gd name="connsiteX19" fmla="*/ 8302 w 24967"/>
                    <a:gd name="connsiteY19" fmla="*/ 20194 h 39341"/>
                    <a:gd name="connsiteX20" fmla="*/ 4125 w 24967"/>
                    <a:gd name="connsiteY20" fmla="*/ 19731 h 39341"/>
                    <a:gd name="connsiteX21" fmla="*/ -117 w 24967"/>
                    <a:gd name="connsiteY21" fmla="*/ 18284 h 39341"/>
                    <a:gd name="connsiteX22" fmla="*/ -117 w 24967"/>
                    <a:gd name="connsiteY22" fmla="*/ 37669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17" y="37669"/>
                      </a:moveTo>
                      <a:lnTo>
                        <a:pt x="20376" y="37669"/>
                      </a:lnTo>
                      <a:lnTo>
                        <a:pt x="20376" y="33269"/>
                      </a:lnTo>
                      <a:lnTo>
                        <a:pt x="4663" y="33269"/>
                      </a:lnTo>
                      <a:lnTo>
                        <a:pt x="4663" y="23816"/>
                      </a:lnTo>
                      <a:cubicBezTo>
                        <a:pt x="5418" y="24076"/>
                        <a:pt x="6174" y="24269"/>
                        <a:pt x="6929" y="24395"/>
                      </a:cubicBezTo>
                      <a:cubicBezTo>
                        <a:pt x="7690" y="24522"/>
                        <a:pt x="8451" y="24586"/>
                        <a:pt x="9211" y="24586"/>
                      </a:cubicBezTo>
                      <a:cubicBezTo>
                        <a:pt x="13517" y="24586"/>
                        <a:pt x="16928" y="23406"/>
                        <a:pt x="19442" y="21046"/>
                      </a:cubicBezTo>
                      <a:cubicBezTo>
                        <a:pt x="21961" y="18686"/>
                        <a:pt x="23221" y="15491"/>
                        <a:pt x="23221" y="11461"/>
                      </a:cubicBezTo>
                      <a:cubicBezTo>
                        <a:pt x="23221" y="7309"/>
                        <a:pt x="21928" y="4081"/>
                        <a:pt x="19342" y="1776"/>
                      </a:cubicBezTo>
                      <a:cubicBezTo>
                        <a:pt x="16757" y="-523"/>
                        <a:pt x="13112" y="-1672"/>
                        <a:pt x="8409" y="-1672"/>
                      </a:cubicBezTo>
                      <a:cubicBezTo>
                        <a:pt x="6788" y="-1672"/>
                        <a:pt x="5137" y="-1535"/>
                        <a:pt x="3455" y="-1259"/>
                      </a:cubicBezTo>
                      <a:cubicBezTo>
                        <a:pt x="1779" y="-983"/>
                        <a:pt x="45" y="-570"/>
                        <a:pt x="-1747" y="-18"/>
                      </a:cubicBezTo>
                      <a:lnTo>
                        <a:pt x="-1747" y="5233"/>
                      </a:lnTo>
                      <a:cubicBezTo>
                        <a:pt x="-197" y="4390"/>
                        <a:pt x="1404" y="3761"/>
                        <a:pt x="3058" y="3348"/>
                      </a:cubicBezTo>
                      <a:cubicBezTo>
                        <a:pt x="4712" y="2934"/>
                        <a:pt x="6460" y="2727"/>
                        <a:pt x="8302" y="2727"/>
                      </a:cubicBezTo>
                      <a:cubicBezTo>
                        <a:pt x="11285" y="2727"/>
                        <a:pt x="13644" y="3510"/>
                        <a:pt x="15381" y="5076"/>
                      </a:cubicBezTo>
                      <a:cubicBezTo>
                        <a:pt x="17123" y="6642"/>
                        <a:pt x="17994" y="8770"/>
                        <a:pt x="17994" y="11461"/>
                      </a:cubicBezTo>
                      <a:cubicBezTo>
                        <a:pt x="17994" y="14146"/>
                        <a:pt x="17123" y="16271"/>
                        <a:pt x="15381" y="17837"/>
                      </a:cubicBezTo>
                      <a:cubicBezTo>
                        <a:pt x="13644" y="19408"/>
                        <a:pt x="11285" y="20194"/>
                        <a:pt x="8302" y="20194"/>
                      </a:cubicBezTo>
                      <a:cubicBezTo>
                        <a:pt x="6907" y="20194"/>
                        <a:pt x="5515" y="20040"/>
                        <a:pt x="4125" y="19731"/>
                      </a:cubicBezTo>
                      <a:cubicBezTo>
                        <a:pt x="2741" y="19422"/>
                        <a:pt x="1327" y="18940"/>
                        <a:pt x="-117" y="18284"/>
                      </a:cubicBezTo>
                      <a:lnTo>
                        <a:pt x="-117" y="376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8" name="Graphic 2">
                <a:extLst>
                  <a:ext uri="{FF2B5EF4-FFF2-40B4-BE49-F238E27FC236}">
                    <a16:creationId xmlns:a16="http://schemas.microsoft.com/office/drawing/2014/main" id="{3706CB99-8B11-4E03-AC49-546020A332F3}"/>
                  </a:ext>
                </a:extLst>
              </p:cNvPr>
              <p:cNvGrpSpPr/>
              <p:nvPr/>
            </p:nvGrpSpPr>
            <p:grpSpPr>
              <a:xfrm>
                <a:off x="4668890" y="5898720"/>
                <a:ext cx="358979" cy="51225"/>
                <a:chOff x="4668890" y="5898720"/>
                <a:chExt cx="358979" cy="51225"/>
              </a:xfrm>
              <a:solidFill>
                <a:srgbClr val="000000"/>
              </a:solidFill>
            </p:grpSpPr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97DAB0D2-28EE-4060-B2E9-AF0773B69986}"/>
                    </a:ext>
                  </a:extLst>
                </p:cNvPr>
                <p:cNvSpPr/>
                <p:nvPr/>
              </p:nvSpPr>
              <p:spPr>
                <a:xfrm flipV="1">
                  <a:off x="4668890" y="5909298"/>
                  <a:ext cx="22122" cy="30393"/>
                </a:xfrm>
                <a:custGeom>
                  <a:avLst/>
                  <a:gdLst>
                    <a:gd name="connsiteX0" fmla="*/ 19095 w 22122"/>
                    <a:gd name="connsiteY0" fmla="*/ 27722 h 30393"/>
                    <a:gd name="connsiteX1" fmla="*/ 19095 w 22122"/>
                    <a:gd name="connsiteY1" fmla="*/ 23223 h 30393"/>
                    <a:gd name="connsiteX2" fmla="*/ 14910 w 22122"/>
                    <a:gd name="connsiteY2" fmla="*/ 24770 h 30393"/>
                    <a:gd name="connsiteX3" fmla="*/ 10411 w 22122"/>
                    <a:gd name="connsiteY3" fmla="*/ 25291 h 30393"/>
                    <a:gd name="connsiteX4" fmla="*/ 5102 w 22122"/>
                    <a:gd name="connsiteY4" fmla="*/ 24207 h 30393"/>
                    <a:gd name="connsiteX5" fmla="*/ 3332 w 22122"/>
                    <a:gd name="connsiteY5" fmla="*/ 20949 h 30393"/>
                    <a:gd name="connsiteX6" fmla="*/ 4597 w 22122"/>
                    <a:gd name="connsiteY6" fmla="*/ 18352 h 30393"/>
                    <a:gd name="connsiteX7" fmla="*/ 9692 w 22122"/>
                    <a:gd name="connsiteY7" fmla="*/ 16557 h 30393"/>
                    <a:gd name="connsiteX8" fmla="*/ 11321 w 22122"/>
                    <a:gd name="connsiteY8" fmla="*/ 16193 h 30393"/>
                    <a:gd name="connsiteX9" fmla="*/ 18516 w 22122"/>
                    <a:gd name="connsiteY9" fmla="*/ 13133 h 30393"/>
                    <a:gd name="connsiteX10" fmla="*/ 20650 w 22122"/>
                    <a:gd name="connsiteY10" fmla="*/ 7617 h 30393"/>
                    <a:gd name="connsiteX11" fmla="*/ 17457 w 22122"/>
                    <a:gd name="connsiteY11" fmla="*/ 1224 h 30393"/>
                    <a:gd name="connsiteX12" fmla="*/ 8683 w 22122"/>
                    <a:gd name="connsiteY12" fmla="*/ -1125 h 30393"/>
                    <a:gd name="connsiteX13" fmla="*/ 3836 w 22122"/>
                    <a:gd name="connsiteY13" fmla="*/ -670 h 30393"/>
                    <a:gd name="connsiteX14" fmla="*/ -1473 w 22122"/>
                    <a:gd name="connsiteY14" fmla="*/ 687 h 30393"/>
                    <a:gd name="connsiteX15" fmla="*/ -1473 w 22122"/>
                    <a:gd name="connsiteY15" fmla="*/ 5599 h 30393"/>
                    <a:gd name="connsiteX16" fmla="*/ 3721 w 22122"/>
                    <a:gd name="connsiteY16" fmla="*/ 3540 h 30393"/>
                    <a:gd name="connsiteX17" fmla="*/ 8790 w 22122"/>
                    <a:gd name="connsiteY17" fmla="*/ 2862 h 30393"/>
                    <a:gd name="connsiteX18" fmla="*/ 13951 w 22122"/>
                    <a:gd name="connsiteY18" fmla="*/ 4011 h 30393"/>
                    <a:gd name="connsiteX19" fmla="*/ 15762 w 22122"/>
                    <a:gd name="connsiteY19" fmla="*/ 7253 h 30393"/>
                    <a:gd name="connsiteX20" fmla="*/ 14455 w 22122"/>
                    <a:gd name="connsiteY20" fmla="*/ 10222 h 30393"/>
                    <a:gd name="connsiteX21" fmla="*/ 8732 w 22122"/>
                    <a:gd name="connsiteY21" fmla="*/ 12215 h 30393"/>
                    <a:gd name="connsiteX22" fmla="*/ 7078 w 22122"/>
                    <a:gd name="connsiteY22" fmla="*/ 12604 h 30393"/>
                    <a:gd name="connsiteX23" fmla="*/ 694 w 22122"/>
                    <a:gd name="connsiteY23" fmla="*/ 15457 h 30393"/>
                    <a:gd name="connsiteX24" fmla="*/ -1266 w 22122"/>
                    <a:gd name="connsiteY24" fmla="*/ 20742 h 30393"/>
                    <a:gd name="connsiteX25" fmla="*/ 1628 w 22122"/>
                    <a:gd name="connsiteY25" fmla="*/ 27044 h 30393"/>
                    <a:gd name="connsiteX26" fmla="*/ 9849 w 22122"/>
                    <a:gd name="connsiteY26" fmla="*/ 29269 h 30393"/>
                    <a:gd name="connsiteX27" fmla="*/ 14803 w 22122"/>
                    <a:gd name="connsiteY27" fmla="*/ 28880 h 30393"/>
                    <a:gd name="connsiteX28" fmla="*/ 19095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95" y="27722"/>
                      </a:moveTo>
                      <a:lnTo>
                        <a:pt x="19095" y="23223"/>
                      </a:lnTo>
                      <a:cubicBezTo>
                        <a:pt x="17755" y="23912"/>
                        <a:pt x="16360" y="24428"/>
                        <a:pt x="14910" y="24770"/>
                      </a:cubicBezTo>
                      <a:cubicBezTo>
                        <a:pt x="13466" y="25117"/>
                        <a:pt x="11966" y="25291"/>
                        <a:pt x="10411" y="25291"/>
                      </a:cubicBezTo>
                      <a:cubicBezTo>
                        <a:pt x="8051" y="25291"/>
                        <a:pt x="6282" y="24929"/>
                        <a:pt x="5102" y="24207"/>
                      </a:cubicBezTo>
                      <a:cubicBezTo>
                        <a:pt x="3922" y="23485"/>
                        <a:pt x="3332" y="22399"/>
                        <a:pt x="3332" y="20949"/>
                      </a:cubicBezTo>
                      <a:cubicBezTo>
                        <a:pt x="3332" y="19846"/>
                        <a:pt x="3754" y="18980"/>
                        <a:pt x="4597" y="18352"/>
                      </a:cubicBezTo>
                      <a:cubicBezTo>
                        <a:pt x="5441" y="17723"/>
                        <a:pt x="7139" y="17125"/>
                        <a:pt x="9692" y="16557"/>
                      </a:cubicBezTo>
                      <a:lnTo>
                        <a:pt x="11321" y="16193"/>
                      </a:lnTo>
                      <a:cubicBezTo>
                        <a:pt x="14695" y="15471"/>
                        <a:pt x="17094" y="14451"/>
                        <a:pt x="18516" y="13133"/>
                      </a:cubicBezTo>
                      <a:cubicBezTo>
                        <a:pt x="19938" y="11816"/>
                        <a:pt x="20650" y="9977"/>
                        <a:pt x="20650" y="7617"/>
                      </a:cubicBezTo>
                      <a:cubicBezTo>
                        <a:pt x="20650" y="4927"/>
                        <a:pt x="19586" y="2796"/>
                        <a:pt x="17457" y="1224"/>
                      </a:cubicBezTo>
                      <a:cubicBezTo>
                        <a:pt x="15329" y="-342"/>
                        <a:pt x="12404" y="-1125"/>
                        <a:pt x="8683" y="-1125"/>
                      </a:cubicBezTo>
                      <a:cubicBezTo>
                        <a:pt x="7133" y="-1125"/>
                        <a:pt x="5518" y="-973"/>
                        <a:pt x="3836" y="-670"/>
                      </a:cubicBezTo>
                      <a:cubicBezTo>
                        <a:pt x="2155" y="-366"/>
                        <a:pt x="385" y="86"/>
                        <a:pt x="-1473" y="687"/>
                      </a:cubicBezTo>
                      <a:lnTo>
                        <a:pt x="-1473" y="5599"/>
                      </a:lnTo>
                      <a:cubicBezTo>
                        <a:pt x="286" y="4684"/>
                        <a:pt x="2017" y="3998"/>
                        <a:pt x="3721" y="3540"/>
                      </a:cubicBezTo>
                      <a:cubicBezTo>
                        <a:pt x="5424" y="3088"/>
                        <a:pt x="7114" y="2862"/>
                        <a:pt x="8790" y="2862"/>
                      </a:cubicBezTo>
                      <a:cubicBezTo>
                        <a:pt x="11029" y="2862"/>
                        <a:pt x="12749" y="3245"/>
                        <a:pt x="13951" y="4011"/>
                      </a:cubicBezTo>
                      <a:cubicBezTo>
                        <a:pt x="15158" y="4778"/>
                        <a:pt x="15762" y="5858"/>
                        <a:pt x="15762" y="7253"/>
                      </a:cubicBezTo>
                      <a:cubicBezTo>
                        <a:pt x="15762" y="8543"/>
                        <a:pt x="15326" y="9533"/>
                        <a:pt x="14455" y="10222"/>
                      </a:cubicBezTo>
                      <a:cubicBezTo>
                        <a:pt x="13590" y="10911"/>
                        <a:pt x="11682" y="11576"/>
                        <a:pt x="8732" y="12215"/>
                      </a:cubicBezTo>
                      <a:lnTo>
                        <a:pt x="7078" y="12604"/>
                      </a:lnTo>
                      <a:cubicBezTo>
                        <a:pt x="4134" y="13222"/>
                        <a:pt x="2006" y="14173"/>
                        <a:pt x="694" y="15457"/>
                      </a:cubicBezTo>
                      <a:cubicBezTo>
                        <a:pt x="-613" y="16742"/>
                        <a:pt x="-1266" y="18504"/>
                        <a:pt x="-1266" y="20742"/>
                      </a:cubicBezTo>
                      <a:cubicBezTo>
                        <a:pt x="-1266" y="23466"/>
                        <a:pt x="-302" y="25566"/>
                        <a:pt x="1628" y="27044"/>
                      </a:cubicBezTo>
                      <a:cubicBezTo>
                        <a:pt x="3558" y="28527"/>
                        <a:pt x="6298" y="29269"/>
                        <a:pt x="9849" y="29269"/>
                      </a:cubicBezTo>
                      <a:cubicBezTo>
                        <a:pt x="11602" y="29269"/>
                        <a:pt x="13253" y="29139"/>
                        <a:pt x="14803" y="28880"/>
                      </a:cubicBezTo>
                      <a:cubicBezTo>
                        <a:pt x="16357" y="28626"/>
                        <a:pt x="17788" y="28240"/>
                        <a:pt x="19095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D18F7B5A-53C9-4820-8033-C217038770AC}"/>
                    </a:ext>
                  </a:extLst>
                </p:cNvPr>
                <p:cNvSpPr/>
                <p:nvPr/>
              </p:nvSpPr>
              <p:spPr>
                <a:xfrm flipV="1">
                  <a:off x="4696772" y="5909298"/>
                  <a:ext cx="24455" cy="30393"/>
                </a:xfrm>
                <a:custGeom>
                  <a:avLst/>
                  <a:gdLst>
                    <a:gd name="connsiteX0" fmla="*/ 13321 w 24455"/>
                    <a:gd name="connsiteY0" fmla="*/ 14175 h 30393"/>
                    <a:gd name="connsiteX1" fmla="*/ 5332 w 24455"/>
                    <a:gd name="connsiteY1" fmla="*/ 12860 h 30393"/>
                    <a:gd name="connsiteX2" fmla="*/ 3107 w 24455"/>
                    <a:gd name="connsiteY2" fmla="*/ 8361 h 30393"/>
                    <a:gd name="connsiteX3" fmla="*/ 4778 w 24455"/>
                    <a:gd name="connsiteY3" fmla="*/ 4342 h 30393"/>
                    <a:gd name="connsiteX4" fmla="*/ 9310 w 24455"/>
                    <a:gd name="connsiteY4" fmla="*/ 2862 h 30393"/>
                    <a:gd name="connsiteX5" fmla="*/ 15661 w 24455"/>
                    <a:gd name="connsiteY5" fmla="*/ 5665 h 30393"/>
                    <a:gd name="connsiteX6" fmla="*/ 18052 w 24455"/>
                    <a:gd name="connsiteY6" fmla="*/ 13117 h 30393"/>
                    <a:gd name="connsiteX7" fmla="*/ 18052 w 24455"/>
                    <a:gd name="connsiteY7" fmla="*/ 14175 h 30393"/>
                    <a:gd name="connsiteX8" fmla="*/ 13321 w 24455"/>
                    <a:gd name="connsiteY8" fmla="*/ 14175 h 30393"/>
                    <a:gd name="connsiteX9" fmla="*/ 22807 w 24455"/>
                    <a:gd name="connsiteY9" fmla="*/ 16144 h 30393"/>
                    <a:gd name="connsiteX10" fmla="*/ 22807 w 24455"/>
                    <a:gd name="connsiteY10" fmla="*/ -372 h 30393"/>
                    <a:gd name="connsiteX11" fmla="*/ 18052 w 24455"/>
                    <a:gd name="connsiteY11" fmla="*/ -372 h 30393"/>
                    <a:gd name="connsiteX12" fmla="*/ 18052 w 24455"/>
                    <a:gd name="connsiteY12" fmla="*/ 4020 h 30393"/>
                    <a:gd name="connsiteX13" fmla="*/ 13991 w 24455"/>
                    <a:gd name="connsiteY13" fmla="*/ 133 h 30393"/>
                    <a:gd name="connsiteX14" fmla="*/ 8045 w 24455"/>
                    <a:gd name="connsiteY14" fmla="*/ -1125 h 30393"/>
                    <a:gd name="connsiteX15" fmla="*/ 974 w 24455"/>
                    <a:gd name="connsiteY15" fmla="*/ 1373 h 30393"/>
                    <a:gd name="connsiteX16" fmla="*/ -1648 w 24455"/>
                    <a:gd name="connsiteY16" fmla="*/ 8055 h 30393"/>
                    <a:gd name="connsiteX17" fmla="*/ 1619 w 24455"/>
                    <a:gd name="connsiteY17" fmla="*/ 15416 h 30393"/>
                    <a:gd name="connsiteX18" fmla="*/ 11377 w 24455"/>
                    <a:gd name="connsiteY18" fmla="*/ 17897 h 30393"/>
                    <a:gd name="connsiteX19" fmla="*/ 18052 w 24455"/>
                    <a:gd name="connsiteY19" fmla="*/ 17897 h 30393"/>
                    <a:gd name="connsiteX20" fmla="*/ 18052 w 24455"/>
                    <a:gd name="connsiteY20" fmla="*/ 18368 h 30393"/>
                    <a:gd name="connsiteX21" fmla="*/ 15893 w 24455"/>
                    <a:gd name="connsiteY21" fmla="*/ 23446 h 30393"/>
                    <a:gd name="connsiteX22" fmla="*/ 9831 w 24455"/>
                    <a:gd name="connsiteY22" fmla="*/ 25241 h 30393"/>
                    <a:gd name="connsiteX23" fmla="*/ 4993 w 24455"/>
                    <a:gd name="connsiteY23" fmla="*/ 24646 h 30393"/>
                    <a:gd name="connsiteX24" fmla="*/ 477 w 24455"/>
                    <a:gd name="connsiteY24" fmla="*/ 22859 h 30393"/>
                    <a:gd name="connsiteX25" fmla="*/ 477 w 24455"/>
                    <a:gd name="connsiteY25" fmla="*/ 27259 h 30393"/>
                    <a:gd name="connsiteX26" fmla="*/ 5539 w 24455"/>
                    <a:gd name="connsiteY26" fmla="*/ 28764 h 30393"/>
                    <a:gd name="connsiteX27" fmla="*/ 10319 w 24455"/>
                    <a:gd name="connsiteY27" fmla="*/ 29269 h 30393"/>
                    <a:gd name="connsiteX28" fmla="*/ 19706 w 24455"/>
                    <a:gd name="connsiteY28" fmla="*/ 26010 h 30393"/>
                    <a:gd name="connsiteX29" fmla="*/ 22807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21" y="14175"/>
                      </a:moveTo>
                      <a:cubicBezTo>
                        <a:pt x="9478" y="14175"/>
                        <a:pt x="6815" y="13737"/>
                        <a:pt x="5332" y="12860"/>
                      </a:cubicBezTo>
                      <a:cubicBezTo>
                        <a:pt x="3849" y="11984"/>
                        <a:pt x="3107" y="10484"/>
                        <a:pt x="3107" y="8361"/>
                      </a:cubicBezTo>
                      <a:cubicBezTo>
                        <a:pt x="3107" y="6674"/>
                        <a:pt x="3664" y="5335"/>
                        <a:pt x="4778" y="4342"/>
                      </a:cubicBezTo>
                      <a:cubicBezTo>
                        <a:pt x="5892" y="3355"/>
                        <a:pt x="7402" y="2862"/>
                        <a:pt x="9310" y="2862"/>
                      </a:cubicBezTo>
                      <a:cubicBezTo>
                        <a:pt x="11951" y="2862"/>
                        <a:pt x="14068" y="3796"/>
                        <a:pt x="15661" y="5665"/>
                      </a:cubicBezTo>
                      <a:cubicBezTo>
                        <a:pt x="17255" y="7534"/>
                        <a:pt x="18052" y="10018"/>
                        <a:pt x="18052" y="13117"/>
                      </a:cubicBezTo>
                      <a:lnTo>
                        <a:pt x="18052" y="14175"/>
                      </a:lnTo>
                      <a:lnTo>
                        <a:pt x="13321" y="14175"/>
                      </a:lnTo>
                      <a:close/>
                      <a:moveTo>
                        <a:pt x="22807" y="16144"/>
                      </a:moveTo>
                      <a:lnTo>
                        <a:pt x="22807" y="-372"/>
                      </a:lnTo>
                      <a:lnTo>
                        <a:pt x="18052" y="-372"/>
                      </a:lnTo>
                      <a:lnTo>
                        <a:pt x="18052" y="4020"/>
                      </a:lnTo>
                      <a:cubicBezTo>
                        <a:pt x="16965" y="2266"/>
                        <a:pt x="15612" y="971"/>
                        <a:pt x="13991" y="133"/>
                      </a:cubicBezTo>
                      <a:cubicBezTo>
                        <a:pt x="12370" y="-705"/>
                        <a:pt x="10388" y="-1125"/>
                        <a:pt x="8045" y="-1125"/>
                      </a:cubicBezTo>
                      <a:cubicBezTo>
                        <a:pt x="5084" y="-1125"/>
                        <a:pt x="2727" y="-292"/>
                        <a:pt x="974" y="1373"/>
                      </a:cubicBezTo>
                      <a:cubicBezTo>
                        <a:pt x="-774" y="3038"/>
                        <a:pt x="-1648" y="5266"/>
                        <a:pt x="-1648" y="8055"/>
                      </a:cubicBezTo>
                      <a:cubicBezTo>
                        <a:pt x="-1648" y="11308"/>
                        <a:pt x="-559" y="13762"/>
                        <a:pt x="1619" y="15416"/>
                      </a:cubicBezTo>
                      <a:cubicBezTo>
                        <a:pt x="3802" y="17070"/>
                        <a:pt x="7055" y="17897"/>
                        <a:pt x="11377" y="17897"/>
                      </a:cubicBezTo>
                      <a:lnTo>
                        <a:pt x="18052" y="17897"/>
                      </a:lnTo>
                      <a:lnTo>
                        <a:pt x="18052" y="18368"/>
                      </a:lnTo>
                      <a:cubicBezTo>
                        <a:pt x="18052" y="20557"/>
                        <a:pt x="17332" y="22250"/>
                        <a:pt x="15893" y="23446"/>
                      </a:cubicBezTo>
                      <a:cubicBezTo>
                        <a:pt x="14454" y="24643"/>
                        <a:pt x="12433" y="25241"/>
                        <a:pt x="9831" y="25241"/>
                      </a:cubicBezTo>
                      <a:cubicBezTo>
                        <a:pt x="8177" y="25241"/>
                        <a:pt x="6564" y="25043"/>
                        <a:pt x="4993" y="24646"/>
                      </a:cubicBezTo>
                      <a:cubicBezTo>
                        <a:pt x="3427" y="24249"/>
                        <a:pt x="1922" y="23653"/>
                        <a:pt x="477" y="22859"/>
                      </a:cubicBezTo>
                      <a:lnTo>
                        <a:pt x="477" y="27259"/>
                      </a:lnTo>
                      <a:cubicBezTo>
                        <a:pt x="2214" y="27932"/>
                        <a:pt x="3901" y="28433"/>
                        <a:pt x="5539" y="28764"/>
                      </a:cubicBezTo>
                      <a:cubicBezTo>
                        <a:pt x="7176" y="29100"/>
                        <a:pt x="8770" y="29269"/>
                        <a:pt x="10319" y="29269"/>
                      </a:cubicBezTo>
                      <a:cubicBezTo>
                        <a:pt x="14509" y="29269"/>
                        <a:pt x="17638" y="28182"/>
                        <a:pt x="19706" y="26010"/>
                      </a:cubicBezTo>
                      <a:cubicBezTo>
                        <a:pt x="21773" y="23843"/>
                        <a:pt x="22807" y="20555"/>
                        <a:pt x="22807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72914AA0-4465-42D3-937D-21BCBDFE2ACB}"/>
                    </a:ext>
                  </a:extLst>
                </p:cNvPr>
                <p:cNvSpPr/>
                <p:nvPr/>
              </p:nvSpPr>
              <p:spPr>
                <a:xfrm flipV="1">
                  <a:off x="4730836" y="5909298"/>
                  <a:ext cx="42260" cy="29640"/>
                </a:xfrm>
                <a:custGeom>
                  <a:avLst/>
                  <a:gdLst>
                    <a:gd name="connsiteX0" fmla="*/ 19801 w 42260"/>
                    <a:gd name="connsiteY0" fmla="*/ 22218 h 29640"/>
                    <a:gd name="connsiteX1" fmla="*/ 24069 w 42260"/>
                    <a:gd name="connsiteY1" fmla="*/ 26949 h 29640"/>
                    <a:gd name="connsiteX2" fmla="*/ 29907 w 42260"/>
                    <a:gd name="connsiteY2" fmla="*/ 28470 h 29640"/>
                    <a:gd name="connsiteX3" fmla="*/ 36888 w 42260"/>
                    <a:gd name="connsiteY3" fmla="*/ 25303 h 29640"/>
                    <a:gd name="connsiteX4" fmla="*/ 39344 w 42260"/>
                    <a:gd name="connsiteY4" fmla="*/ 16305 h 29640"/>
                    <a:gd name="connsiteX5" fmla="*/ 39344 w 42260"/>
                    <a:gd name="connsiteY5" fmla="*/ -1170 h 29640"/>
                    <a:gd name="connsiteX6" fmla="*/ 34564 w 42260"/>
                    <a:gd name="connsiteY6" fmla="*/ -1170 h 29640"/>
                    <a:gd name="connsiteX7" fmla="*/ 34564 w 42260"/>
                    <a:gd name="connsiteY7" fmla="*/ 16148 h 29640"/>
                    <a:gd name="connsiteX8" fmla="*/ 33083 w 42260"/>
                    <a:gd name="connsiteY8" fmla="*/ 22317 h 29640"/>
                    <a:gd name="connsiteX9" fmla="*/ 28592 w 42260"/>
                    <a:gd name="connsiteY9" fmla="*/ 24335 h 29640"/>
                    <a:gd name="connsiteX10" fmla="*/ 22745 w 42260"/>
                    <a:gd name="connsiteY10" fmla="*/ 21879 h 29640"/>
                    <a:gd name="connsiteX11" fmla="*/ 20603 w 42260"/>
                    <a:gd name="connsiteY11" fmla="*/ 15188 h 29640"/>
                    <a:gd name="connsiteX12" fmla="*/ 20603 w 42260"/>
                    <a:gd name="connsiteY12" fmla="*/ -1170 h 29640"/>
                    <a:gd name="connsiteX13" fmla="*/ 15823 w 42260"/>
                    <a:gd name="connsiteY13" fmla="*/ -1170 h 29640"/>
                    <a:gd name="connsiteX14" fmla="*/ 15823 w 42260"/>
                    <a:gd name="connsiteY14" fmla="*/ 16148 h 29640"/>
                    <a:gd name="connsiteX15" fmla="*/ 14351 w 42260"/>
                    <a:gd name="connsiteY15" fmla="*/ 22334 h 29640"/>
                    <a:gd name="connsiteX16" fmla="*/ 9803 w 42260"/>
                    <a:gd name="connsiteY16" fmla="*/ 24335 h 29640"/>
                    <a:gd name="connsiteX17" fmla="*/ 4005 w 42260"/>
                    <a:gd name="connsiteY17" fmla="*/ 21871 h 29640"/>
                    <a:gd name="connsiteX18" fmla="*/ 1863 w 42260"/>
                    <a:gd name="connsiteY18" fmla="*/ 15188 h 29640"/>
                    <a:gd name="connsiteX19" fmla="*/ 1863 w 42260"/>
                    <a:gd name="connsiteY19" fmla="*/ -1170 h 29640"/>
                    <a:gd name="connsiteX20" fmla="*/ -2917 w 42260"/>
                    <a:gd name="connsiteY20" fmla="*/ -1170 h 29640"/>
                    <a:gd name="connsiteX21" fmla="*/ -2917 w 42260"/>
                    <a:gd name="connsiteY21" fmla="*/ 27776 h 29640"/>
                    <a:gd name="connsiteX22" fmla="*/ 1863 w 42260"/>
                    <a:gd name="connsiteY22" fmla="*/ 27776 h 29640"/>
                    <a:gd name="connsiteX23" fmla="*/ 1863 w 42260"/>
                    <a:gd name="connsiteY23" fmla="*/ 23277 h 29640"/>
                    <a:gd name="connsiteX24" fmla="*/ 5767 w 42260"/>
                    <a:gd name="connsiteY24" fmla="*/ 27205 h 29640"/>
                    <a:gd name="connsiteX25" fmla="*/ 11167 w 42260"/>
                    <a:gd name="connsiteY25" fmla="*/ 28470 h 29640"/>
                    <a:gd name="connsiteX26" fmla="*/ 16534 w 42260"/>
                    <a:gd name="connsiteY26" fmla="*/ 26866 h 29640"/>
                    <a:gd name="connsiteX27" fmla="*/ 19801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801" y="22218"/>
                      </a:moveTo>
                      <a:cubicBezTo>
                        <a:pt x="20992" y="24357"/>
                        <a:pt x="22415" y="25934"/>
                        <a:pt x="24069" y="26949"/>
                      </a:cubicBezTo>
                      <a:cubicBezTo>
                        <a:pt x="25723" y="27963"/>
                        <a:pt x="27669" y="28470"/>
                        <a:pt x="29907" y="28470"/>
                      </a:cubicBezTo>
                      <a:cubicBezTo>
                        <a:pt x="32923" y="28470"/>
                        <a:pt x="35250" y="27415"/>
                        <a:pt x="36888" y="25303"/>
                      </a:cubicBezTo>
                      <a:cubicBezTo>
                        <a:pt x="38525" y="23197"/>
                        <a:pt x="39344" y="20197"/>
                        <a:pt x="39344" y="16305"/>
                      </a:cubicBezTo>
                      <a:lnTo>
                        <a:pt x="39344" y="-1170"/>
                      </a:lnTo>
                      <a:lnTo>
                        <a:pt x="34564" y="-1170"/>
                      </a:lnTo>
                      <a:lnTo>
                        <a:pt x="34564" y="16148"/>
                      </a:lnTo>
                      <a:cubicBezTo>
                        <a:pt x="34564" y="18921"/>
                        <a:pt x="34070" y="20978"/>
                        <a:pt x="33083" y="22317"/>
                      </a:cubicBezTo>
                      <a:cubicBezTo>
                        <a:pt x="32102" y="23663"/>
                        <a:pt x="30605" y="24335"/>
                        <a:pt x="28592" y="24335"/>
                      </a:cubicBezTo>
                      <a:cubicBezTo>
                        <a:pt x="26128" y="24335"/>
                        <a:pt x="24179" y="23517"/>
                        <a:pt x="22745" y="21879"/>
                      </a:cubicBezTo>
                      <a:cubicBezTo>
                        <a:pt x="21317" y="20247"/>
                        <a:pt x="20603" y="18017"/>
                        <a:pt x="20603" y="15188"/>
                      </a:cubicBezTo>
                      <a:lnTo>
                        <a:pt x="20603" y="-1170"/>
                      </a:lnTo>
                      <a:lnTo>
                        <a:pt x="15823" y="-1170"/>
                      </a:lnTo>
                      <a:lnTo>
                        <a:pt x="15823" y="16148"/>
                      </a:lnTo>
                      <a:cubicBezTo>
                        <a:pt x="15823" y="18938"/>
                        <a:pt x="15333" y="21000"/>
                        <a:pt x="14351" y="22334"/>
                      </a:cubicBezTo>
                      <a:cubicBezTo>
                        <a:pt x="13370" y="23668"/>
                        <a:pt x="11854" y="24335"/>
                        <a:pt x="9803" y="24335"/>
                      </a:cubicBezTo>
                      <a:cubicBezTo>
                        <a:pt x="7371" y="24335"/>
                        <a:pt x="5439" y="23514"/>
                        <a:pt x="4005" y="21871"/>
                      </a:cubicBezTo>
                      <a:cubicBezTo>
                        <a:pt x="2577" y="20228"/>
                        <a:pt x="1863" y="18000"/>
                        <a:pt x="1863" y="15188"/>
                      </a:cubicBezTo>
                      <a:lnTo>
                        <a:pt x="1863" y="-1170"/>
                      </a:lnTo>
                      <a:lnTo>
                        <a:pt x="-2917" y="-1170"/>
                      </a:lnTo>
                      <a:lnTo>
                        <a:pt x="-2917" y="27776"/>
                      </a:lnTo>
                      <a:lnTo>
                        <a:pt x="1863" y="27776"/>
                      </a:lnTo>
                      <a:lnTo>
                        <a:pt x="1863" y="23277"/>
                      </a:lnTo>
                      <a:cubicBezTo>
                        <a:pt x="2949" y="25052"/>
                        <a:pt x="4250" y="26362"/>
                        <a:pt x="5767" y="27205"/>
                      </a:cubicBezTo>
                      <a:cubicBezTo>
                        <a:pt x="7283" y="28049"/>
                        <a:pt x="9083" y="28470"/>
                        <a:pt x="11167" y="28470"/>
                      </a:cubicBezTo>
                      <a:cubicBezTo>
                        <a:pt x="13273" y="28470"/>
                        <a:pt x="15062" y="27936"/>
                        <a:pt x="16534" y="26866"/>
                      </a:cubicBezTo>
                      <a:cubicBezTo>
                        <a:pt x="18007" y="25802"/>
                        <a:pt x="19095" y="24253"/>
                        <a:pt x="19801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E1DBFC67-1F79-4AF2-BFBC-A71EE762713C}"/>
                    </a:ext>
                  </a:extLst>
                </p:cNvPr>
                <p:cNvSpPr/>
                <p:nvPr/>
              </p:nvSpPr>
              <p:spPr>
                <a:xfrm flipV="1">
                  <a:off x="4782396" y="5909298"/>
                  <a:ext cx="25902" cy="40648"/>
                </a:xfrm>
                <a:custGeom>
                  <a:avLst/>
                  <a:gdLst>
                    <a:gd name="connsiteX0" fmla="*/ 2857 w 25902"/>
                    <a:gd name="connsiteY0" fmla="*/ 14846 h 40648"/>
                    <a:gd name="connsiteX1" fmla="*/ 2857 w 25902"/>
                    <a:gd name="connsiteY1" fmla="*/ -504 h 40648"/>
                    <a:gd name="connsiteX2" fmla="*/ -1924 w 25902"/>
                    <a:gd name="connsiteY2" fmla="*/ -504 h 40648"/>
                    <a:gd name="connsiteX3" fmla="*/ -1924 w 25902"/>
                    <a:gd name="connsiteY3" fmla="*/ 39450 h 40648"/>
                    <a:gd name="connsiteX4" fmla="*/ 2857 w 25902"/>
                    <a:gd name="connsiteY4" fmla="*/ 39450 h 40648"/>
                    <a:gd name="connsiteX5" fmla="*/ 2857 w 25902"/>
                    <a:gd name="connsiteY5" fmla="*/ 35058 h 40648"/>
                    <a:gd name="connsiteX6" fmla="*/ 6644 w 25902"/>
                    <a:gd name="connsiteY6" fmla="*/ 38887 h 40648"/>
                    <a:gd name="connsiteX7" fmla="*/ 12111 w 25902"/>
                    <a:gd name="connsiteY7" fmla="*/ 40144 h 40648"/>
                    <a:gd name="connsiteX8" fmla="*/ 20679 w 25902"/>
                    <a:gd name="connsiteY8" fmla="*/ 35959 h 40648"/>
                    <a:gd name="connsiteX9" fmla="*/ 23979 w 25902"/>
                    <a:gd name="connsiteY9" fmla="*/ 24952 h 40648"/>
                    <a:gd name="connsiteX10" fmla="*/ 20679 w 25902"/>
                    <a:gd name="connsiteY10" fmla="*/ 13936 h 40648"/>
                    <a:gd name="connsiteX11" fmla="*/ 12111 w 25902"/>
                    <a:gd name="connsiteY11" fmla="*/ 9751 h 40648"/>
                    <a:gd name="connsiteX12" fmla="*/ 6644 w 25902"/>
                    <a:gd name="connsiteY12" fmla="*/ 11008 h 40648"/>
                    <a:gd name="connsiteX13" fmla="*/ 2857 w 25902"/>
                    <a:gd name="connsiteY13" fmla="*/ 14846 h 40648"/>
                    <a:gd name="connsiteX14" fmla="*/ 19041 w 25902"/>
                    <a:gd name="connsiteY14" fmla="*/ 24952 h 40648"/>
                    <a:gd name="connsiteX15" fmla="*/ 16883 w 25902"/>
                    <a:gd name="connsiteY15" fmla="*/ 33181 h 40648"/>
                    <a:gd name="connsiteX16" fmla="*/ 10953 w 25902"/>
                    <a:gd name="connsiteY16" fmla="*/ 36166 h 40648"/>
                    <a:gd name="connsiteX17" fmla="*/ 5015 w 25902"/>
                    <a:gd name="connsiteY17" fmla="*/ 33181 h 40648"/>
                    <a:gd name="connsiteX18" fmla="*/ 2857 w 25902"/>
                    <a:gd name="connsiteY18" fmla="*/ 24952 h 40648"/>
                    <a:gd name="connsiteX19" fmla="*/ 5015 w 25902"/>
                    <a:gd name="connsiteY19" fmla="*/ 16723 h 40648"/>
                    <a:gd name="connsiteX20" fmla="*/ 10953 w 25902"/>
                    <a:gd name="connsiteY20" fmla="*/ 13737 h 40648"/>
                    <a:gd name="connsiteX21" fmla="*/ 16883 w 25902"/>
                    <a:gd name="connsiteY21" fmla="*/ 16723 h 40648"/>
                    <a:gd name="connsiteX22" fmla="*/ 19041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857" y="14846"/>
                      </a:moveTo>
                      <a:lnTo>
                        <a:pt x="2857" y="-504"/>
                      </a:lnTo>
                      <a:lnTo>
                        <a:pt x="-1924" y="-504"/>
                      </a:lnTo>
                      <a:lnTo>
                        <a:pt x="-1924" y="39450"/>
                      </a:lnTo>
                      <a:lnTo>
                        <a:pt x="2857" y="39450"/>
                      </a:lnTo>
                      <a:lnTo>
                        <a:pt x="2857" y="35058"/>
                      </a:lnTo>
                      <a:cubicBezTo>
                        <a:pt x="3860" y="36778"/>
                        <a:pt x="5123" y="38055"/>
                        <a:pt x="6644" y="38887"/>
                      </a:cubicBezTo>
                      <a:cubicBezTo>
                        <a:pt x="8172" y="39725"/>
                        <a:pt x="9994" y="40144"/>
                        <a:pt x="12111" y="40144"/>
                      </a:cubicBezTo>
                      <a:cubicBezTo>
                        <a:pt x="15629" y="40144"/>
                        <a:pt x="18485" y="38749"/>
                        <a:pt x="20679" y="35959"/>
                      </a:cubicBezTo>
                      <a:cubicBezTo>
                        <a:pt x="22879" y="33170"/>
                        <a:pt x="23979" y="29500"/>
                        <a:pt x="23979" y="24952"/>
                      </a:cubicBezTo>
                      <a:cubicBezTo>
                        <a:pt x="23979" y="20403"/>
                        <a:pt x="22879" y="16731"/>
                        <a:pt x="20679" y="13936"/>
                      </a:cubicBezTo>
                      <a:cubicBezTo>
                        <a:pt x="18485" y="11146"/>
                        <a:pt x="15629" y="9751"/>
                        <a:pt x="12111" y="9751"/>
                      </a:cubicBezTo>
                      <a:cubicBezTo>
                        <a:pt x="9994" y="9751"/>
                        <a:pt x="8172" y="10170"/>
                        <a:pt x="6644" y="11008"/>
                      </a:cubicBezTo>
                      <a:cubicBezTo>
                        <a:pt x="5123" y="11846"/>
                        <a:pt x="3860" y="13125"/>
                        <a:pt x="2857" y="14846"/>
                      </a:cubicBezTo>
                      <a:close/>
                      <a:moveTo>
                        <a:pt x="19041" y="24952"/>
                      </a:moveTo>
                      <a:cubicBezTo>
                        <a:pt x="19041" y="28447"/>
                        <a:pt x="18322" y="31190"/>
                        <a:pt x="16883" y="33181"/>
                      </a:cubicBezTo>
                      <a:cubicBezTo>
                        <a:pt x="15444" y="35171"/>
                        <a:pt x="13467" y="36166"/>
                        <a:pt x="10953" y="36166"/>
                      </a:cubicBezTo>
                      <a:cubicBezTo>
                        <a:pt x="8434" y="36166"/>
                        <a:pt x="6454" y="35171"/>
                        <a:pt x="5015" y="33181"/>
                      </a:cubicBezTo>
                      <a:cubicBezTo>
                        <a:pt x="3576" y="31190"/>
                        <a:pt x="2857" y="28447"/>
                        <a:pt x="2857" y="24952"/>
                      </a:cubicBezTo>
                      <a:cubicBezTo>
                        <a:pt x="2857" y="21456"/>
                        <a:pt x="3576" y="18713"/>
                        <a:pt x="5015" y="16723"/>
                      </a:cubicBezTo>
                      <a:cubicBezTo>
                        <a:pt x="6454" y="14733"/>
                        <a:pt x="8434" y="13737"/>
                        <a:pt x="10953" y="13737"/>
                      </a:cubicBezTo>
                      <a:cubicBezTo>
                        <a:pt x="13467" y="13737"/>
                        <a:pt x="15444" y="14733"/>
                        <a:pt x="16883" y="16723"/>
                      </a:cubicBezTo>
                      <a:cubicBezTo>
                        <a:pt x="18322" y="18713"/>
                        <a:pt x="19041" y="21456"/>
                        <a:pt x="19041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434B52CE-1E39-4228-AEA3-10FF93DE0FEA}"/>
                    </a:ext>
                  </a:extLst>
                </p:cNvPr>
                <p:cNvSpPr/>
                <p:nvPr/>
              </p:nvSpPr>
              <p:spPr>
                <a:xfrm flipV="1">
                  <a:off x="4816176" y="5898720"/>
                  <a:ext cx="4755" cy="40218"/>
                </a:xfrm>
                <a:custGeom>
                  <a:avLst/>
                  <a:gdLst>
                    <a:gd name="connsiteX0" fmla="*/ -665 w 4755"/>
                    <a:gd name="connsiteY0" fmla="*/ 38408 h 40218"/>
                    <a:gd name="connsiteX1" fmla="*/ 4091 w 4755"/>
                    <a:gd name="connsiteY1" fmla="*/ 38408 h 40218"/>
                    <a:gd name="connsiteX2" fmla="*/ 4091 w 4755"/>
                    <a:gd name="connsiteY2" fmla="*/ -1810 h 40218"/>
                    <a:gd name="connsiteX3" fmla="*/ -665 w 4755"/>
                    <a:gd name="connsiteY3" fmla="*/ -1810 h 40218"/>
                    <a:gd name="connsiteX4" fmla="*/ -665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65" y="38408"/>
                      </a:moveTo>
                      <a:lnTo>
                        <a:pt x="4091" y="38408"/>
                      </a:lnTo>
                      <a:lnTo>
                        <a:pt x="4091" y="-1810"/>
                      </a:lnTo>
                      <a:lnTo>
                        <a:pt x="-665" y="-1810"/>
                      </a:lnTo>
                      <a:lnTo>
                        <a:pt x="-665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FC3D7536-460E-4C14-92A9-A7D71C536793}"/>
                    </a:ext>
                  </a:extLst>
                </p:cNvPr>
                <p:cNvSpPr/>
                <p:nvPr/>
              </p:nvSpPr>
              <p:spPr>
                <a:xfrm flipV="1">
                  <a:off x="4828813" y="5909298"/>
                  <a:ext cx="26828" cy="30393"/>
                </a:xfrm>
                <a:custGeom>
                  <a:avLst/>
                  <a:gdLst>
                    <a:gd name="connsiteX0" fmla="*/ 25082 w 26828"/>
                    <a:gd name="connsiteY0" fmla="*/ 15292 h 30393"/>
                    <a:gd name="connsiteX1" fmla="*/ 25082 w 26828"/>
                    <a:gd name="connsiteY1" fmla="*/ 12968 h 30393"/>
                    <a:gd name="connsiteX2" fmla="*/ 3216 w 26828"/>
                    <a:gd name="connsiteY2" fmla="*/ 12968 h 30393"/>
                    <a:gd name="connsiteX3" fmla="*/ 6176 w 26828"/>
                    <a:gd name="connsiteY3" fmla="*/ 5483 h 30393"/>
                    <a:gd name="connsiteX4" fmla="*/ 13553 w 26828"/>
                    <a:gd name="connsiteY4" fmla="*/ 2911 h 30393"/>
                    <a:gd name="connsiteX5" fmla="*/ 18863 w 26828"/>
                    <a:gd name="connsiteY5" fmla="*/ 3581 h 30393"/>
                    <a:gd name="connsiteX6" fmla="*/ 23974 w 26828"/>
                    <a:gd name="connsiteY6" fmla="*/ 5599 h 30393"/>
                    <a:gd name="connsiteX7" fmla="*/ 23974 w 26828"/>
                    <a:gd name="connsiteY7" fmla="*/ 1100 h 30393"/>
                    <a:gd name="connsiteX8" fmla="*/ 18722 w 26828"/>
                    <a:gd name="connsiteY8" fmla="*/ -554 h 30393"/>
                    <a:gd name="connsiteX9" fmla="*/ 13272 w 26828"/>
                    <a:gd name="connsiteY9" fmla="*/ -1125 h 30393"/>
                    <a:gd name="connsiteX10" fmla="*/ 2298 w 26828"/>
                    <a:gd name="connsiteY10" fmla="*/ 2903 h 30393"/>
                    <a:gd name="connsiteX11" fmla="*/ -1747 w 26828"/>
                    <a:gd name="connsiteY11" fmla="*/ 13820 h 30393"/>
                    <a:gd name="connsiteX12" fmla="*/ 2091 w 26828"/>
                    <a:gd name="connsiteY12" fmla="*/ 25092 h 30393"/>
                    <a:gd name="connsiteX13" fmla="*/ 12445 w 26828"/>
                    <a:gd name="connsiteY13" fmla="*/ 29269 h 30393"/>
                    <a:gd name="connsiteX14" fmla="*/ 21683 w 26828"/>
                    <a:gd name="connsiteY14" fmla="*/ 25506 h 30393"/>
                    <a:gd name="connsiteX15" fmla="*/ 25082 w 26828"/>
                    <a:gd name="connsiteY15" fmla="*/ 15292 h 30393"/>
                    <a:gd name="connsiteX16" fmla="*/ 20327 w 26828"/>
                    <a:gd name="connsiteY16" fmla="*/ 16690 h 30393"/>
                    <a:gd name="connsiteX17" fmla="*/ 18143 w 26828"/>
                    <a:gd name="connsiteY17" fmla="*/ 22909 h 30393"/>
                    <a:gd name="connsiteX18" fmla="*/ 12495 w 26828"/>
                    <a:gd name="connsiteY18" fmla="*/ 25241 h 30393"/>
                    <a:gd name="connsiteX19" fmla="*/ 6127 w 26828"/>
                    <a:gd name="connsiteY19" fmla="*/ 22991 h 30393"/>
                    <a:gd name="connsiteX20" fmla="*/ 3373 w 26828"/>
                    <a:gd name="connsiteY20" fmla="*/ 16656 h 30393"/>
                    <a:gd name="connsiteX21" fmla="*/ 20327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82" y="15292"/>
                      </a:moveTo>
                      <a:lnTo>
                        <a:pt x="25082" y="12968"/>
                      </a:lnTo>
                      <a:lnTo>
                        <a:pt x="3216" y="12968"/>
                      </a:lnTo>
                      <a:cubicBezTo>
                        <a:pt x="3425" y="9693"/>
                        <a:pt x="4412" y="7198"/>
                        <a:pt x="6176" y="5483"/>
                      </a:cubicBezTo>
                      <a:cubicBezTo>
                        <a:pt x="7941" y="3769"/>
                        <a:pt x="10400" y="2911"/>
                        <a:pt x="13553" y="2911"/>
                      </a:cubicBezTo>
                      <a:cubicBezTo>
                        <a:pt x="15378" y="2911"/>
                        <a:pt x="17148" y="3135"/>
                        <a:pt x="18863" y="3581"/>
                      </a:cubicBezTo>
                      <a:cubicBezTo>
                        <a:pt x="20577" y="4028"/>
                        <a:pt x="22281" y="4700"/>
                        <a:pt x="23974" y="5599"/>
                      </a:cubicBezTo>
                      <a:lnTo>
                        <a:pt x="23974" y="1100"/>
                      </a:lnTo>
                      <a:cubicBezTo>
                        <a:pt x="22265" y="378"/>
                        <a:pt x="20514" y="-173"/>
                        <a:pt x="18722" y="-554"/>
                      </a:cubicBezTo>
                      <a:cubicBezTo>
                        <a:pt x="16930" y="-934"/>
                        <a:pt x="15114" y="-1125"/>
                        <a:pt x="13272" y="-1125"/>
                      </a:cubicBezTo>
                      <a:cubicBezTo>
                        <a:pt x="8652" y="-1125"/>
                        <a:pt x="4994" y="218"/>
                        <a:pt x="2298" y="2903"/>
                      </a:cubicBezTo>
                      <a:cubicBezTo>
                        <a:pt x="-399" y="5594"/>
                        <a:pt x="-1747" y="9233"/>
                        <a:pt x="-1747" y="13820"/>
                      </a:cubicBezTo>
                      <a:cubicBezTo>
                        <a:pt x="-1747" y="18556"/>
                        <a:pt x="-468" y="22313"/>
                        <a:pt x="2091" y="25092"/>
                      </a:cubicBezTo>
                      <a:cubicBezTo>
                        <a:pt x="4649" y="27876"/>
                        <a:pt x="8100" y="29269"/>
                        <a:pt x="12445" y="29269"/>
                      </a:cubicBezTo>
                      <a:cubicBezTo>
                        <a:pt x="16338" y="29269"/>
                        <a:pt x="19417" y="28014"/>
                        <a:pt x="21683" y="25506"/>
                      </a:cubicBezTo>
                      <a:cubicBezTo>
                        <a:pt x="23949" y="23003"/>
                        <a:pt x="25082" y="19598"/>
                        <a:pt x="25082" y="15292"/>
                      </a:cubicBezTo>
                      <a:close/>
                      <a:moveTo>
                        <a:pt x="20327" y="16690"/>
                      </a:moveTo>
                      <a:cubicBezTo>
                        <a:pt x="20294" y="19286"/>
                        <a:pt x="19566" y="21359"/>
                        <a:pt x="18143" y="22909"/>
                      </a:cubicBezTo>
                      <a:cubicBezTo>
                        <a:pt x="16721" y="24464"/>
                        <a:pt x="14838" y="25241"/>
                        <a:pt x="12495" y="25241"/>
                      </a:cubicBezTo>
                      <a:cubicBezTo>
                        <a:pt x="9843" y="25241"/>
                        <a:pt x="7720" y="24491"/>
                        <a:pt x="6127" y="22991"/>
                      </a:cubicBezTo>
                      <a:cubicBezTo>
                        <a:pt x="4533" y="21492"/>
                        <a:pt x="3615" y="19380"/>
                        <a:pt x="3373" y="16656"/>
                      </a:cubicBezTo>
                      <a:lnTo>
                        <a:pt x="20327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7AB804D1-4BBE-49A2-AAC9-6E07E03BDEC4}"/>
                    </a:ext>
                  </a:extLst>
                </p:cNvPr>
                <p:cNvSpPr/>
                <p:nvPr/>
              </p:nvSpPr>
              <p:spPr>
                <a:xfrm flipV="1">
                  <a:off x="4861328" y="5909298"/>
                  <a:ext cx="22122" cy="30393"/>
                </a:xfrm>
                <a:custGeom>
                  <a:avLst/>
                  <a:gdLst>
                    <a:gd name="connsiteX0" fmla="*/ 19115 w 22122"/>
                    <a:gd name="connsiteY0" fmla="*/ 27722 h 30393"/>
                    <a:gd name="connsiteX1" fmla="*/ 19115 w 22122"/>
                    <a:gd name="connsiteY1" fmla="*/ 23223 h 30393"/>
                    <a:gd name="connsiteX2" fmla="*/ 14930 w 22122"/>
                    <a:gd name="connsiteY2" fmla="*/ 24770 h 30393"/>
                    <a:gd name="connsiteX3" fmla="*/ 10431 w 22122"/>
                    <a:gd name="connsiteY3" fmla="*/ 25291 h 30393"/>
                    <a:gd name="connsiteX4" fmla="*/ 5122 w 22122"/>
                    <a:gd name="connsiteY4" fmla="*/ 24207 h 30393"/>
                    <a:gd name="connsiteX5" fmla="*/ 3352 w 22122"/>
                    <a:gd name="connsiteY5" fmla="*/ 20949 h 30393"/>
                    <a:gd name="connsiteX6" fmla="*/ 4617 w 22122"/>
                    <a:gd name="connsiteY6" fmla="*/ 18352 h 30393"/>
                    <a:gd name="connsiteX7" fmla="*/ 9712 w 22122"/>
                    <a:gd name="connsiteY7" fmla="*/ 16557 h 30393"/>
                    <a:gd name="connsiteX8" fmla="*/ 11341 w 22122"/>
                    <a:gd name="connsiteY8" fmla="*/ 16193 h 30393"/>
                    <a:gd name="connsiteX9" fmla="*/ 18536 w 22122"/>
                    <a:gd name="connsiteY9" fmla="*/ 13133 h 30393"/>
                    <a:gd name="connsiteX10" fmla="*/ 20670 w 22122"/>
                    <a:gd name="connsiteY10" fmla="*/ 7617 h 30393"/>
                    <a:gd name="connsiteX11" fmla="*/ 17478 w 22122"/>
                    <a:gd name="connsiteY11" fmla="*/ 1224 h 30393"/>
                    <a:gd name="connsiteX12" fmla="*/ 8703 w 22122"/>
                    <a:gd name="connsiteY12" fmla="*/ -1125 h 30393"/>
                    <a:gd name="connsiteX13" fmla="*/ 3857 w 22122"/>
                    <a:gd name="connsiteY13" fmla="*/ -670 h 30393"/>
                    <a:gd name="connsiteX14" fmla="*/ -1453 w 22122"/>
                    <a:gd name="connsiteY14" fmla="*/ 687 h 30393"/>
                    <a:gd name="connsiteX15" fmla="*/ -1453 w 22122"/>
                    <a:gd name="connsiteY15" fmla="*/ 5599 h 30393"/>
                    <a:gd name="connsiteX16" fmla="*/ 3741 w 22122"/>
                    <a:gd name="connsiteY16" fmla="*/ 3540 h 30393"/>
                    <a:gd name="connsiteX17" fmla="*/ 8810 w 22122"/>
                    <a:gd name="connsiteY17" fmla="*/ 2862 h 30393"/>
                    <a:gd name="connsiteX18" fmla="*/ 13971 w 22122"/>
                    <a:gd name="connsiteY18" fmla="*/ 4011 h 30393"/>
                    <a:gd name="connsiteX19" fmla="*/ 15782 w 22122"/>
                    <a:gd name="connsiteY19" fmla="*/ 7253 h 30393"/>
                    <a:gd name="connsiteX20" fmla="*/ 14476 w 22122"/>
                    <a:gd name="connsiteY20" fmla="*/ 10222 h 30393"/>
                    <a:gd name="connsiteX21" fmla="*/ 8753 w 22122"/>
                    <a:gd name="connsiteY21" fmla="*/ 12215 h 30393"/>
                    <a:gd name="connsiteX22" fmla="*/ 7098 w 22122"/>
                    <a:gd name="connsiteY22" fmla="*/ 12604 h 30393"/>
                    <a:gd name="connsiteX23" fmla="*/ 714 w 22122"/>
                    <a:gd name="connsiteY23" fmla="*/ 15457 h 30393"/>
                    <a:gd name="connsiteX24" fmla="*/ -1246 w 22122"/>
                    <a:gd name="connsiteY24" fmla="*/ 20742 h 30393"/>
                    <a:gd name="connsiteX25" fmla="*/ 1648 w 22122"/>
                    <a:gd name="connsiteY25" fmla="*/ 27044 h 30393"/>
                    <a:gd name="connsiteX26" fmla="*/ 9869 w 22122"/>
                    <a:gd name="connsiteY26" fmla="*/ 29269 h 30393"/>
                    <a:gd name="connsiteX27" fmla="*/ 14823 w 22122"/>
                    <a:gd name="connsiteY27" fmla="*/ 28880 h 30393"/>
                    <a:gd name="connsiteX28" fmla="*/ 19115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15" y="27722"/>
                      </a:moveTo>
                      <a:lnTo>
                        <a:pt x="19115" y="23223"/>
                      </a:lnTo>
                      <a:cubicBezTo>
                        <a:pt x="17775" y="23912"/>
                        <a:pt x="16380" y="24428"/>
                        <a:pt x="14930" y="24770"/>
                      </a:cubicBezTo>
                      <a:cubicBezTo>
                        <a:pt x="13486" y="25117"/>
                        <a:pt x="11986" y="25291"/>
                        <a:pt x="10431" y="25291"/>
                      </a:cubicBezTo>
                      <a:cubicBezTo>
                        <a:pt x="8072" y="25291"/>
                        <a:pt x="6302" y="24929"/>
                        <a:pt x="5122" y="24207"/>
                      </a:cubicBezTo>
                      <a:cubicBezTo>
                        <a:pt x="3942" y="23485"/>
                        <a:pt x="3352" y="22399"/>
                        <a:pt x="3352" y="20949"/>
                      </a:cubicBezTo>
                      <a:cubicBezTo>
                        <a:pt x="3352" y="19846"/>
                        <a:pt x="3774" y="18980"/>
                        <a:pt x="4617" y="18352"/>
                      </a:cubicBezTo>
                      <a:cubicBezTo>
                        <a:pt x="5461" y="17723"/>
                        <a:pt x="7159" y="17125"/>
                        <a:pt x="9712" y="16557"/>
                      </a:cubicBezTo>
                      <a:lnTo>
                        <a:pt x="11341" y="16193"/>
                      </a:lnTo>
                      <a:cubicBezTo>
                        <a:pt x="14715" y="15471"/>
                        <a:pt x="17114" y="14451"/>
                        <a:pt x="18536" y="13133"/>
                      </a:cubicBezTo>
                      <a:cubicBezTo>
                        <a:pt x="19959" y="11816"/>
                        <a:pt x="20670" y="9977"/>
                        <a:pt x="20670" y="7617"/>
                      </a:cubicBezTo>
                      <a:cubicBezTo>
                        <a:pt x="20670" y="4927"/>
                        <a:pt x="19606" y="2796"/>
                        <a:pt x="17478" y="1224"/>
                      </a:cubicBezTo>
                      <a:cubicBezTo>
                        <a:pt x="15349" y="-342"/>
                        <a:pt x="12424" y="-1125"/>
                        <a:pt x="8703" y="-1125"/>
                      </a:cubicBezTo>
                      <a:cubicBezTo>
                        <a:pt x="7154" y="-1125"/>
                        <a:pt x="5538" y="-973"/>
                        <a:pt x="3857" y="-670"/>
                      </a:cubicBezTo>
                      <a:cubicBezTo>
                        <a:pt x="2175" y="-366"/>
                        <a:pt x="405" y="86"/>
                        <a:pt x="-1453" y="687"/>
                      </a:cubicBezTo>
                      <a:lnTo>
                        <a:pt x="-1453" y="5599"/>
                      </a:lnTo>
                      <a:cubicBezTo>
                        <a:pt x="306" y="4684"/>
                        <a:pt x="2037" y="3998"/>
                        <a:pt x="3741" y="3540"/>
                      </a:cubicBezTo>
                      <a:cubicBezTo>
                        <a:pt x="5444" y="3088"/>
                        <a:pt x="7134" y="2862"/>
                        <a:pt x="8810" y="2862"/>
                      </a:cubicBezTo>
                      <a:cubicBezTo>
                        <a:pt x="11049" y="2862"/>
                        <a:pt x="12769" y="3245"/>
                        <a:pt x="13971" y="4011"/>
                      </a:cubicBezTo>
                      <a:cubicBezTo>
                        <a:pt x="15178" y="4778"/>
                        <a:pt x="15782" y="5858"/>
                        <a:pt x="15782" y="7253"/>
                      </a:cubicBezTo>
                      <a:cubicBezTo>
                        <a:pt x="15782" y="8543"/>
                        <a:pt x="15347" y="9533"/>
                        <a:pt x="14476" y="10222"/>
                      </a:cubicBezTo>
                      <a:cubicBezTo>
                        <a:pt x="13610" y="10911"/>
                        <a:pt x="11702" y="11576"/>
                        <a:pt x="8753" y="12215"/>
                      </a:cubicBezTo>
                      <a:lnTo>
                        <a:pt x="7098" y="12604"/>
                      </a:lnTo>
                      <a:cubicBezTo>
                        <a:pt x="4154" y="13222"/>
                        <a:pt x="2026" y="14173"/>
                        <a:pt x="714" y="15457"/>
                      </a:cubicBezTo>
                      <a:cubicBezTo>
                        <a:pt x="-593" y="16742"/>
                        <a:pt x="-1246" y="18504"/>
                        <a:pt x="-1246" y="20742"/>
                      </a:cubicBezTo>
                      <a:cubicBezTo>
                        <a:pt x="-1246" y="23466"/>
                        <a:pt x="-281" y="25566"/>
                        <a:pt x="1648" y="27044"/>
                      </a:cubicBezTo>
                      <a:cubicBezTo>
                        <a:pt x="3578" y="28527"/>
                        <a:pt x="6318" y="29269"/>
                        <a:pt x="9869" y="29269"/>
                      </a:cubicBezTo>
                      <a:cubicBezTo>
                        <a:pt x="11622" y="29269"/>
                        <a:pt x="13274" y="29139"/>
                        <a:pt x="14823" y="28880"/>
                      </a:cubicBezTo>
                      <a:cubicBezTo>
                        <a:pt x="16378" y="28626"/>
                        <a:pt x="17808" y="28240"/>
                        <a:pt x="19115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EAF9C910-903F-4764-ADCE-DD2BBD54FF54}"/>
                    </a:ext>
                  </a:extLst>
                </p:cNvPr>
                <p:cNvSpPr/>
                <p:nvPr/>
              </p:nvSpPr>
              <p:spPr>
                <a:xfrm flipV="1">
                  <a:off x="4886034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41A40001-9410-45EC-B759-75B8B7A65E8D}"/>
                    </a:ext>
                  </a:extLst>
                </p:cNvPr>
                <p:cNvSpPr/>
                <p:nvPr/>
              </p:nvSpPr>
              <p:spPr>
                <a:xfrm flipV="1">
                  <a:off x="4908466" y="5914905"/>
                  <a:ext cx="33130" cy="14936"/>
                </a:xfrm>
                <a:custGeom>
                  <a:avLst/>
                  <a:gdLst>
                    <a:gd name="connsiteX0" fmla="*/ -2444 w 33130"/>
                    <a:gd name="connsiteY0" fmla="*/ 13555 h 14936"/>
                    <a:gd name="connsiteX1" fmla="*/ 30687 w 33130"/>
                    <a:gd name="connsiteY1" fmla="*/ 13555 h 14936"/>
                    <a:gd name="connsiteX2" fmla="*/ 30687 w 33130"/>
                    <a:gd name="connsiteY2" fmla="*/ 9213 h 14936"/>
                    <a:gd name="connsiteX3" fmla="*/ -2444 w 33130"/>
                    <a:gd name="connsiteY3" fmla="*/ 9213 h 14936"/>
                    <a:gd name="connsiteX4" fmla="*/ -2444 w 33130"/>
                    <a:gd name="connsiteY4" fmla="*/ 13555 h 14936"/>
                    <a:gd name="connsiteX5" fmla="*/ -2444 w 33130"/>
                    <a:gd name="connsiteY5" fmla="*/ 3010 h 14936"/>
                    <a:gd name="connsiteX6" fmla="*/ 30687 w 33130"/>
                    <a:gd name="connsiteY6" fmla="*/ 3010 h 14936"/>
                    <a:gd name="connsiteX7" fmla="*/ 30687 w 33130"/>
                    <a:gd name="connsiteY7" fmla="*/ -1381 h 14936"/>
                    <a:gd name="connsiteX8" fmla="*/ -2444 w 33130"/>
                    <a:gd name="connsiteY8" fmla="*/ -1381 h 14936"/>
                    <a:gd name="connsiteX9" fmla="*/ -2444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44" y="13555"/>
                      </a:moveTo>
                      <a:lnTo>
                        <a:pt x="30687" y="13555"/>
                      </a:lnTo>
                      <a:lnTo>
                        <a:pt x="30687" y="9213"/>
                      </a:lnTo>
                      <a:lnTo>
                        <a:pt x="-2444" y="9213"/>
                      </a:lnTo>
                      <a:lnTo>
                        <a:pt x="-2444" y="13555"/>
                      </a:lnTo>
                      <a:close/>
                      <a:moveTo>
                        <a:pt x="-2444" y="3010"/>
                      </a:moveTo>
                      <a:lnTo>
                        <a:pt x="30687" y="3010"/>
                      </a:lnTo>
                      <a:lnTo>
                        <a:pt x="30687" y="-1381"/>
                      </a:lnTo>
                      <a:lnTo>
                        <a:pt x="-2444" y="-1381"/>
                      </a:lnTo>
                      <a:lnTo>
                        <a:pt x="-2444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D655B62A-033C-419D-8337-3467270D5A8A}"/>
                    </a:ext>
                  </a:extLst>
                </p:cNvPr>
                <p:cNvSpPr/>
                <p:nvPr/>
              </p:nvSpPr>
              <p:spPr>
                <a:xfrm flipV="1">
                  <a:off x="4947208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9" name="Freeform: Shape 158">
                  <a:extLst>
                    <a:ext uri="{FF2B5EF4-FFF2-40B4-BE49-F238E27FC236}">
                      <a16:creationId xmlns:a16="http://schemas.microsoft.com/office/drawing/2014/main" id="{E23662DF-9F03-4BA7-AB94-EB9B347AB577}"/>
                    </a:ext>
                  </a:extLst>
                </p:cNvPr>
                <p:cNvSpPr/>
                <p:nvPr/>
              </p:nvSpPr>
              <p:spPr>
                <a:xfrm flipV="1">
                  <a:off x="4967911" y="5899655"/>
                  <a:ext cx="24496" cy="39283"/>
                </a:xfrm>
                <a:custGeom>
                  <a:avLst/>
                  <a:gdLst>
                    <a:gd name="connsiteX0" fmla="*/ 4570 w 24496"/>
                    <a:gd name="connsiteY0" fmla="*/ 2638 h 39283"/>
                    <a:gd name="connsiteX1" fmla="*/ 22789 w 24496"/>
                    <a:gd name="connsiteY1" fmla="*/ 2638 h 39283"/>
                    <a:gd name="connsiteX2" fmla="*/ 22789 w 24496"/>
                    <a:gd name="connsiteY2" fmla="*/ -1754 h 39283"/>
                    <a:gd name="connsiteX3" fmla="*/ -1707 w 24496"/>
                    <a:gd name="connsiteY3" fmla="*/ -1754 h 39283"/>
                    <a:gd name="connsiteX4" fmla="*/ -1707 w 24496"/>
                    <a:gd name="connsiteY4" fmla="*/ 2638 h 39283"/>
                    <a:gd name="connsiteX5" fmla="*/ 6389 w 24496"/>
                    <a:gd name="connsiteY5" fmla="*/ 10892 h 39283"/>
                    <a:gd name="connsiteX6" fmla="*/ 12840 w 24496"/>
                    <a:gd name="connsiteY6" fmla="*/ 17582 h 39283"/>
                    <a:gd name="connsiteX7" fmla="*/ 16338 w 24496"/>
                    <a:gd name="connsiteY7" fmla="*/ 22346 h 39283"/>
                    <a:gd name="connsiteX8" fmla="*/ 17339 w 24496"/>
                    <a:gd name="connsiteY8" fmla="*/ 26183 h 39283"/>
                    <a:gd name="connsiteX9" fmla="*/ 15181 w 24496"/>
                    <a:gd name="connsiteY9" fmla="*/ 31195 h 39283"/>
                    <a:gd name="connsiteX10" fmla="*/ 9557 w 24496"/>
                    <a:gd name="connsiteY10" fmla="*/ 33139 h 39283"/>
                    <a:gd name="connsiteX11" fmla="*/ 4371 w 24496"/>
                    <a:gd name="connsiteY11" fmla="*/ 32287 h 39283"/>
                    <a:gd name="connsiteX12" fmla="*/ -1451 w 24496"/>
                    <a:gd name="connsiteY12" fmla="*/ 29698 h 39283"/>
                    <a:gd name="connsiteX13" fmla="*/ -1451 w 24496"/>
                    <a:gd name="connsiteY13" fmla="*/ 34975 h 39283"/>
                    <a:gd name="connsiteX14" fmla="*/ 4438 w 24496"/>
                    <a:gd name="connsiteY14" fmla="*/ 36885 h 39283"/>
                    <a:gd name="connsiteX15" fmla="*/ 9458 w 24496"/>
                    <a:gd name="connsiteY15" fmla="*/ 37530 h 39283"/>
                    <a:gd name="connsiteX16" fmla="*/ 19018 w 24496"/>
                    <a:gd name="connsiteY16" fmla="*/ 34528 h 39283"/>
                    <a:gd name="connsiteX17" fmla="*/ 22583 w 24496"/>
                    <a:gd name="connsiteY17" fmla="*/ 26522 h 39283"/>
                    <a:gd name="connsiteX18" fmla="*/ 21689 w 24496"/>
                    <a:gd name="connsiteY18" fmla="*/ 22007 h 39283"/>
                    <a:gd name="connsiteX19" fmla="*/ 18447 w 24496"/>
                    <a:gd name="connsiteY19" fmla="*/ 16987 h 39283"/>
                    <a:gd name="connsiteX20" fmla="*/ 14337 w 24496"/>
                    <a:gd name="connsiteY20" fmla="*/ 12653 h 39283"/>
                    <a:gd name="connsiteX21" fmla="*/ 4570 w 24496"/>
                    <a:gd name="connsiteY21" fmla="*/ 2638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570" y="2638"/>
                      </a:moveTo>
                      <a:lnTo>
                        <a:pt x="22789" y="2638"/>
                      </a:lnTo>
                      <a:lnTo>
                        <a:pt x="22789" y="-1754"/>
                      </a:lnTo>
                      <a:lnTo>
                        <a:pt x="-1707" y="-1754"/>
                      </a:lnTo>
                      <a:lnTo>
                        <a:pt x="-1707" y="2638"/>
                      </a:lnTo>
                      <a:cubicBezTo>
                        <a:pt x="272" y="4689"/>
                        <a:pt x="2971" y="7440"/>
                        <a:pt x="6389" y="10892"/>
                      </a:cubicBezTo>
                      <a:cubicBezTo>
                        <a:pt x="9813" y="14349"/>
                        <a:pt x="11964" y="16579"/>
                        <a:pt x="12840" y="17582"/>
                      </a:cubicBezTo>
                      <a:cubicBezTo>
                        <a:pt x="14511" y="19457"/>
                        <a:pt x="15677" y="21045"/>
                        <a:pt x="16338" y="22346"/>
                      </a:cubicBezTo>
                      <a:cubicBezTo>
                        <a:pt x="17006" y="23647"/>
                        <a:pt x="17339" y="24926"/>
                        <a:pt x="17339" y="26183"/>
                      </a:cubicBezTo>
                      <a:cubicBezTo>
                        <a:pt x="17339" y="28234"/>
                        <a:pt x="16620" y="29905"/>
                        <a:pt x="15181" y="31195"/>
                      </a:cubicBezTo>
                      <a:cubicBezTo>
                        <a:pt x="13742" y="32491"/>
                        <a:pt x="11867" y="33139"/>
                        <a:pt x="9557" y="33139"/>
                      </a:cubicBezTo>
                      <a:cubicBezTo>
                        <a:pt x="7919" y="33139"/>
                        <a:pt x="6191" y="32855"/>
                        <a:pt x="4371" y="32287"/>
                      </a:cubicBezTo>
                      <a:cubicBezTo>
                        <a:pt x="2558" y="31719"/>
                        <a:pt x="617" y="30856"/>
                        <a:pt x="-1451" y="29698"/>
                      </a:cubicBezTo>
                      <a:lnTo>
                        <a:pt x="-1451" y="34975"/>
                      </a:lnTo>
                      <a:cubicBezTo>
                        <a:pt x="650" y="35818"/>
                        <a:pt x="2613" y="36455"/>
                        <a:pt x="4438" y="36885"/>
                      </a:cubicBezTo>
                      <a:cubicBezTo>
                        <a:pt x="6268" y="37315"/>
                        <a:pt x="7941" y="37530"/>
                        <a:pt x="9458" y="37530"/>
                      </a:cubicBezTo>
                      <a:cubicBezTo>
                        <a:pt x="13455" y="37530"/>
                        <a:pt x="16642" y="36529"/>
                        <a:pt x="19018" y="34528"/>
                      </a:cubicBezTo>
                      <a:cubicBezTo>
                        <a:pt x="21394" y="32532"/>
                        <a:pt x="22583" y="29864"/>
                        <a:pt x="22583" y="26522"/>
                      </a:cubicBezTo>
                      <a:cubicBezTo>
                        <a:pt x="22583" y="24934"/>
                        <a:pt x="22285" y="23429"/>
                        <a:pt x="21689" y="22007"/>
                      </a:cubicBezTo>
                      <a:cubicBezTo>
                        <a:pt x="21099" y="20590"/>
                        <a:pt x="20019" y="18917"/>
                        <a:pt x="18447" y="16987"/>
                      </a:cubicBezTo>
                      <a:cubicBezTo>
                        <a:pt x="18017" y="16485"/>
                        <a:pt x="16647" y="15041"/>
                        <a:pt x="14337" y="12653"/>
                      </a:cubicBezTo>
                      <a:cubicBezTo>
                        <a:pt x="12032" y="10266"/>
                        <a:pt x="8777" y="6927"/>
                        <a:pt x="4570" y="263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DE54956B-F69E-4E63-8BE8-8B38BE3A434E}"/>
                    </a:ext>
                  </a:extLst>
                </p:cNvPr>
                <p:cNvSpPr/>
                <p:nvPr/>
              </p:nvSpPr>
              <p:spPr>
                <a:xfrm flipV="1">
                  <a:off x="5001198" y="5899655"/>
                  <a:ext cx="26671" cy="40036"/>
                </a:xfrm>
                <a:custGeom>
                  <a:avLst/>
                  <a:gdLst>
                    <a:gd name="connsiteX0" fmla="*/ 11544 w 26671"/>
                    <a:gd name="connsiteY0" fmla="*/ 34193 h 40036"/>
                    <a:gd name="connsiteX1" fmla="*/ 5481 w 26671"/>
                    <a:gd name="connsiteY1" fmla="*/ 30223 h 40036"/>
                    <a:gd name="connsiteX2" fmla="*/ 3455 w 26671"/>
                    <a:gd name="connsiteY2" fmla="*/ 18298 h 40036"/>
                    <a:gd name="connsiteX3" fmla="*/ 5481 w 26671"/>
                    <a:gd name="connsiteY3" fmla="*/ 6397 h 40036"/>
                    <a:gd name="connsiteX4" fmla="*/ 11544 w 26671"/>
                    <a:gd name="connsiteY4" fmla="*/ 2427 h 40036"/>
                    <a:gd name="connsiteX5" fmla="*/ 17630 w 26671"/>
                    <a:gd name="connsiteY5" fmla="*/ 6397 h 40036"/>
                    <a:gd name="connsiteX6" fmla="*/ 19665 w 26671"/>
                    <a:gd name="connsiteY6" fmla="*/ 18298 h 40036"/>
                    <a:gd name="connsiteX7" fmla="*/ 17630 w 26671"/>
                    <a:gd name="connsiteY7" fmla="*/ 30223 h 40036"/>
                    <a:gd name="connsiteX8" fmla="*/ 11544 w 26671"/>
                    <a:gd name="connsiteY8" fmla="*/ 34193 h 40036"/>
                    <a:gd name="connsiteX9" fmla="*/ 11544 w 26671"/>
                    <a:gd name="connsiteY9" fmla="*/ 38328 h 40036"/>
                    <a:gd name="connsiteX10" fmla="*/ 21460 w 26671"/>
                    <a:gd name="connsiteY10" fmla="*/ 33192 h 40036"/>
                    <a:gd name="connsiteX11" fmla="*/ 24883 w 26671"/>
                    <a:gd name="connsiteY11" fmla="*/ 18298 h 40036"/>
                    <a:gd name="connsiteX12" fmla="*/ 21460 w 26671"/>
                    <a:gd name="connsiteY12" fmla="*/ 3420 h 40036"/>
                    <a:gd name="connsiteX13" fmla="*/ 11544 w 26671"/>
                    <a:gd name="connsiteY13" fmla="*/ -1708 h 40036"/>
                    <a:gd name="connsiteX14" fmla="*/ 1636 w 26671"/>
                    <a:gd name="connsiteY14" fmla="*/ 3420 h 40036"/>
                    <a:gd name="connsiteX15" fmla="*/ -1788 w 26671"/>
                    <a:gd name="connsiteY15" fmla="*/ 18298 h 40036"/>
                    <a:gd name="connsiteX16" fmla="*/ 1636 w 26671"/>
                    <a:gd name="connsiteY16" fmla="*/ 33192 h 40036"/>
                    <a:gd name="connsiteX17" fmla="*/ 11544 w 26671"/>
                    <a:gd name="connsiteY17" fmla="*/ 3832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544" y="34193"/>
                      </a:moveTo>
                      <a:cubicBezTo>
                        <a:pt x="8859" y="34193"/>
                        <a:pt x="6838" y="32870"/>
                        <a:pt x="5481" y="30223"/>
                      </a:cubicBezTo>
                      <a:cubicBezTo>
                        <a:pt x="4131" y="27582"/>
                        <a:pt x="3455" y="23607"/>
                        <a:pt x="3455" y="18298"/>
                      </a:cubicBezTo>
                      <a:cubicBezTo>
                        <a:pt x="3455" y="13010"/>
                        <a:pt x="4131" y="9043"/>
                        <a:pt x="5481" y="6397"/>
                      </a:cubicBezTo>
                      <a:cubicBezTo>
                        <a:pt x="6838" y="3750"/>
                        <a:pt x="8859" y="2427"/>
                        <a:pt x="11544" y="2427"/>
                      </a:cubicBezTo>
                      <a:cubicBezTo>
                        <a:pt x="14251" y="2427"/>
                        <a:pt x="16280" y="3750"/>
                        <a:pt x="17630" y="6397"/>
                      </a:cubicBezTo>
                      <a:cubicBezTo>
                        <a:pt x="18987" y="9043"/>
                        <a:pt x="19665" y="13010"/>
                        <a:pt x="19665" y="18298"/>
                      </a:cubicBezTo>
                      <a:cubicBezTo>
                        <a:pt x="19665" y="23607"/>
                        <a:pt x="18987" y="27582"/>
                        <a:pt x="17630" y="30223"/>
                      </a:cubicBezTo>
                      <a:cubicBezTo>
                        <a:pt x="16280" y="32870"/>
                        <a:pt x="14251" y="34193"/>
                        <a:pt x="11544" y="34193"/>
                      </a:cubicBezTo>
                      <a:close/>
                      <a:moveTo>
                        <a:pt x="11544" y="38328"/>
                      </a:moveTo>
                      <a:cubicBezTo>
                        <a:pt x="15872" y="38328"/>
                        <a:pt x="19177" y="36616"/>
                        <a:pt x="21460" y="33192"/>
                      </a:cubicBezTo>
                      <a:cubicBezTo>
                        <a:pt x="23742" y="29774"/>
                        <a:pt x="24883" y="24809"/>
                        <a:pt x="24883" y="18298"/>
                      </a:cubicBezTo>
                      <a:cubicBezTo>
                        <a:pt x="24883" y="11803"/>
                        <a:pt x="23742" y="6843"/>
                        <a:pt x="21460" y="3420"/>
                      </a:cubicBezTo>
                      <a:cubicBezTo>
                        <a:pt x="19177" y="1"/>
                        <a:pt x="15872" y="-1708"/>
                        <a:pt x="11544" y="-1708"/>
                      </a:cubicBezTo>
                      <a:cubicBezTo>
                        <a:pt x="7221" y="-1708"/>
                        <a:pt x="3918" y="1"/>
                        <a:pt x="1636" y="3420"/>
                      </a:cubicBezTo>
                      <a:cubicBezTo>
                        <a:pt x="-647" y="6843"/>
                        <a:pt x="-1788" y="11803"/>
                        <a:pt x="-1788" y="18298"/>
                      </a:cubicBezTo>
                      <a:cubicBezTo>
                        <a:pt x="-1788" y="24809"/>
                        <a:pt x="-647" y="29774"/>
                        <a:pt x="1636" y="33192"/>
                      </a:cubicBezTo>
                      <a:cubicBezTo>
                        <a:pt x="3918" y="36616"/>
                        <a:pt x="7221" y="38328"/>
                        <a:pt x="11544" y="383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1" name="Graphic 2">
                <a:extLst>
                  <a:ext uri="{FF2B5EF4-FFF2-40B4-BE49-F238E27FC236}">
                    <a16:creationId xmlns:a16="http://schemas.microsoft.com/office/drawing/2014/main" id="{8838D1C5-9F29-478A-8C5E-B337EA88F2B9}"/>
                  </a:ext>
                </a:extLst>
              </p:cNvPr>
              <p:cNvGrpSpPr/>
              <p:nvPr/>
            </p:nvGrpSpPr>
            <p:grpSpPr>
              <a:xfrm>
                <a:off x="4696905" y="5957989"/>
                <a:ext cx="300546" cy="40970"/>
                <a:chOff x="4696905" y="5957989"/>
                <a:chExt cx="300546" cy="40970"/>
              </a:xfrm>
              <a:solidFill>
                <a:srgbClr val="000000"/>
              </a:solidFill>
            </p:grpSpPr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F75AE6DC-F989-4EB7-BD4B-7A70F7B6DFAE}"/>
                    </a:ext>
                  </a:extLst>
                </p:cNvPr>
                <p:cNvSpPr/>
                <p:nvPr/>
              </p:nvSpPr>
              <p:spPr>
                <a:xfrm flipV="1">
                  <a:off x="4696905" y="5969262"/>
                  <a:ext cx="28168" cy="28945"/>
                </a:xfrm>
                <a:custGeom>
                  <a:avLst/>
                  <a:gdLst>
                    <a:gd name="connsiteX0" fmla="*/ -1679 w 28168"/>
                    <a:gd name="connsiteY0" fmla="*/ 27824 h 28945"/>
                    <a:gd name="connsiteX1" fmla="*/ 3357 w 28168"/>
                    <a:gd name="connsiteY1" fmla="*/ 27824 h 28945"/>
                    <a:gd name="connsiteX2" fmla="*/ 12405 w 28168"/>
                    <a:gd name="connsiteY2" fmla="*/ 3534 h 28945"/>
                    <a:gd name="connsiteX3" fmla="*/ 21452 w 28168"/>
                    <a:gd name="connsiteY3" fmla="*/ 27824 h 28945"/>
                    <a:gd name="connsiteX4" fmla="*/ 26489 w 28168"/>
                    <a:gd name="connsiteY4" fmla="*/ 27824 h 28945"/>
                    <a:gd name="connsiteX5" fmla="*/ 15630 w 28168"/>
                    <a:gd name="connsiteY5" fmla="*/ -1122 h 28945"/>
                    <a:gd name="connsiteX6" fmla="*/ 9171 w 28168"/>
                    <a:gd name="connsiteY6" fmla="*/ -1122 h 28945"/>
                    <a:gd name="connsiteX7" fmla="*/ -1679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679" y="27824"/>
                      </a:moveTo>
                      <a:lnTo>
                        <a:pt x="3357" y="27824"/>
                      </a:lnTo>
                      <a:lnTo>
                        <a:pt x="12405" y="3534"/>
                      </a:lnTo>
                      <a:lnTo>
                        <a:pt x="21452" y="27824"/>
                      </a:lnTo>
                      <a:lnTo>
                        <a:pt x="26489" y="27824"/>
                      </a:lnTo>
                      <a:lnTo>
                        <a:pt x="15630" y="-1122"/>
                      </a:lnTo>
                      <a:lnTo>
                        <a:pt x="9171" y="-1122"/>
                      </a:lnTo>
                      <a:lnTo>
                        <a:pt x="-1679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DADF7804-5B57-47FD-A3DB-1AC3B68FAA77}"/>
                    </a:ext>
                  </a:extLst>
                </p:cNvPr>
                <p:cNvSpPr/>
                <p:nvPr/>
              </p:nvSpPr>
              <p:spPr>
                <a:xfrm flipV="1">
                  <a:off x="4729825" y="5968567"/>
                  <a:ext cx="24455" cy="30393"/>
                </a:xfrm>
                <a:custGeom>
                  <a:avLst/>
                  <a:gdLst>
                    <a:gd name="connsiteX0" fmla="*/ 13324 w 24455"/>
                    <a:gd name="connsiteY0" fmla="*/ 14182 h 30393"/>
                    <a:gd name="connsiteX1" fmla="*/ 5335 w 24455"/>
                    <a:gd name="connsiteY1" fmla="*/ 12867 h 30393"/>
                    <a:gd name="connsiteX2" fmla="*/ 3111 w 24455"/>
                    <a:gd name="connsiteY2" fmla="*/ 8368 h 30393"/>
                    <a:gd name="connsiteX3" fmla="*/ 4781 w 24455"/>
                    <a:gd name="connsiteY3" fmla="*/ 4348 h 30393"/>
                    <a:gd name="connsiteX4" fmla="*/ 9313 w 24455"/>
                    <a:gd name="connsiteY4" fmla="*/ 2868 h 30393"/>
                    <a:gd name="connsiteX5" fmla="*/ 15665 w 24455"/>
                    <a:gd name="connsiteY5" fmla="*/ 5672 h 30393"/>
                    <a:gd name="connsiteX6" fmla="*/ 18055 w 24455"/>
                    <a:gd name="connsiteY6" fmla="*/ 13123 h 30393"/>
                    <a:gd name="connsiteX7" fmla="*/ 18055 w 24455"/>
                    <a:gd name="connsiteY7" fmla="*/ 14182 h 30393"/>
                    <a:gd name="connsiteX8" fmla="*/ 13324 w 24455"/>
                    <a:gd name="connsiteY8" fmla="*/ 14182 h 30393"/>
                    <a:gd name="connsiteX9" fmla="*/ 22810 w 24455"/>
                    <a:gd name="connsiteY9" fmla="*/ 16150 h 30393"/>
                    <a:gd name="connsiteX10" fmla="*/ 22810 w 24455"/>
                    <a:gd name="connsiteY10" fmla="*/ -366 h 30393"/>
                    <a:gd name="connsiteX11" fmla="*/ 18055 w 24455"/>
                    <a:gd name="connsiteY11" fmla="*/ -366 h 30393"/>
                    <a:gd name="connsiteX12" fmla="*/ 18055 w 24455"/>
                    <a:gd name="connsiteY12" fmla="*/ 4026 h 30393"/>
                    <a:gd name="connsiteX13" fmla="*/ 13994 w 24455"/>
                    <a:gd name="connsiteY13" fmla="*/ 139 h 30393"/>
                    <a:gd name="connsiteX14" fmla="*/ 8048 w 24455"/>
                    <a:gd name="connsiteY14" fmla="*/ -1118 h 30393"/>
                    <a:gd name="connsiteX15" fmla="*/ 977 w 24455"/>
                    <a:gd name="connsiteY15" fmla="*/ 1379 h 30393"/>
                    <a:gd name="connsiteX16" fmla="*/ -1645 w 24455"/>
                    <a:gd name="connsiteY16" fmla="*/ 8062 h 30393"/>
                    <a:gd name="connsiteX17" fmla="*/ 1622 w 24455"/>
                    <a:gd name="connsiteY17" fmla="*/ 15422 h 30393"/>
                    <a:gd name="connsiteX18" fmla="*/ 11381 w 24455"/>
                    <a:gd name="connsiteY18" fmla="*/ 17903 h 30393"/>
                    <a:gd name="connsiteX19" fmla="*/ 18055 w 24455"/>
                    <a:gd name="connsiteY19" fmla="*/ 17903 h 30393"/>
                    <a:gd name="connsiteX20" fmla="*/ 18055 w 24455"/>
                    <a:gd name="connsiteY20" fmla="*/ 18375 h 30393"/>
                    <a:gd name="connsiteX21" fmla="*/ 15897 w 24455"/>
                    <a:gd name="connsiteY21" fmla="*/ 23453 h 30393"/>
                    <a:gd name="connsiteX22" fmla="*/ 9834 w 24455"/>
                    <a:gd name="connsiteY22" fmla="*/ 25247 h 30393"/>
                    <a:gd name="connsiteX23" fmla="*/ 4996 w 24455"/>
                    <a:gd name="connsiteY23" fmla="*/ 24652 h 30393"/>
                    <a:gd name="connsiteX24" fmla="*/ 481 w 24455"/>
                    <a:gd name="connsiteY24" fmla="*/ 22865 h 30393"/>
                    <a:gd name="connsiteX25" fmla="*/ 481 w 24455"/>
                    <a:gd name="connsiteY25" fmla="*/ 27265 h 30393"/>
                    <a:gd name="connsiteX26" fmla="*/ 5542 w 24455"/>
                    <a:gd name="connsiteY26" fmla="*/ 28770 h 30393"/>
                    <a:gd name="connsiteX27" fmla="*/ 10322 w 24455"/>
                    <a:gd name="connsiteY27" fmla="*/ 29275 h 30393"/>
                    <a:gd name="connsiteX28" fmla="*/ 19709 w 24455"/>
                    <a:gd name="connsiteY28" fmla="*/ 26016 h 30393"/>
                    <a:gd name="connsiteX29" fmla="*/ 22810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24" y="14182"/>
                      </a:moveTo>
                      <a:cubicBezTo>
                        <a:pt x="9482" y="14182"/>
                        <a:pt x="6819" y="13743"/>
                        <a:pt x="5335" y="12867"/>
                      </a:cubicBezTo>
                      <a:cubicBezTo>
                        <a:pt x="3852" y="11990"/>
                        <a:pt x="3111" y="10490"/>
                        <a:pt x="3111" y="8368"/>
                      </a:cubicBezTo>
                      <a:cubicBezTo>
                        <a:pt x="3111" y="6681"/>
                        <a:pt x="3668" y="5341"/>
                        <a:pt x="4781" y="4348"/>
                      </a:cubicBezTo>
                      <a:cubicBezTo>
                        <a:pt x="5895" y="3361"/>
                        <a:pt x="7406" y="2868"/>
                        <a:pt x="9313" y="2868"/>
                      </a:cubicBezTo>
                      <a:cubicBezTo>
                        <a:pt x="11954" y="2868"/>
                        <a:pt x="14072" y="3803"/>
                        <a:pt x="15665" y="5672"/>
                      </a:cubicBezTo>
                      <a:cubicBezTo>
                        <a:pt x="17258" y="7541"/>
                        <a:pt x="18055" y="10024"/>
                        <a:pt x="18055" y="13123"/>
                      </a:cubicBezTo>
                      <a:lnTo>
                        <a:pt x="18055" y="14182"/>
                      </a:lnTo>
                      <a:lnTo>
                        <a:pt x="13324" y="14182"/>
                      </a:lnTo>
                      <a:close/>
                      <a:moveTo>
                        <a:pt x="22810" y="16150"/>
                      </a:moveTo>
                      <a:lnTo>
                        <a:pt x="22810" y="-366"/>
                      </a:lnTo>
                      <a:lnTo>
                        <a:pt x="18055" y="-366"/>
                      </a:lnTo>
                      <a:lnTo>
                        <a:pt x="18055" y="4026"/>
                      </a:lnTo>
                      <a:cubicBezTo>
                        <a:pt x="16969" y="2273"/>
                        <a:pt x="15615" y="977"/>
                        <a:pt x="13994" y="139"/>
                      </a:cubicBezTo>
                      <a:cubicBezTo>
                        <a:pt x="12373" y="-699"/>
                        <a:pt x="10391" y="-1118"/>
                        <a:pt x="8048" y="-1118"/>
                      </a:cubicBezTo>
                      <a:cubicBezTo>
                        <a:pt x="5087" y="-1118"/>
                        <a:pt x="2730" y="-286"/>
                        <a:pt x="977" y="1379"/>
                      </a:cubicBezTo>
                      <a:cubicBezTo>
                        <a:pt x="-771" y="3044"/>
                        <a:pt x="-1645" y="5272"/>
                        <a:pt x="-1645" y="8062"/>
                      </a:cubicBezTo>
                      <a:cubicBezTo>
                        <a:pt x="-1645" y="11315"/>
                        <a:pt x="-556" y="13768"/>
                        <a:pt x="1622" y="15422"/>
                      </a:cubicBezTo>
                      <a:cubicBezTo>
                        <a:pt x="3805" y="17076"/>
                        <a:pt x="7058" y="17903"/>
                        <a:pt x="11381" y="17903"/>
                      </a:cubicBezTo>
                      <a:lnTo>
                        <a:pt x="18055" y="17903"/>
                      </a:lnTo>
                      <a:lnTo>
                        <a:pt x="18055" y="18375"/>
                      </a:lnTo>
                      <a:cubicBezTo>
                        <a:pt x="18055" y="20564"/>
                        <a:pt x="17336" y="22256"/>
                        <a:pt x="15897" y="23453"/>
                      </a:cubicBezTo>
                      <a:cubicBezTo>
                        <a:pt x="14457" y="24649"/>
                        <a:pt x="12437" y="25247"/>
                        <a:pt x="9834" y="25247"/>
                      </a:cubicBezTo>
                      <a:cubicBezTo>
                        <a:pt x="8180" y="25247"/>
                        <a:pt x="6568" y="25049"/>
                        <a:pt x="4996" y="24652"/>
                      </a:cubicBezTo>
                      <a:cubicBezTo>
                        <a:pt x="3431" y="24255"/>
                        <a:pt x="1925" y="23659"/>
                        <a:pt x="481" y="22865"/>
                      </a:cubicBezTo>
                      <a:lnTo>
                        <a:pt x="481" y="27265"/>
                      </a:lnTo>
                      <a:cubicBezTo>
                        <a:pt x="2218" y="27938"/>
                        <a:pt x="3905" y="28440"/>
                        <a:pt x="5542" y="28770"/>
                      </a:cubicBezTo>
                      <a:cubicBezTo>
                        <a:pt x="7180" y="29107"/>
                        <a:pt x="8773" y="29275"/>
                        <a:pt x="10322" y="29275"/>
                      </a:cubicBezTo>
                      <a:cubicBezTo>
                        <a:pt x="14513" y="29275"/>
                        <a:pt x="17642" y="28189"/>
                        <a:pt x="19709" y="26016"/>
                      </a:cubicBezTo>
                      <a:cubicBezTo>
                        <a:pt x="21777" y="23850"/>
                        <a:pt x="22810" y="20561"/>
                        <a:pt x="22810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661EA87C-E301-45CD-8489-B3576CEB793C}"/>
                    </a:ext>
                  </a:extLst>
                </p:cNvPr>
                <p:cNvSpPr/>
                <p:nvPr/>
              </p:nvSpPr>
              <p:spPr>
                <a:xfrm flipV="1">
                  <a:off x="4764071" y="5957989"/>
                  <a:ext cx="4755" cy="40218"/>
                </a:xfrm>
                <a:custGeom>
                  <a:avLst/>
                  <a:gdLst>
                    <a:gd name="connsiteX0" fmla="*/ -670 w 4755"/>
                    <a:gd name="connsiteY0" fmla="*/ 38414 h 40218"/>
                    <a:gd name="connsiteX1" fmla="*/ 4085 w 4755"/>
                    <a:gd name="connsiteY1" fmla="*/ 38414 h 40218"/>
                    <a:gd name="connsiteX2" fmla="*/ 4085 w 4755"/>
                    <a:gd name="connsiteY2" fmla="*/ -1804 h 40218"/>
                    <a:gd name="connsiteX3" fmla="*/ -670 w 4755"/>
                    <a:gd name="connsiteY3" fmla="*/ -1804 h 40218"/>
                    <a:gd name="connsiteX4" fmla="*/ -670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70" y="38414"/>
                      </a:moveTo>
                      <a:lnTo>
                        <a:pt x="4085" y="38414"/>
                      </a:lnTo>
                      <a:lnTo>
                        <a:pt x="4085" y="-1804"/>
                      </a:lnTo>
                      <a:lnTo>
                        <a:pt x="-670" y="-1804"/>
                      </a:lnTo>
                      <a:lnTo>
                        <a:pt x="-670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FA16CF6F-BFB1-4987-986C-2DCB155B9CF3}"/>
                    </a:ext>
                  </a:extLst>
                </p:cNvPr>
                <p:cNvSpPr/>
                <p:nvPr/>
              </p:nvSpPr>
              <p:spPr>
                <a:xfrm flipV="1">
                  <a:off x="4778288" y="5968567"/>
                  <a:ext cx="24240" cy="30393"/>
                </a:xfrm>
                <a:custGeom>
                  <a:avLst/>
                  <a:gdLst>
                    <a:gd name="connsiteX0" fmla="*/ -1787 w 24240"/>
                    <a:gd name="connsiteY0" fmla="*/ 11055 h 30393"/>
                    <a:gd name="connsiteX1" fmla="*/ -1787 w 24240"/>
                    <a:gd name="connsiteY1" fmla="*/ 28580 h 30393"/>
                    <a:gd name="connsiteX2" fmla="*/ 2969 w 24240"/>
                    <a:gd name="connsiteY2" fmla="*/ 28580 h 30393"/>
                    <a:gd name="connsiteX3" fmla="*/ 2969 w 24240"/>
                    <a:gd name="connsiteY3" fmla="*/ 11237 h 30393"/>
                    <a:gd name="connsiteX4" fmla="*/ 4565 w 24240"/>
                    <a:gd name="connsiteY4" fmla="*/ 5068 h 30393"/>
                    <a:gd name="connsiteX5" fmla="*/ 9378 w 24240"/>
                    <a:gd name="connsiteY5" fmla="*/ 3017 h 30393"/>
                    <a:gd name="connsiteX6" fmla="*/ 15457 w 24240"/>
                    <a:gd name="connsiteY6" fmla="*/ 5473 h 30393"/>
                    <a:gd name="connsiteX7" fmla="*/ 17698 w 24240"/>
                    <a:gd name="connsiteY7" fmla="*/ 12172 h 30393"/>
                    <a:gd name="connsiteX8" fmla="*/ 17698 w 24240"/>
                    <a:gd name="connsiteY8" fmla="*/ 28580 h 30393"/>
                    <a:gd name="connsiteX9" fmla="*/ 22453 w 24240"/>
                    <a:gd name="connsiteY9" fmla="*/ 28580 h 30393"/>
                    <a:gd name="connsiteX10" fmla="*/ 22453 w 24240"/>
                    <a:gd name="connsiteY10" fmla="*/ -366 h 30393"/>
                    <a:gd name="connsiteX11" fmla="*/ 17698 w 24240"/>
                    <a:gd name="connsiteY11" fmla="*/ -366 h 30393"/>
                    <a:gd name="connsiteX12" fmla="*/ 17698 w 24240"/>
                    <a:gd name="connsiteY12" fmla="*/ 4084 h 30393"/>
                    <a:gd name="connsiteX13" fmla="*/ 13679 w 24240"/>
                    <a:gd name="connsiteY13" fmla="*/ 164 h 30393"/>
                    <a:gd name="connsiteX14" fmla="*/ 8369 w 24240"/>
                    <a:gd name="connsiteY14" fmla="*/ -1118 h 30393"/>
                    <a:gd name="connsiteX15" fmla="*/ 794 w 24240"/>
                    <a:gd name="connsiteY15" fmla="*/ 1983 h 30393"/>
                    <a:gd name="connsiteX16" fmla="*/ -1787 w 24240"/>
                    <a:gd name="connsiteY16" fmla="*/ 11055 h 30393"/>
                    <a:gd name="connsiteX17" fmla="*/ 10180 w 24240"/>
                    <a:gd name="connsiteY17" fmla="*/ 29275 h 30393"/>
                    <a:gd name="connsiteX18" fmla="*/ 10180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87" y="11055"/>
                      </a:moveTo>
                      <a:lnTo>
                        <a:pt x="-1787" y="28580"/>
                      </a:lnTo>
                      <a:lnTo>
                        <a:pt x="2969" y="28580"/>
                      </a:lnTo>
                      <a:lnTo>
                        <a:pt x="2969" y="11237"/>
                      </a:lnTo>
                      <a:cubicBezTo>
                        <a:pt x="2969" y="8497"/>
                        <a:pt x="3501" y="6441"/>
                        <a:pt x="4565" y="5068"/>
                      </a:cubicBezTo>
                      <a:cubicBezTo>
                        <a:pt x="5635" y="3701"/>
                        <a:pt x="7239" y="3017"/>
                        <a:pt x="9378" y="3017"/>
                      </a:cubicBezTo>
                      <a:cubicBezTo>
                        <a:pt x="11942" y="3017"/>
                        <a:pt x="13968" y="3836"/>
                        <a:pt x="15457" y="5473"/>
                      </a:cubicBezTo>
                      <a:cubicBezTo>
                        <a:pt x="16951" y="7111"/>
                        <a:pt x="17698" y="9344"/>
                        <a:pt x="17698" y="12172"/>
                      </a:cubicBezTo>
                      <a:lnTo>
                        <a:pt x="17698" y="28580"/>
                      </a:lnTo>
                      <a:lnTo>
                        <a:pt x="22453" y="28580"/>
                      </a:lnTo>
                      <a:lnTo>
                        <a:pt x="22453" y="-366"/>
                      </a:lnTo>
                      <a:lnTo>
                        <a:pt x="17698" y="-366"/>
                      </a:lnTo>
                      <a:lnTo>
                        <a:pt x="17698" y="4084"/>
                      </a:lnTo>
                      <a:cubicBezTo>
                        <a:pt x="16546" y="2325"/>
                        <a:pt x="15206" y="1018"/>
                        <a:pt x="13679" y="164"/>
                      </a:cubicBezTo>
                      <a:cubicBezTo>
                        <a:pt x="12157" y="-691"/>
                        <a:pt x="10387" y="-1118"/>
                        <a:pt x="8369" y="-1118"/>
                      </a:cubicBezTo>
                      <a:cubicBezTo>
                        <a:pt x="5045" y="-1118"/>
                        <a:pt x="2519" y="-85"/>
                        <a:pt x="794" y="1983"/>
                      </a:cubicBezTo>
                      <a:cubicBezTo>
                        <a:pt x="-926" y="4051"/>
                        <a:pt x="-1787" y="7075"/>
                        <a:pt x="-1787" y="11055"/>
                      </a:cubicBezTo>
                      <a:close/>
                      <a:moveTo>
                        <a:pt x="10180" y="29275"/>
                      </a:moveTo>
                      <a:lnTo>
                        <a:pt x="10180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558C8B00-44F3-4D54-BB2D-4F0B891A0C34}"/>
                    </a:ext>
                  </a:extLst>
                </p:cNvPr>
                <p:cNvSpPr/>
                <p:nvPr/>
              </p:nvSpPr>
              <p:spPr>
                <a:xfrm flipV="1">
                  <a:off x="4810255" y="5968567"/>
                  <a:ext cx="26828" cy="30393"/>
                </a:xfrm>
                <a:custGeom>
                  <a:avLst/>
                  <a:gdLst>
                    <a:gd name="connsiteX0" fmla="*/ 25080 w 26828"/>
                    <a:gd name="connsiteY0" fmla="*/ 15298 h 30393"/>
                    <a:gd name="connsiteX1" fmla="*/ 25080 w 26828"/>
                    <a:gd name="connsiteY1" fmla="*/ 12974 h 30393"/>
                    <a:gd name="connsiteX2" fmla="*/ 3214 w 26828"/>
                    <a:gd name="connsiteY2" fmla="*/ 12974 h 30393"/>
                    <a:gd name="connsiteX3" fmla="*/ 6174 w 26828"/>
                    <a:gd name="connsiteY3" fmla="*/ 5490 h 30393"/>
                    <a:gd name="connsiteX4" fmla="*/ 13551 w 26828"/>
                    <a:gd name="connsiteY4" fmla="*/ 2918 h 30393"/>
                    <a:gd name="connsiteX5" fmla="*/ 18861 w 26828"/>
                    <a:gd name="connsiteY5" fmla="*/ 3587 h 30393"/>
                    <a:gd name="connsiteX6" fmla="*/ 23972 w 26828"/>
                    <a:gd name="connsiteY6" fmla="*/ 5605 h 30393"/>
                    <a:gd name="connsiteX7" fmla="*/ 23972 w 26828"/>
                    <a:gd name="connsiteY7" fmla="*/ 1106 h 30393"/>
                    <a:gd name="connsiteX8" fmla="*/ 18720 w 26828"/>
                    <a:gd name="connsiteY8" fmla="*/ -548 h 30393"/>
                    <a:gd name="connsiteX9" fmla="*/ 13270 w 26828"/>
                    <a:gd name="connsiteY9" fmla="*/ -1118 h 30393"/>
                    <a:gd name="connsiteX10" fmla="*/ 2296 w 26828"/>
                    <a:gd name="connsiteY10" fmla="*/ 2909 h 30393"/>
                    <a:gd name="connsiteX11" fmla="*/ -1749 w 26828"/>
                    <a:gd name="connsiteY11" fmla="*/ 13826 h 30393"/>
                    <a:gd name="connsiteX12" fmla="*/ 2089 w 26828"/>
                    <a:gd name="connsiteY12" fmla="*/ 25098 h 30393"/>
                    <a:gd name="connsiteX13" fmla="*/ 12443 w 26828"/>
                    <a:gd name="connsiteY13" fmla="*/ 29275 h 30393"/>
                    <a:gd name="connsiteX14" fmla="*/ 21681 w 26828"/>
                    <a:gd name="connsiteY14" fmla="*/ 25512 h 30393"/>
                    <a:gd name="connsiteX15" fmla="*/ 25080 w 26828"/>
                    <a:gd name="connsiteY15" fmla="*/ 15298 h 30393"/>
                    <a:gd name="connsiteX16" fmla="*/ 20325 w 26828"/>
                    <a:gd name="connsiteY16" fmla="*/ 16696 h 30393"/>
                    <a:gd name="connsiteX17" fmla="*/ 18141 w 26828"/>
                    <a:gd name="connsiteY17" fmla="*/ 22915 h 30393"/>
                    <a:gd name="connsiteX18" fmla="*/ 12493 w 26828"/>
                    <a:gd name="connsiteY18" fmla="*/ 25247 h 30393"/>
                    <a:gd name="connsiteX19" fmla="*/ 6125 w 26828"/>
                    <a:gd name="connsiteY19" fmla="*/ 22998 h 30393"/>
                    <a:gd name="connsiteX20" fmla="*/ 3371 w 26828"/>
                    <a:gd name="connsiteY20" fmla="*/ 16663 h 30393"/>
                    <a:gd name="connsiteX21" fmla="*/ 20325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80" y="15298"/>
                      </a:moveTo>
                      <a:lnTo>
                        <a:pt x="25080" y="12974"/>
                      </a:lnTo>
                      <a:lnTo>
                        <a:pt x="3214" y="12974"/>
                      </a:lnTo>
                      <a:cubicBezTo>
                        <a:pt x="3423" y="9699"/>
                        <a:pt x="4410" y="7204"/>
                        <a:pt x="6174" y="5490"/>
                      </a:cubicBezTo>
                      <a:cubicBezTo>
                        <a:pt x="7939" y="3775"/>
                        <a:pt x="10398" y="2918"/>
                        <a:pt x="13551" y="2918"/>
                      </a:cubicBezTo>
                      <a:cubicBezTo>
                        <a:pt x="15376" y="2918"/>
                        <a:pt x="17146" y="3141"/>
                        <a:pt x="18861" y="3587"/>
                      </a:cubicBezTo>
                      <a:cubicBezTo>
                        <a:pt x="20576" y="4034"/>
                        <a:pt x="22279" y="4707"/>
                        <a:pt x="23972" y="5605"/>
                      </a:cubicBezTo>
                      <a:lnTo>
                        <a:pt x="23972" y="1106"/>
                      </a:lnTo>
                      <a:cubicBezTo>
                        <a:pt x="22263" y="384"/>
                        <a:pt x="20512" y="-167"/>
                        <a:pt x="18720" y="-548"/>
                      </a:cubicBezTo>
                      <a:cubicBezTo>
                        <a:pt x="16928" y="-928"/>
                        <a:pt x="15112" y="-1118"/>
                        <a:pt x="13270" y="-1118"/>
                      </a:cubicBezTo>
                      <a:cubicBezTo>
                        <a:pt x="8650" y="-1118"/>
                        <a:pt x="4992" y="224"/>
                        <a:pt x="2296" y="2909"/>
                      </a:cubicBezTo>
                      <a:cubicBezTo>
                        <a:pt x="-401" y="5600"/>
                        <a:pt x="-1749" y="9239"/>
                        <a:pt x="-1749" y="13826"/>
                      </a:cubicBezTo>
                      <a:cubicBezTo>
                        <a:pt x="-1749" y="18562"/>
                        <a:pt x="-469" y="22320"/>
                        <a:pt x="2089" y="25098"/>
                      </a:cubicBezTo>
                      <a:cubicBezTo>
                        <a:pt x="4647" y="27883"/>
                        <a:pt x="8099" y="29275"/>
                        <a:pt x="12443" y="29275"/>
                      </a:cubicBezTo>
                      <a:cubicBezTo>
                        <a:pt x="16336" y="29275"/>
                        <a:pt x="19415" y="28020"/>
                        <a:pt x="21681" y="25512"/>
                      </a:cubicBezTo>
                      <a:cubicBezTo>
                        <a:pt x="23947" y="23009"/>
                        <a:pt x="25080" y="19604"/>
                        <a:pt x="25080" y="15298"/>
                      </a:cubicBezTo>
                      <a:close/>
                      <a:moveTo>
                        <a:pt x="20325" y="16696"/>
                      </a:moveTo>
                      <a:cubicBezTo>
                        <a:pt x="20292" y="19293"/>
                        <a:pt x="19564" y="21366"/>
                        <a:pt x="18141" y="22915"/>
                      </a:cubicBezTo>
                      <a:cubicBezTo>
                        <a:pt x="16719" y="24470"/>
                        <a:pt x="14836" y="25247"/>
                        <a:pt x="12493" y="25247"/>
                      </a:cubicBezTo>
                      <a:cubicBezTo>
                        <a:pt x="9841" y="25247"/>
                        <a:pt x="7718" y="24497"/>
                        <a:pt x="6125" y="22998"/>
                      </a:cubicBezTo>
                      <a:cubicBezTo>
                        <a:pt x="4531" y="21498"/>
                        <a:pt x="3613" y="19386"/>
                        <a:pt x="3371" y="16663"/>
                      </a:cubicBezTo>
                      <a:lnTo>
                        <a:pt x="20325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FE001B3F-7E4E-4225-A657-6CA576EEC0C1}"/>
                    </a:ext>
                  </a:extLst>
                </p:cNvPr>
                <p:cNvSpPr/>
                <p:nvPr/>
              </p:nvSpPr>
              <p:spPr>
                <a:xfrm flipV="1">
                  <a:off x="4839900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FA2721CB-1AA6-4E63-A3BF-1706F7E58686}"/>
                    </a:ext>
                  </a:extLst>
                </p:cNvPr>
                <p:cNvSpPr/>
                <p:nvPr/>
              </p:nvSpPr>
              <p:spPr>
                <a:xfrm flipV="1">
                  <a:off x="4862332" y="5974174"/>
                  <a:ext cx="33130" cy="14936"/>
                </a:xfrm>
                <a:custGeom>
                  <a:avLst/>
                  <a:gdLst>
                    <a:gd name="connsiteX0" fmla="*/ -2449 w 33130"/>
                    <a:gd name="connsiteY0" fmla="*/ 13561 h 14936"/>
                    <a:gd name="connsiteX1" fmla="*/ 30682 w 33130"/>
                    <a:gd name="connsiteY1" fmla="*/ 13561 h 14936"/>
                    <a:gd name="connsiteX2" fmla="*/ 30682 w 33130"/>
                    <a:gd name="connsiteY2" fmla="*/ 9219 h 14936"/>
                    <a:gd name="connsiteX3" fmla="*/ -2449 w 33130"/>
                    <a:gd name="connsiteY3" fmla="*/ 9219 h 14936"/>
                    <a:gd name="connsiteX4" fmla="*/ -2449 w 33130"/>
                    <a:gd name="connsiteY4" fmla="*/ 13561 h 14936"/>
                    <a:gd name="connsiteX5" fmla="*/ -2449 w 33130"/>
                    <a:gd name="connsiteY5" fmla="*/ 3016 h 14936"/>
                    <a:gd name="connsiteX6" fmla="*/ 30682 w 33130"/>
                    <a:gd name="connsiteY6" fmla="*/ 3016 h 14936"/>
                    <a:gd name="connsiteX7" fmla="*/ 30682 w 33130"/>
                    <a:gd name="connsiteY7" fmla="*/ -1375 h 14936"/>
                    <a:gd name="connsiteX8" fmla="*/ -2449 w 33130"/>
                    <a:gd name="connsiteY8" fmla="*/ -1375 h 14936"/>
                    <a:gd name="connsiteX9" fmla="*/ -2449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49" y="13561"/>
                      </a:moveTo>
                      <a:lnTo>
                        <a:pt x="30682" y="13561"/>
                      </a:lnTo>
                      <a:lnTo>
                        <a:pt x="30682" y="9219"/>
                      </a:lnTo>
                      <a:lnTo>
                        <a:pt x="-2449" y="9219"/>
                      </a:lnTo>
                      <a:lnTo>
                        <a:pt x="-2449" y="13561"/>
                      </a:lnTo>
                      <a:close/>
                      <a:moveTo>
                        <a:pt x="-2449" y="3016"/>
                      </a:moveTo>
                      <a:lnTo>
                        <a:pt x="30682" y="3016"/>
                      </a:lnTo>
                      <a:lnTo>
                        <a:pt x="30682" y="-1375"/>
                      </a:lnTo>
                      <a:lnTo>
                        <a:pt x="-2449" y="-1375"/>
                      </a:lnTo>
                      <a:lnTo>
                        <a:pt x="-2449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AA89FA61-6FF7-4A32-9B8F-9F07CEE8C6B8}"/>
                    </a:ext>
                  </a:extLst>
                </p:cNvPr>
                <p:cNvSpPr/>
                <p:nvPr/>
              </p:nvSpPr>
              <p:spPr>
                <a:xfrm flipV="1">
                  <a:off x="4901073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280C51C2-D73B-43BC-A7EC-EEFCDA61C5EC}"/>
                    </a:ext>
                  </a:extLst>
                </p:cNvPr>
                <p:cNvSpPr/>
                <p:nvPr/>
              </p:nvSpPr>
              <p:spPr>
                <a:xfrm flipV="1">
                  <a:off x="4921488" y="5958924"/>
                  <a:ext cx="26464" cy="40036"/>
                </a:xfrm>
                <a:custGeom>
                  <a:avLst/>
                  <a:gdLst>
                    <a:gd name="connsiteX0" fmla="*/ 11436 w 26464"/>
                    <a:gd name="connsiteY0" fmla="*/ 17378 h 40036"/>
                    <a:gd name="connsiteX1" fmla="*/ 5581 w 26464"/>
                    <a:gd name="connsiteY1" fmla="*/ 15385 h 40036"/>
                    <a:gd name="connsiteX2" fmla="*/ 3456 w 26464"/>
                    <a:gd name="connsiteY2" fmla="*/ 9910 h 40036"/>
                    <a:gd name="connsiteX3" fmla="*/ 5581 w 26464"/>
                    <a:gd name="connsiteY3" fmla="*/ 4426 h 40036"/>
                    <a:gd name="connsiteX4" fmla="*/ 11436 w 26464"/>
                    <a:gd name="connsiteY4" fmla="*/ 2433 h 40036"/>
                    <a:gd name="connsiteX5" fmla="*/ 17300 w 26464"/>
                    <a:gd name="connsiteY5" fmla="*/ 4435 h 40036"/>
                    <a:gd name="connsiteX6" fmla="*/ 19450 w 26464"/>
                    <a:gd name="connsiteY6" fmla="*/ 9910 h 40036"/>
                    <a:gd name="connsiteX7" fmla="*/ 17317 w 26464"/>
                    <a:gd name="connsiteY7" fmla="*/ 15385 h 40036"/>
                    <a:gd name="connsiteX8" fmla="*/ 11436 w 26464"/>
                    <a:gd name="connsiteY8" fmla="*/ 17378 h 40036"/>
                    <a:gd name="connsiteX9" fmla="*/ 6218 w 26464"/>
                    <a:gd name="connsiteY9" fmla="*/ 19594 h 40036"/>
                    <a:gd name="connsiteX10" fmla="*/ 983 w 26464"/>
                    <a:gd name="connsiteY10" fmla="*/ 22720 h 40036"/>
                    <a:gd name="connsiteX11" fmla="*/ -886 w 26464"/>
                    <a:gd name="connsiteY11" fmla="*/ 28336 h 40036"/>
                    <a:gd name="connsiteX12" fmla="*/ 2405 w 26464"/>
                    <a:gd name="connsiteY12" fmla="*/ 35647 h 40036"/>
                    <a:gd name="connsiteX13" fmla="*/ 11436 w 26464"/>
                    <a:gd name="connsiteY13" fmla="*/ 38334 h 40036"/>
                    <a:gd name="connsiteX14" fmla="*/ 20484 w 26464"/>
                    <a:gd name="connsiteY14" fmla="*/ 35647 h 40036"/>
                    <a:gd name="connsiteX15" fmla="*/ 23767 w 26464"/>
                    <a:gd name="connsiteY15" fmla="*/ 28336 h 40036"/>
                    <a:gd name="connsiteX16" fmla="*/ 21890 w 26464"/>
                    <a:gd name="connsiteY16" fmla="*/ 22720 h 40036"/>
                    <a:gd name="connsiteX17" fmla="*/ 16688 w 26464"/>
                    <a:gd name="connsiteY17" fmla="*/ 19594 h 40036"/>
                    <a:gd name="connsiteX18" fmla="*/ 22560 w 26464"/>
                    <a:gd name="connsiteY18" fmla="*/ 16154 h 40036"/>
                    <a:gd name="connsiteX19" fmla="*/ 24669 w 26464"/>
                    <a:gd name="connsiteY19" fmla="*/ 9910 h 40036"/>
                    <a:gd name="connsiteX20" fmla="*/ 21245 w 26464"/>
                    <a:gd name="connsiteY20" fmla="*/ 1292 h 40036"/>
                    <a:gd name="connsiteX21" fmla="*/ 11436 w 26464"/>
                    <a:gd name="connsiteY21" fmla="*/ -1702 h 40036"/>
                    <a:gd name="connsiteX22" fmla="*/ 1628 w 26464"/>
                    <a:gd name="connsiteY22" fmla="*/ 1292 h 40036"/>
                    <a:gd name="connsiteX23" fmla="*/ -1796 w 26464"/>
                    <a:gd name="connsiteY23" fmla="*/ 9910 h 40036"/>
                    <a:gd name="connsiteX24" fmla="*/ 321 w 26464"/>
                    <a:gd name="connsiteY24" fmla="*/ 16154 h 40036"/>
                    <a:gd name="connsiteX25" fmla="*/ 6218 w 26464"/>
                    <a:gd name="connsiteY25" fmla="*/ 19594 h 40036"/>
                    <a:gd name="connsiteX26" fmla="*/ 4308 w 26464"/>
                    <a:gd name="connsiteY26" fmla="*/ 27839 h 40036"/>
                    <a:gd name="connsiteX27" fmla="*/ 6177 w 26464"/>
                    <a:gd name="connsiteY27" fmla="*/ 23167 h 40036"/>
                    <a:gd name="connsiteX28" fmla="*/ 11436 w 26464"/>
                    <a:gd name="connsiteY28" fmla="*/ 21488 h 40036"/>
                    <a:gd name="connsiteX29" fmla="*/ 16696 w 26464"/>
                    <a:gd name="connsiteY29" fmla="*/ 23167 h 40036"/>
                    <a:gd name="connsiteX30" fmla="*/ 18598 w 26464"/>
                    <a:gd name="connsiteY30" fmla="*/ 27839 h 40036"/>
                    <a:gd name="connsiteX31" fmla="*/ 16696 w 26464"/>
                    <a:gd name="connsiteY31" fmla="*/ 32520 h 40036"/>
                    <a:gd name="connsiteX32" fmla="*/ 11436 w 26464"/>
                    <a:gd name="connsiteY32" fmla="*/ 34199 h 40036"/>
                    <a:gd name="connsiteX33" fmla="*/ 6177 w 26464"/>
                    <a:gd name="connsiteY33" fmla="*/ 32520 h 40036"/>
                    <a:gd name="connsiteX34" fmla="*/ 4308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436" y="17378"/>
                      </a:moveTo>
                      <a:cubicBezTo>
                        <a:pt x="8955" y="17378"/>
                        <a:pt x="7004" y="16713"/>
                        <a:pt x="5581" y="15385"/>
                      </a:cubicBezTo>
                      <a:cubicBezTo>
                        <a:pt x="4164" y="14056"/>
                        <a:pt x="3456" y="12231"/>
                        <a:pt x="3456" y="9910"/>
                      </a:cubicBezTo>
                      <a:cubicBezTo>
                        <a:pt x="3456" y="7583"/>
                        <a:pt x="4164" y="5755"/>
                        <a:pt x="5581" y="4426"/>
                      </a:cubicBezTo>
                      <a:cubicBezTo>
                        <a:pt x="7004" y="3098"/>
                        <a:pt x="8955" y="2433"/>
                        <a:pt x="11436" y="2433"/>
                      </a:cubicBezTo>
                      <a:cubicBezTo>
                        <a:pt x="13918" y="2433"/>
                        <a:pt x="15872" y="3100"/>
                        <a:pt x="17300" y="4435"/>
                      </a:cubicBezTo>
                      <a:cubicBezTo>
                        <a:pt x="18734" y="5774"/>
                        <a:pt x="19450" y="7599"/>
                        <a:pt x="19450" y="9910"/>
                      </a:cubicBezTo>
                      <a:cubicBezTo>
                        <a:pt x="19450" y="12231"/>
                        <a:pt x="18739" y="14056"/>
                        <a:pt x="17317" y="15385"/>
                      </a:cubicBezTo>
                      <a:cubicBezTo>
                        <a:pt x="15900" y="16713"/>
                        <a:pt x="13940" y="17378"/>
                        <a:pt x="11436" y="17378"/>
                      </a:cubicBezTo>
                      <a:close/>
                      <a:moveTo>
                        <a:pt x="6218" y="19594"/>
                      </a:moveTo>
                      <a:cubicBezTo>
                        <a:pt x="3979" y="20145"/>
                        <a:pt x="2234" y="21187"/>
                        <a:pt x="983" y="22720"/>
                      </a:cubicBezTo>
                      <a:cubicBezTo>
                        <a:pt x="-263" y="24258"/>
                        <a:pt x="-886" y="26130"/>
                        <a:pt x="-886" y="28336"/>
                      </a:cubicBezTo>
                      <a:cubicBezTo>
                        <a:pt x="-886" y="31418"/>
                        <a:pt x="211" y="33855"/>
                        <a:pt x="2405" y="35647"/>
                      </a:cubicBezTo>
                      <a:cubicBezTo>
                        <a:pt x="4605" y="37438"/>
                        <a:pt x="7616" y="38334"/>
                        <a:pt x="11436" y="38334"/>
                      </a:cubicBezTo>
                      <a:cubicBezTo>
                        <a:pt x="15279" y="38334"/>
                        <a:pt x="18295" y="37438"/>
                        <a:pt x="20484" y="35647"/>
                      </a:cubicBezTo>
                      <a:cubicBezTo>
                        <a:pt x="22673" y="33855"/>
                        <a:pt x="23767" y="31418"/>
                        <a:pt x="23767" y="28336"/>
                      </a:cubicBezTo>
                      <a:cubicBezTo>
                        <a:pt x="23767" y="26130"/>
                        <a:pt x="23142" y="24258"/>
                        <a:pt x="21890" y="22720"/>
                      </a:cubicBezTo>
                      <a:cubicBezTo>
                        <a:pt x="20644" y="21187"/>
                        <a:pt x="18910" y="20145"/>
                        <a:pt x="16688" y="19594"/>
                      </a:cubicBezTo>
                      <a:cubicBezTo>
                        <a:pt x="19202" y="19010"/>
                        <a:pt x="21159" y="17863"/>
                        <a:pt x="22560" y="16154"/>
                      </a:cubicBezTo>
                      <a:cubicBezTo>
                        <a:pt x="23966" y="14450"/>
                        <a:pt x="24669" y="12369"/>
                        <a:pt x="24669" y="9910"/>
                      </a:cubicBezTo>
                      <a:cubicBezTo>
                        <a:pt x="24669" y="6166"/>
                        <a:pt x="23528" y="3293"/>
                        <a:pt x="21245" y="1292"/>
                      </a:cubicBezTo>
                      <a:cubicBezTo>
                        <a:pt x="18962" y="-704"/>
                        <a:pt x="15693" y="-1702"/>
                        <a:pt x="11436" y="-1702"/>
                      </a:cubicBezTo>
                      <a:cubicBezTo>
                        <a:pt x="7186" y="-1702"/>
                        <a:pt x="3916" y="-704"/>
                        <a:pt x="1628" y="1292"/>
                      </a:cubicBezTo>
                      <a:cubicBezTo>
                        <a:pt x="-655" y="3293"/>
                        <a:pt x="-1796" y="6166"/>
                        <a:pt x="-1796" y="9910"/>
                      </a:cubicBezTo>
                      <a:cubicBezTo>
                        <a:pt x="-1796" y="12369"/>
                        <a:pt x="-1090" y="14450"/>
                        <a:pt x="321" y="16154"/>
                      </a:cubicBezTo>
                      <a:cubicBezTo>
                        <a:pt x="1738" y="17863"/>
                        <a:pt x="3704" y="19010"/>
                        <a:pt x="6218" y="19594"/>
                      </a:cubicBezTo>
                      <a:close/>
                      <a:moveTo>
                        <a:pt x="4308" y="27839"/>
                      </a:moveTo>
                      <a:cubicBezTo>
                        <a:pt x="4308" y="25844"/>
                        <a:pt x="4931" y="24286"/>
                        <a:pt x="6177" y="23167"/>
                      </a:cubicBezTo>
                      <a:cubicBezTo>
                        <a:pt x="7428" y="22048"/>
                        <a:pt x="9181" y="21488"/>
                        <a:pt x="11436" y="21488"/>
                      </a:cubicBezTo>
                      <a:cubicBezTo>
                        <a:pt x="13680" y="21488"/>
                        <a:pt x="15434" y="22048"/>
                        <a:pt x="16696" y="23167"/>
                      </a:cubicBezTo>
                      <a:cubicBezTo>
                        <a:pt x="17964" y="24286"/>
                        <a:pt x="18598" y="25844"/>
                        <a:pt x="18598" y="27839"/>
                      </a:cubicBezTo>
                      <a:cubicBezTo>
                        <a:pt x="18598" y="29841"/>
                        <a:pt x="17964" y="31401"/>
                        <a:pt x="16696" y="32520"/>
                      </a:cubicBezTo>
                      <a:cubicBezTo>
                        <a:pt x="15434" y="33640"/>
                        <a:pt x="13680" y="34199"/>
                        <a:pt x="11436" y="34199"/>
                      </a:cubicBezTo>
                      <a:cubicBezTo>
                        <a:pt x="9181" y="34199"/>
                        <a:pt x="7428" y="33640"/>
                        <a:pt x="6177" y="32520"/>
                      </a:cubicBezTo>
                      <a:cubicBezTo>
                        <a:pt x="4931" y="31401"/>
                        <a:pt x="4308" y="29841"/>
                        <a:pt x="4308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6529FE70-6A91-4B18-B46A-FFB8A7633FDE}"/>
                    </a:ext>
                  </a:extLst>
                </p:cNvPr>
                <p:cNvSpPr/>
                <p:nvPr/>
              </p:nvSpPr>
              <p:spPr>
                <a:xfrm flipV="1">
                  <a:off x="4957230" y="5991641"/>
                  <a:ext cx="5458" cy="6566"/>
                </a:xfrm>
                <a:custGeom>
                  <a:avLst/>
                  <a:gdLst>
                    <a:gd name="connsiteX0" fmla="*/ -773 w 5458"/>
                    <a:gd name="connsiteY0" fmla="*/ 6799 h 6566"/>
                    <a:gd name="connsiteX1" fmla="*/ 4685 w 5458"/>
                    <a:gd name="connsiteY1" fmla="*/ 6799 h 6566"/>
                    <a:gd name="connsiteX2" fmla="*/ 4685 w 5458"/>
                    <a:gd name="connsiteY2" fmla="*/ 232 h 6566"/>
                    <a:gd name="connsiteX3" fmla="*/ -773 w 5458"/>
                    <a:gd name="connsiteY3" fmla="*/ 232 h 6566"/>
                    <a:gd name="connsiteX4" fmla="*/ -773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73" y="6799"/>
                      </a:moveTo>
                      <a:lnTo>
                        <a:pt x="4685" y="6799"/>
                      </a:lnTo>
                      <a:lnTo>
                        <a:pt x="4685" y="232"/>
                      </a:lnTo>
                      <a:lnTo>
                        <a:pt x="-773" y="232"/>
                      </a:lnTo>
                      <a:lnTo>
                        <a:pt x="-773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50CFEDC4-A9A3-4BF4-A70E-DA5CCF0A6D8B}"/>
                    </a:ext>
                  </a:extLst>
                </p:cNvPr>
                <p:cNvSpPr/>
                <p:nvPr/>
              </p:nvSpPr>
              <p:spPr>
                <a:xfrm flipV="1">
                  <a:off x="4972484" y="5959619"/>
                  <a:ext cx="24967" cy="39341"/>
                </a:xfrm>
                <a:custGeom>
                  <a:avLst/>
                  <a:gdLst>
                    <a:gd name="connsiteX0" fmla="*/ -131 w 24967"/>
                    <a:gd name="connsiteY0" fmla="*/ 37682 h 39341"/>
                    <a:gd name="connsiteX1" fmla="*/ 20363 w 24967"/>
                    <a:gd name="connsiteY1" fmla="*/ 37682 h 39341"/>
                    <a:gd name="connsiteX2" fmla="*/ 20363 w 24967"/>
                    <a:gd name="connsiteY2" fmla="*/ 33282 h 39341"/>
                    <a:gd name="connsiteX3" fmla="*/ 4649 w 24967"/>
                    <a:gd name="connsiteY3" fmla="*/ 33282 h 39341"/>
                    <a:gd name="connsiteX4" fmla="*/ 4649 w 24967"/>
                    <a:gd name="connsiteY4" fmla="*/ 23829 h 39341"/>
                    <a:gd name="connsiteX5" fmla="*/ 6915 w 24967"/>
                    <a:gd name="connsiteY5" fmla="*/ 24408 h 39341"/>
                    <a:gd name="connsiteX6" fmla="*/ 9198 w 24967"/>
                    <a:gd name="connsiteY6" fmla="*/ 24598 h 39341"/>
                    <a:gd name="connsiteX7" fmla="*/ 19428 w 24967"/>
                    <a:gd name="connsiteY7" fmla="*/ 21059 h 39341"/>
                    <a:gd name="connsiteX8" fmla="*/ 23208 w 24967"/>
                    <a:gd name="connsiteY8" fmla="*/ 11473 h 39341"/>
                    <a:gd name="connsiteX9" fmla="*/ 19329 w 24967"/>
                    <a:gd name="connsiteY9" fmla="*/ 1789 h 39341"/>
                    <a:gd name="connsiteX10" fmla="*/ 8396 w 24967"/>
                    <a:gd name="connsiteY10" fmla="*/ -1660 h 39341"/>
                    <a:gd name="connsiteX11" fmla="*/ 3442 w 24967"/>
                    <a:gd name="connsiteY11" fmla="*/ -1246 h 39341"/>
                    <a:gd name="connsiteX12" fmla="*/ -1760 w 24967"/>
                    <a:gd name="connsiteY12" fmla="*/ -6 h 39341"/>
                    <a:gd name="connsiteX13" fmla="*/ -1760 w 24967"/>
                    <a:gd name="connsiteY13" fmla="*/ 5246 h 39341"/>
                    <a:gd name="connsiteX14" fmla="*/ 3045 w 24967"/>
                    <a:gd name="connsiteY14" fmla="*/ 3360 h 39341"/>
                    <a:gd name="connsiteX15" fmla="*/ 8288 w 24967"/>
                    <a:gd name="connsiteY15" fmla="*/ 2740 h 39341"/>
                    <a:gd name="connsiteX16" fmla="*/ 15368 w 24967"/>
                    <a:gd name="connsiteY16" fmla="*/ 5089 h 39341"/>
                    <a:gd name="connsiteX17" fmla="*/ 17981 w 24967"/>
                    <a:gd name="connsiteY17" fmla="*/ 11473 h 39341"/>
                    <a:gd name="connsiteX18" fmla="*/ 15368 w 24967"/>
                    <a:gd name="connsiteY18" fmla="*/ 17850 h 39341"/>
                    <a:gd name="connsiteX19" fmla="*/ 8288 w 24967"/>
                    <a:gd name="connsiteY19" fmla="*/ 20207 h 39341"/>
                    <a:gd name="connsiteX20" fmla="*/ 4112 w 24967"/>
                    <a:gd name="connsiteY20" fmla="*/ 19744 h 39341"/>
                    <a:gd name="connsiteX21" fmla="*/ -131 w 24967"/>
                    <a:gd name="connsiteY21" fmla="*/ 18296 h 39341"/>
                    <a:gd name="connsiteX22" fmla="*/ -131 w 24967"/>
                    <a:gd name="connsiteY22" fmla="*/ 37682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31" y="37682"/>
                      </a:moveTo>
                      <a:lnTo>
                        <a:pt x="20363" y="37682"/>
                      </a:lnTo>
                      <a:lnTo>
                        <a:pt x="20363" y="33282"/>
                      </a:lnTo>
                      <a:lnTo>
                        <a:pt x="4649" y="33282"/>
                      </a:lnTo>
                      <a:lnTo>
                        <a:pt x="4649" y="23829"/>
                      </a:lnTo>
                      <a:cubicBezTo>
                        <a:pt x="5405" y="24088"/>
                        <a:pt x="6160" y="24281"/>
                        <a:pt x="6915" y="24408"/>
                      </a:cubicBezTo>
                      <a:cubicBezTo>
                        <a:pt x="7676" y="24535"/>
                        <a:pt x="8437" y="24598"/>
                        <a:pt x="9198" y="24598"/>
                      </a:cubicBezTo>
                      <a:cubicBezTo>
                        <a:pt x="13504" y="24598"/>
                        <a:pt x="16914" y="23418"/>
                        <a:pt x="19428" y="21059"/>
                      </a:cubicBezTo>
                      <a:cubicBezTo>
                        <a:pt x="21948" y="18699"/>
                        <a:pt x="23208" y="15504"/>
                        <a:pt x="23208" y="11473"/>
                      </a:cubicBezTo>
                      <a:cubicBezTo>
                        <a:pt x="23208" y="7322"/>
                        <a:pt x="21915" y="4094"/>
                        <a:pt x="19329" y="1789"/>
                      </a:cubicBezTo>
                      <a:cubicBezTo>
                        <a:pt x="16743" y="-510"/>
                        <a:pt x="13099" y="-1660"/>
                        <a:pt x="8396" y="-1660"/>
                      </a:cubicBezTo>
                      <a:cubicBezTo>
                        <a:pt x="6775" y="-1660"/>
                        <a:pt x="5123" y="-1522"/>
                        <a:pt x="3442" y="-1246"/>
                      </a:cubicBezTo>
                      <a:cubicBezTo>
                        <a:pt x="1766" y="-971"/>
                        <a:pt x="32" y="-557"/>
                        <a:pt x="-1760" y="-6"/>
                      </a:cubicBezTo>
                      <a:lnTo>
                        <a:pt x="-1760" y="5246"/>
                      </a:lnTo>
                      <a:cubicBezTo>
                        <a:pt x="-211" y="4402"/>
                        <a:pt x="1391" y="3774"/>
                        <a:pt x="3045" y="3360"/>
                      </a:cubicBezTo>
                      <a:cubicBezTo>
                        <a:pt x="4699" y="2947"/>
                        <a:pt x="6447" y="2740"/>
                        <a:pt x="8288" y="2740"/>
                      </a:cubicBezTo>
                      <a:cubicBezTo>
                        <a:pt x="11271" y="2740"/>
                        <a:pt x="13631" y="3523"/>
                        <a:pt x="15368" y="5089"/>
                      </a:cubicBezTo>
                      <a:cubicBezTo>
                        <a:pt x="17110" y="6655"/>
                        <a:pt x="17981" y="8783"/>
                        <a:pt x="17981" y="11473"/>
                      </a:cubicBezTo>
                      <a:cubicBezTo>
                        <a:pt x="17981" y="14158"/>
                        <a:pt x="17110" y="16284"/>
                        <a:pt x="15368" y="17850"/>
                      </a:cubicBezTo>
                      <a:cubicBezTo>
                        <a:pt x="13631" y="19421"/>
                        <a:pt x="11271" y="20207"/>
                        <a:pt x="8288" y="20207"/>
                      </a:cubicBezTo>
                      <a:cubicBezTo>
                        <a:pt x="6893" y="20207"/>
                        <a:pt x="5501" y="20052"/>
                        <a:pt x="4112" y="19744"/>
                      </a:cubicBezTo>
                      <a:cubicBezTo>
                        <a:pt x="2728" y="19435"/>
                        <a:pt x="1314" y="18952"/>
                        <a:pt x="-131" y="18296"/>
                      </a:cubicBezTo>
                      <a:lnTo>
                        <a:pt x="-131" y="376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73" name="Graphic 2">
              <a:extLst>
                <a:ext uri="{FF2B5EF4-FFF2-40B4-BE49-F238E27FC236}">
                  <a16:creationId xmlns:a16="http://schemas.microsoft.com/office/drawing/2014/main" id="{E4BCCB7B-DA3B-456B-94FC-A989397AB6E7}"/>
                </a:ext>
              </a:extLst>
            </p:cNvPr>
            <p:cNvGrpSpPr/>
            <p:nvPr/>
          </p:nvGrpSpPr>
          <p:grpSpPr>
            <a:xfrm>
              <a:off x="5269093" y="4279035"/>
              <a:ext cx="382140" cy="1508021"/>
              <a:chOff x="5269093" y="4279035"/>
              <a:chExt cx="382140" cy="1508021"/>
            </a:xfrm>
            <a:noFill/>
          </p:grpSpPr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C015F65D-2A60-40E2-8B3F-9266ABD1E743}"/>
                  </a:ext>
                </a:extLst>
              </p:cNvPr>
              <p:cNvSpPr/>
              <p:nvPr/>
            </p:nvSpPr>
            <p:spPr>
              <a:xfrm>
                <a:off x="5269093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5FE0704-53F7-417E-B0D7-A88970DDC1C2}"/>
                  </a:ext>
                </a:extLst>
              </p:cNvPr>
              <p:cNvSpPr/>
              <p:nvPr/>
            </p:nvSpPr>
            <p:spPr>
              <a:xfrm>
                <a:off x="5630693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6" name="Graphic 2">
              <a:extLst>
                <a:ext uri="{FF2B5EF4-FFF2-40B4-BE49-F238E27FC236}">
                  <a16:creationId xmlns:a16="http://schemas.microsoft.com/office/drawing/2014/main" id="{0653ABFB-9B85-4A90-93F7-9FF4A71EFD89}"/>
                </a:ext>
              </a:extLst>
            </p:cNvPr>
            <p:cNvGrpSpPr/>
            <p:nvPr/>
          </p:nvGrpSpPr>
          <p:grpSpPr>
            <a:xfrm>
              <a:off x="5365357" y="5820628"/>
              <a:ext cx="629751" cy="204466"/>
              <a:chOff x="5365357" y="5820628"/>
              <a:chExt cx="629751" cy="204466"/>
            </a:xfrm>
          </p:grpSpPr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BF0CA5E2-8038-4F65-90BE-949B4FCFE103}"/>
                  </a:ext>
                </a:extLst>
              </p:cNvPr>
              <p:cNvSpPr/>
              <p:nvPr/>
            </p:nvSpPr>
            <p:spPr>
              <a:xfrm>
                <a:off x="5365357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3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3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3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0B88F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8" name="Graphic 2">
                <a:extLst>
                  <a:ext uri="{FF2B5EF4-FFF2-40B4-BE49-F238E27FC236}">
                    <a16:creationId xmlns:a16="http://schemas.microsoft.com/office/drawing/2014/main" id="{74FDC95A-FBAD-4F61-8D77-AA751C78770A}"/>
                  </a:ext>
                </a:extLst>
              </p:cNvPr>
              <p:cNvGrpSpPr/>
              <p:nvPr/>
            </p:nvGrpSpPr>
            <p:grpSpPr>
              <a:xfrm>
                <a:off x="5384106" y="5837979"/>
                <a:ext cx="592151" cy="52697"/>
                <a:chOff x="5384106" y="5837979"/>
                <a:chExt cx="592151" cy="52697"/>
              </a:xfrm>
              <a:solidFill>
                <a:srgbClr val="000000"/>
              </a:solidFill>
            </p:grpSpPr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89E30EC3-78FD-4D0B-8FF0-8FD71E9A04A2}"/>
                    </a:ext>
                  </a:extLst>
                </p:cNvPr>
                <p:cNvSpPr/>
                <p:nvPr/>
              </p:nvSpPr>
              <p:spPr>
                <a:xfrm flipV="1">
                  <a:off x="5384106" y="5848556"/>
                  <a:ext cx="22122" cy="30393"/>
                </a:xfrm>
                <a:custGeom>
                  <a:avLst/>
                  <a:gdLst>
                    <a:gd name="connsiteX0" fmla="*/ 19170 w 22122"/>
                    <a:gd name="connsiteY0" fmla="*/ 27716 h 30393"/>
                    <a:gd name="connsiteX1" fmla="*/ 19170 w 22122"/>
                    <a:gd name="connsiteY1" fmla="*/ 23217 h 30393"/>
                    <a:gd name="connsiteX2" fmla="*/ 14985 w 22122"/>
                    <a:gd name="connsiteY2" fmla="*/ 24763 h 30393"/>
                    <a:gd name="connsiteX3" fmla="*/ 10486 w 22122"/>
                    <a:gd name="connsiteY3" fmla="*/ 25284 h 30393"/>
                    <a:gd name="connsiteX4" fmla="*/ 5177 w 22122"/>
                    <a:gd name="connsiteY4" fmla="*/ 24201 h 30393"/>
                    <a:gd name="connsiteX5" fmla="*/ 3407 w 22122"/>
                    <a:gd name="connsiteY5" fmla="*/ 20942 h 30393"/>
                    <a:gd name="connsiteX6" fmla="*/ 4672 w 22122"/>
                    <a:gd name="connsiteY6" fmla="*/ 18346 h 30393"/>
                    <a:gd name="connsiteX7" fmla="*/ 9767 w 22122"/>
                    <a:gd name="connsiteY7" fmla="*/ 16551 h 30393"/>
                    <a:gd name="connsiteX8" fmla="*/ 11396 w 22122"/>
                    <a:gd name="connsiteY8" fmla="*/ 16187 h 30393"/>
                    <a:gd name="connsiteX9" fmla="*/ 18591 w 22122"/>
                    <a:gd name="connsiteY9" fmla="*/ 13127 h 30393"/>
                    <a:gd name="connsiteX10" fmla="*/ 20725 w 22122"/>
                    <a:gd name="connsiteY10" fmla="*/ 7611 h 30393"/>
                    <a:gd name="connsiteX11" fmla="*/ 17532 w 22122"/>
                    <a:gd name="connsiteY11" fmla="*/ 1218 h 30393"/>
                    <a:gd name="connsiteX12" fmla="*/ 8758 w 22122"/>
                    <a:gd name="connsiteY12" fmla="*/ -1131 h 30393"/>
                    <a:gd name="connsiteX13" fmla="*/ 3911 w 22122"/>
                    <a:gd name="connsiteY13" fmla="*/ -676 h 30393"/>
                    <a:gd name="connsiteX14" fmla="*/ -1398 w 22122"/>
                    <a:gd name="connsiteY14" fmla="*/ 680 h 30393"/>
                    <a:gd name="connsiteX15" fmla="*/ -1398 w 22122"/>
                    <a:gd name="connsiteY15" fmla="*/ 5593 h 30393"/>
                    <a:gd name="connsiteX16" fmla="*/ 3796 w 22122"/>
                    <a:gd name="connsiteY16" fmla="*/ 3534 h 30393"/>
                    <a:gd name="connsiteX17" fmla="*/ 8865 w 22122"/>
                    <a:gd name="connsiteY17" fmla="*/ 2855 h 30393"/>
                    <a:gd name="connsiteX18" fmla="*/ 14026 w 22122"/>
                    <a:gd name="connsiteY18" fmla="*/ 4005 h 30393"/>
                    <a:gd name="connsiteX19" fmla="*/ 15837 w 22122"/>
                    <a:gd name="connsiteY19" fmla="*/ 7247 h 30393"/>
                    <a:gd name="connsiteX20" fmla="*/ 14530 w 22122"/>
                    <a:gd name="connsiteY20" fmla="*/ 10216 h 30393"/>
                    <a:gd name="connsiteX21" fmla="*/ 8807 w 22122"/>
                    <a:gd name="connsiteY21" fmla="*/ 12209 h 30393"/>
                    <a:gd name="connsiteX22" fmla="*/ 7153 w 22122"/>
                    <a:gd name="connsiteY22" fmla="*/ 12598 h 30393"/>
                    <a:gd name="connsiteX23" fmla="*/ 769 w 22122"/>
                    <a:gd name="connsiteY23" fmla="*/ 15451 h 30393"/>
                    <a:gd name="connsiteX24" fmla="*/ -1191 w 22122"/>
                    <a:gd name="connsiteY24" fmla="*/ 20736 h 30393"/>
                    <a:gd name="connsiteX25" fmla="*/ 1703 w 22122"/>
                    <a:gd name="connsiteY25" fmla="*/ 27038 h 30393"/>
                    <a:gd name="connsiteX26" fmla="*/ 9924 w 22122"/>
                    <a:gd name="connsiteY26" fmla="*/ 29262 h 30393"/>
                    <a:gd name="connsiteX27" fmla="*/ 14878 w 22122"/>
                    <a:gd name="connsiteY27" fmla="*/ 28874 h 30393"/>
                    <a:gd name="connsiteX28" fmla="*/ 19170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70" y="27716"/>
                      </a:moveTo>
                      <a:lnTo>
                        <a:pt x="19170" y="23217"/>
                      </a:lnTo>
                      <a:cubicBezTo>
                        <a:pt x="17830" y="23906"/>
                        <a:pt x="16435" y="24421"/>
                        <a:pt x="14985" y="24763"/>
                      </a:cubicBezTo>
                      <a:cubicBezTo>
                        <a:pt x="13541" y="25111"/>
                        <a:pt x="12041" y="25284"/>
                        <a:pt x="10486" y="25284"/>
                      </a:cubicBezTo>
                      <a:cubicBezTo>
                        <a:pt x="8126" y="25284"/>
                        <a:pt x="6357" y="24923"/>
                        <a:pt x="5177" y="24201"/>
                      </a:cubicBezTo>
                      <a:cubicBezTo>
                        <a:pt x="3997" y="23479"/>
                        <a:pt x="3407" y="22392"/>
                        <a:pt x="3407" y="20942"/>
                      </a:cubicBezTo>
                      <a:cubicBezTo>
                        <a:pt x="3407" y="19840"/>
                        <a:pt x="3829" y="18974"/>
                        <a:pt x="4672" y="18346"/>
                      </a:cubicBezTo>
                      <a:cubicBezTo>
                        <a:pt x="5516" y="17717"/>
                        <a:pt x="7214" y="17119"/>
                        <a:pt x="9767" y="16551"/>
                      </a:cubicBezTo>
                      <a:lnTo>
                        <a:pt x="11396" y="16187"/>
                      </a:lnTo>
                      <a:cubicBezTo>
                        <a:pt x="14770" y="15465"/>
                        <a:pt x="17169" y="14445"/>
                        <a:pt x="18591" y="13127"/>
                      </a:cubicBezTo>
                      <a:cubicBezTo>
                        <a:pt x="20014" y="11809"/>
                        <a:pt x="20725" y="9971"/>
                        <a:pt x="20725" y="7611"/>
                      </a:cubicBezTo>
                      <a:cubicBezTo>
                        <a:pt x="20725" y="4920"/>
                        <a:pt x="19661" y="2789"/>
                        <a:pt x="17532" y="1218"/>
                      </a:cubicBezTo>
                      <a:cubicBezTo>
                        <a:pt x="15404" y="-348"/>
                        <a:pt x="12479" y="-1131"/>
                        <a:pt x="8758" y="-1131"/>
                      </a:cubicBezTo>
                      <a:cubicBezTo>
                        <a:pt x="7208" y="-1131"/>
                        <a:pt x="5593" y="-979"/>
                        <a:pt x="3911" y="-676"/>
                      </a:cubicBezTo>
                      <a:cubicBezTo>
                        <a:pt x="2230" y="-373"/>
                        <a:pt x="460" y="79"/>
                        <a:pt x="-1398" y="680"/>
                      </a:cubicBezTo>
                      <a:lnTo>
                        <a:pt x="-1398" y="5593"/>
                      </a:lnTo>
                      <a:cubicBezTo>
                        <a:pt x="361" y="4678"/>
                        <a:pt x="2092" y="3991"/>
                        <a:pt x="3796" y="3534"/>
                      </a:cubicBezTo>
                      <a:cubicBezTo>
                        <a:pt x="5499" y="3081"/>
                        <a:pt x="7189" y="2855"/>
                        <a:pt x="8865" y="2855"/>
                      </a:cubicBezTo>
                      <a:cubicBezTo>
                        <a:pt x="11104" y="2855"/>
                        <a:pt x="12824" y="3239"/>
                        <a:pt x="14026" y="4005"/>
                      </a:cubicBezTo>
                      <a:cubicBezTo>
                        <a:pt x="15233" y="4771"/>
                        <a:pt x="15837" y="5852"/>
                        <a:pt x="15837" y="7247"/>
                      </a:cubicBezTo>
                      <a:cubicBezTo>
                        <a:pt x="15837" y="8537"/>
                        <a:pt x="15402" y="9527"/>
                        <a:pt x="14530" y="10216"/>
                      </a:cubicBezTo>
                      <a:cubicBezTo>
                        <a:pt x="13665" y="10905"/>
                        <a:pt x="11757" y="11569"/>
                        <a:pt x="8807" y="12209"/>
                      </a:cubicBezTo>
                      <a:lnTo>
                        <a:pt x="7153" y="12598"/>
                      </a:lnTo>
                      <a:cubicBezTo>
                        <a:pt x="4209" y="13215"/>
                        <a:pt x="2081" y="14166"/>
                        <a:pt x="769" y="15451"/>
                      </a:cubicBezTo>
                      <a:cubicBezTo>
                        <a:pt x="-538" y="16736"/>
                        <a:pt x="-1191" y="18497"/>
                        <a:pt x="-1191" y="20736"/>
                      </a:cubicBezTo>
                      <a:cubicBezTo>
                        <a:pt x="-1191" y="23459"/>
                        <a:pt x="-226" y="25560"/>
                        <a:pt x="1703" y="27038"/>
                      </a:cubicBezTo>
                      <a:cubicBezTo>
                        <a:pt x="3633" y="28521"/>
                        <a:pt x="6373" y="29262"/>
                        <a:pt x="9924" y="29262"/>
                      </a:cubicBezTo>
                      <a:cubicBezTo>
                        <a:pt x="11677" y="29262"/>
                        <a:pt x="13328" y="29133"/>
                        <a:pt x="14878" y="28874"/>
                      </a:cubicBezTo>
                      <a:cubicBezTo>
                        <a:pt x="16433" y="28620"/>
                        <a:pt x="17863" y="28234"/>
                        <a:pt x="19170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7440C1C3-86B5-4CF9-90C9-76E6CFA5F8F4}"/>
                    </a:ext>
                  </a:extLst>
                </p:cNvPr>
                <p:cNvSpPr/>
                <p:nvPr/>
              </p:nvSpPr>
              <p:spPr>
                <a:xfrm flipV="1">
                  <a:off x="5411732" y="5848556"/>
                  <a:ext cx="25869" cy="40648"/>
                </a:xfrm>
                <a:custGeom>
                  <a:avLst/>
                  <a:gdLst>
                    <a:gd name="connsiteX0" fmla="*/ 3285 w 25869"/>
                    <a:gd name="connsiteY0" fmla="*/ 24945 h 40648"/>
                    <a:gd name="connsiteX1" fmla="*/ 5444 w 25869"/>
                    <a:gd name="connsiteY1" fmla="*/ 16717 h 40648"/>
                    <a:gd name="connsiteX2" fmla="*/ 11373 w 25869"/>
                    <a:gd name="connsiteY2" fmla="*/ 13731 h 40648"/>
                    <a:gd name="connsiteX3" fmla="*/ 17311 w 25869"/>
                    <a:gd name="connsiteY3" fmla="*/ 16717 h 40648"/>
                    <a:gd name="connsiteX4" fmla="*/ 19486 w 25869"/>
                    <a:gd name="connsiteY4" fmla="*/ 24945 h 40648"/>
                    <a:gd name="connsiteX5" fmla="*/ 17311 w 25869"/>
                    <a:gd name="connsiteY5" fmla="*/ 33174 h 40648"/>
                    <a:gd name="connsiteX6" fmla="*/ 11373 w 25869"/>
                    <a:gd name="connsiteY6" fmla="*/ 36160 h 40648"/>
                    <a:gd name="connsiteX7" fmla="*/ 5444 w 25869"/>
                    <a:gd name="connsiteY7" fmla="*/ 33174 h 40648"/>
                    <a:gd name="connsiteX8" fmla="*/ 3285 w 25869"/>
                    <a:gd name="connsiteY8" fmla="*/ 24945 h 40648"/>
                    <a:gd name="connsiteX9" fmla="*/ 19486 w 25869"/>
                    <a:gd name="connsiteY9" fmla="*/ 14839 h 40648"/>
                    <a:gd name="connsiteX10" fmla="*/ 15699 w 25869"/>
                    <a:gd name="connsiteY10" fmla="*/ 11002 h 40648"/>
                    <a:gd name="connsiteX11" fmla="*/ 10207 w 25869"/>
                    <a:gd name="connsiteY11" fmla="*/ 9745 h 40648"/>
                    <a:gd name="connsiteX12" fmla="*/ 1664 w 25869"/>
                    <a:gd name="connsiteY12" fmla="*/ 13929 h 40648"/>
                    <a:gd name="connsiteX13" fmla="*/ -1627 w 25869"/>
                    <a:gd name="connsiteY13" fmla="*/ 24945 h 40648"/>
                    <a:gd name="connsiteX14" fmla="*/ 1664 w 25869"/>
                    <a:gd name="connsiteY14" fmla="*/ 35953 h 40648"/>
                    <a:gd name="connsiteX15" fmla="*/ 10207 w 25869"/>
                    <a:gd name="connsiteY15" fmla="*/ 40138 h 40648"/>
                    <a:gd name="connsiteX16" fmla="*/ 15699 w 25869"/>
                    <a:gd name="connsiteY16" fmla="*/ 38881 h 40648"/>
                    <a:gd name="connsiteX17" fmla="*/ 19486 w 25869"/>
                    <a:gd name="connsiteY17" fmla="*/ 35052 h 40648"/>
                    <a:gd name="connsiteX18" fmla="*/ 19486 w 25869"/>
                    <a:gd name="connsiteY18" fmla="*/ 39443 h 40648"/>
                    <a:gd name="connsiteX19" fmla="*/ 24242 w 25869"/>
                    <a:gd name="connsiteY19" fmla="*/ 39443 h 40648"/>
                    <a:gd name="connsiteX20" fmla="*/ 24242 w 25869"/>
                    <a:gd name="connsiteY20" fmla="*/ -510 h 40648"/>
                    <a:gd name="connsiteX21" fmla="*/ 19486 w 25869"/>
                    <a:gd name="connsiteY21" fmla="*/ -510 h 40648"/>
                    <a:gd name="connsiteX22" fmla="*/ 19486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285" y="24945"/>
                      </a:moveTo>
                      <a:cubicBezTo>
                        <a:pt x="3285" y="21450"/>
                        <a:pt x="4005" y="18707"/>
                        <a:pt x="5444" y="16717"/>
                      </a:cubicBezTo>
                      <a:cubicBezTo>
                        <a:pt x="6883" y="14726"/>
                        <a:pt x="8859" y="13731"/>
                        <a:pt x="11373" y="13731"/>
                      </a:cubicBezTo>
                      <a:cubicBezTo>
                        <a:pt x="13887" y="13731"/>
                        <a:pt x="15867" y="14726"/>
                        <a:pt x="17311" y="16717"/>
                      </a:cubicBezTo>
                      <a:cubicBezTo>
                        <a:pt x="18761" y="18707"/>
                        <a:pt x="19486" y="21450"/>
                        <a:pt x="19486" y="24945"/>
                      </a:cubicBezTo>
                      <a:cubicBezTo>
                        <a:pt x="19486" y="28441"/>
                        <a:pt x="18761" y="31184"/>
                        <a:pt x="17311" y="33174"/>
                      </a:cubicBezTo>
                      <a:cubicBezTo>
                        <a:pt x="15867" y="35165"/>
                        <a:pt x="13887" y="36160"/>
                        <a:pt x="11373" y="36160"/>
                      </a:cubicBezTo>
                      <a:cubicBezTo>
                        <a:pt x="8859" y="36160"/>
                        <a:pt x="6883" y="35165"/>
                        <a:pt x="5444" y="33174"/>
                      </a:cubicBezTo>
                      <a:cubicBezTo>
                        <a:pt x="4005" y="31184"/>
                        <a:pt x="3285" y="28441"/>
                        <a:pt x="3285" y="24945"/>
                      </a:cubicBezTo>
                      <a:close/>
                      <a:moveTo>
                        <a:pt x="19486" y="14839"/>
                      </a:moveTo>
                      <a:cubicBezTo>
                        <a:pt x="18488" y="13119"/>
                        <a:pt x="17226" y="11840"/>
                        <a:pt x="15699" y="11002"/>
                      </a:cubicBezTo>
                      <a:cubicBezTo>
                        <a:pt x="14177" y="10164"/>
                        <a:pt x="12346" y="9745"/>
                        <a:pt x="10207" y="9745"/>
                      </a:cubicBezTo>
                      <a:cubicBezTo>
                        <a:pt x="6712" y="9745"/>
                        <a:pt x="3864" y="11140"/>
                        <a:pt x="1664" y="13929"/>
                      </a:cubicBezTo>
                      <a:cubicBezTo>
                        <a:pt x="-530" y="16725"/>
                        <a:pt x="-1627" y="20397"/>
                        <a:pt x="-1627" y="24945"/>
                      </a:cubicBezTo>
                      <a:cubicBezTo>
                        <a:pt x="-1627" y="29494"/>
                        <a:pt x="-530" y="33163"/>
                        <a:pt x="1664" y="35953"/>
                      </a:cubicBezTo>
                      <a:cubicBezTo>
                        <a:pt x="3864" y="38743"/>
                        <a:pt x="6712" y="40138"/>
                        <a:pt x="10207" y="40138"/>
                      </a:cubicBezTo>
                      <a:cubicBezTo>
                        <a:pt x="12346" y="40138"/>
                        <a:pt x="14177" y="39719"/>
                        <a:pt x="15699" y="38881"/>
                      </a:cubicBezTo>
                      <a:cubicBezTo>
                        <a:pt x="17226" y="38048"/>
                        <a:pt x="18488" y="36772"/>
                        <a:pt x="19486" y="35052"/>
                      </a:cubicBezTo>
                      <a:lnTo>
                        <a:pt x="19486" y="39443"/>
                      </a:lnTo>
                      <a:lnTo>
                        <a:pt x="24242" y="39443"/>
                      </a:lnTo>
                      <a:lnTo>
                        <a:pt x="24242" y="-510"/>
                      </a:lnTo>
                      <a:lnTo>
                        <a:pt x="19486" y="-510"/>
                      </a:lnTo>
                      <a:lnTo>
                        <a:pt x="19486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D478B7E5-B0D6-41FB-937F-86CF1CB696DD}"/>
                    </a:ext>
                  </a:extLst>
                </p:cNvPr>
                <p:cNvSpPr/>
                <p:nvPr/>
              </p:nvSpPr>
              <p:spPr>
                <a:xfrm flipV="1">
                  <a:off x="5446909" y="5848556"/>
                  <a:ext cx="24240" cy="30393"/>
                </a:xfrm>
                <a:custGeom>
                  <a:avLst/>
                  <a:gdLst>
                    <a:gd name="connsiteX0" fmla="*/ -1716 w 24240"/>
                    <a:gd name="connsiteY0" fmla="*/ 11043 h 30393"/>
                    <a:gd name="connsiteX1" fmla="*/ -1716 w 24240"/>
                    <a:gd name="connsiteY1" fmla="*/ 28568 h 30393"/>
                    <a:gd name="connsiteX2" fmla="*/ 3039 w 24240"/>
                    <a:gd name="connsiteY2" fmla="*/ 28568 h 30393"/>
                    <a:gd name="connsiteX3" fmla="*/ 3039 w 24240"/>
                    <a:gd name="connsiteY3" fmla="*/ 11225 h 30393"/>
                    <a:gd name="connsiteX4" fmla="*/ 4635 w 24240"/>
                    <a:gd name="connsiteY4" fmla="*/ 5055 h 30393"/>
                    <a:gd name="connsiteX5" fmla="*/ 9448 w 24240"/>
                    <a:gd name="connsiteY5" fmla="*/ 3004 h 30393"/>
                    <a:gd name="connsiteX6" fmla="*/ 15527 w 24240"/>
                    <a:gd name="connsiteY6" fmla="*/ 5460 h 30393"/>
                    <a:gd name="connsiteX7" fmla="*/ 17768 w 24240"/>
                    <a:gd name="connsiteY7" fmla="*/ 12159 h 30393"/>
                    <a:gd name="connsiteX8" fmla="*/ 17768 w 24240"/>
                    <a:gd name="connsiteY8" fmla="*/ 28568 h 30393"/>
                    <a:gd name="connsiteX9" fmla="*/ 22524 w 24240"/>
                    <a:gd name="connsiteY9" fmla="*/ 28568 h 30393"/>
                    <a:gd name="connsiteX10" fmla="*/ 22524 w 24240"/>
                    <a:gd name="connsiteY10" fmla="*/ -378 h 30393"/>
                    <a:gd name="connsiteX11" fmla="*/ 17768 w 24240"/>
                    <a:gd name="connsiteY11" fmla="*/ -378 h 30393"/>
                    <a:gd name="connsiteX12" fmla="*/ 17768 w 24240"/>
                    <a:gd name="connsiteY12" fmla="*/ 4071 h 30393"/>
                    <a:gd name="connsiteX13" fmla="*/ 13749 w 24240"/>
                    <a:gd name="connsiteY13" fmla="*/ 151 h 30393"/>
                    <a:gd name="connsiteX14" fmla="*/ 8439 w 24240"/>
                    <a:gd name="connsiteY14" fmla="*/ -1131 h 30393"/>
                    <a:gd name="connsiteX15" fmla="*/ 864 w 24240"/>
                    <a:gd name="connsiteY15" fmla="*/ 1970 h 30393"/>
                    <a:gd name="connsiteX16" fmla="*/ -1716 w 24240"/>
                    <a:gd name="connsiteY16" fmla="*/ 11043 h 30393"/>
                    <a:gd name="connsiteX17" fmla="*/ 10251 w 24240"/>
                    <a:gd name="connsiteY17" fmla="*/ 29262 h 30393"/>
                    <a:gd name="connsiteX18" fmla="*/ 10251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16" y="11043"/>
                      </a:moveTo>
                      <a:lnTo>
                        <a:pt x="-1716" y="28568"/>
                      </a:lnTo>
                      <a:lnTo>
                        <a:pt x="3039" y="28568"/>
                      </a:lnTo>
                      <a:lnTo>
                        <a:pt x="3039" y="11225"/>
                      </a:lnTo>
                      <a:cubicBezTo>
                        <a:pt x="3039" y="8485"/>
                        <a:pt x="3571" y="6428"/>
                        <a:pt x="4635" y="5055"/>
                      </a:cubicBezTo>
                      <a:cubicBezTo>
                        <a:pt x="5705" y="3688"/>
                        <a:pt x="7309" y="3004"/>
                        <a:pt x="9448" y="3004"/>
                      </a:cubicBezTo>
                      <a:cubicBezTo>
                        <a:pt x="12012" y="3004"/>
                        <a:pt x="14038" y="3823"/>
                        <a:pt x="15527" y="5460"/>
                      </a:cubicBezTo>
                      <a:cubicBezTo>
                        <a:pt x="17021" y="7098"/>
                        <a:pt x="17768" y="9331"/>
                        <a:pt x="17768" y="12159"/>
                      </a:cubicBezTo>
                      <a:lnTo>
                        <a:pt x="17768" y="28568"/>
                      </a:lnTo>
                      <a:lnTo>
                        <a:pt x="22524" y="28568"/>
                      </a:lnTo>
                      <a:lnTo>
                        <a:pt x="22524" y="-378"/>
                      </a:lnTo>
                      <a:lnTo>
                        <a:pt x="17768" y="-378"/>
                      </a:lnTo>
                      <a:lnTo>
                        <a:pt x="17768" y="4071"/>
                      </a:lnTo>
                      <a:cubicBezTo>
                        <a:pt x="16616" y="2312"/>
                        <a:pt x="15276" y="1006"/>
                        <a:pt x="13749" y="151"/>
                      </a:cubicBezTo>
                      <a:cubicBezTo>
                        <a:pt x="12227" y="-704"/>
                        <a:pt x="10457" y="-1131"/>
                        <a:pt x="8439" y="-1131"/>
                      </a:cubicBezTo>
                      <a:cubicBezTo>
                        <a:pt x="5115" y="-1131"/>
                        <a:pt x="2590" y="-97"/>
                        <a:pt x="864" y="1970"/>
                      </a:cubicBezTo>
                      <a:cubicBezTo>
                        <a:pt x="-856" y="4038"/>
                        <a:pt x="-1716" y="7062"/>
                        <a:pt x="-1716" y="11043"/>
                      </a:cubicBezTo>
                      <a:close/>
                      <a:moveTo>
                        <a:pt x="10251" y="29262"/>
                      </a:moveTo>
                      <a:lnTo>
                        <a:pt x="10251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523BA203-4FDE-4125-AC21-973F3F57686A}"/>
                    </a:ext>
                  </a:extLst>
                </p:cNvPr>
                <p:cNvSpPr/>
                <p:nvPr/>
              </p:nvSpPr>
              <p:spPr>
                <a:xfrm flipV="1">
                  <a:off x="5479132" y="5848556"/>
                  <a:ext cx="24455" cy="30393"/>
                </a:xfrm>
                <a:custGeom>
                  <a:avLst/>
                  <a:gdLst>
                    <a:gd name="connsiteX0" fmla="*/ 13403 w 24455"/>
                    <a:gd name="connsiteY0" fmla="*/ 14169 h 30393"/>
                    <a:gd name="connsiteX1" fmla="*/ 5414 w 24455"/>
                    <a:gd name="connsiteY1" fmla="*/ 12854 h 30393"/>
                    <a:gd name="connsiteX2" fmla="*/ 3189 w 24455"/>
                    <a:gd name="connsiteY2" fmla="*/ 8355 h 30393"/>
                    <a:gd name="connsiteX3" fmla="*/ 4860 w 24455"/>
                    <a:gd name="connsiteY3" fmla="*/ 4336 h 30393"/>
                    <a:gd name="connsiteX4" fmla="*/ 9392 w 24455"/>
                    <a:gd name="connsiteY4" fmla="*/ 2855 h 30393"/>
                    <a:gd name="connsiteX5" fmla="*/ 15744 w 24455"/>
                    <a:gd name="connsiteY5" fmla="*/ 5659 h 30393"/>
                    <a:gd name="connsiteX6" fmla="*/ 18134 w 24455"/>
                    <a:gd name="connsiteY6" fmla="*/ 13110 h 30393"/>
                    <a:gd name="connsiteX7" fmla="*/ 18134 w 24455"/>
                    <a:gd name="connsiteY7" fmla="*/ 14169 h 30393"/>
                    <a:gd name="connsiteX8" fmla="*/ 13403 w 24455"/>
                    <a:gd name="connsiteY8" fmla="*/ 14169 h 30393"/>
                    <a:gd name="connsiteX9" fmla="*/ 22889 w 24455"/>
                    <a:gd name="connsiteY9" fmla="*/ 16137 h 30393"/>
                    <a:gd name="connsiteX10" fmla="*/ 22889 w 24455"/>
                    <a:gd name="connsiteY10" fmla="*/ -378 h 30393"/>
                    <a:gd name="connsiteX11" fmla="*/ 18134 w 24455"/>
                    <a:gd name="connsiteY11" fmla="*/ -378 h 30393"/>
                    <a:gd name="connsiteX12" fmla="*/ 18134 w 24455"/>
                    <a:gd name="connsiteY12" fmla="*/ 4013 h 30393"/>
                    <a:gd name="connsiteX13" fmla="*/ 14073 w 24455"/>
                    <a:gd name="connsiteY13" fmla="*/ 126 h 30393"/>
                    <a:gd name="connsiteX14" fmla="*/ 8127 w 24455"/>
                    <a:gd name="connsiteY14" fmla="*/ -1131 h 30393"/>
                    <a:gd name="connsiteX15" fmla="*/ 1056 w 24455"/>
                    <a:gd name="connsiteY15" fmla="*/ 1367 h 30393"/>
                    <a:gd name="connsiteX16" fmla="*/ -1566 w 24455"/>
                    <a:gd name="connsiteY16" fmla="*/ 8049 h 30393"/>
                    <a:gd name="connsiteX17" fmla="*/ 1701 w 24455"/>
                    <a:gd name="connsiteY17" fmla="*/ 15410 h 30393"/>
                    <a:gd name="connsiteX18" fmla="*/ 11460 w 24455"/>
                    <a:gd name="connsiteY18" fmla="*/ 17891 h 30393"/>
                    <a:gd name="connsiteX19" fmla="*/ 18134 w 24455"/>
                    <a:gd name="connsiteY19" fmla="*/ 17891 h 30393"/>
                    <a:gd name="connsiteX20" fmla="*/ 18134 w 24455"/>
                    <a:gd name="connsiteY20" fmla="*/ 18362 h 30393"/>
                    <a:gd name="connsiteX21" fmla="*/ 15975 w 24455"/>
                    <a:gd name="connsiteY21" fmla="*/ 23440 h 30393"/>
                    <a:gd name="connsiteX22" fmla="*/ 9913 w 24455"/>
                    <a:gd name="connsiteY22" fmla="*/ 25235 h 30393"/>
                    <a:gd name="connsiteX23" fmla="*/ 5075 w 24455"/>
                    <a:gd name="connsiteY23" fmla="*/ 24639 h 30393"/>
                    <a:gd name="connsiteX24" fmla="*/ 559 w 24455"/>
                    <a:gd name="connsiteY24" fmla="*/ 22853 h 30393"/>
                    <a:gd name="connsiteX25" fmla="*/ 559 w 24455"/>
                    <a:gd name="connsiteY25" fmla="*/ 27253 h 30393"/>
                    <a:gd name="connsiteX26" fmla="*/ 5621 w 24455"/>
                    <a:gd name="connsiteY26" fmla="*/ 28758 h 30393"/>
                    <a:gd name="connsiteX27" fmla="*/ 10401 w 24455"/>
                    <a:gd name="connsiteY27" fmla="*/ 29262 h 30393"/>
                    <a:gd name="connsiteX28" fmla="*/ 19788 w 24455"/>
                    <a:gd name="connsiteY28" fmla="*/ 26004 h 30393"/>
                    <a:gd name="connsiteX29" fmla="*/ 22889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03" y="14169"/>
                      </a:moveTo>
                      <a:cubicBezTo>
                        <a:pt x="9560" y="14169"/>
                        <a:pt x="6897" y="13731"/>
                        <a:pt x="5414" y="12854"/>
                      </a:cubicBezTo>
                      <a:cubicBezTo>
                        <a:pt x="3931" y="11977"/>
                        <a:pt x="3189" y="10478"/>
                        <a:pt x="3189" y="8355"/>
                      </a:cubicBezTo>
                      <a:cubicBezTo>
                        <a:pt x="3189" y="6668"/>
                        <a:pt x="3746" y="5328"/>
                        <a:pt x="4860" y="4336"/>
                      </a:cubicBezTo>
                      <a:cubicBezTo>
                        <a:pt x="5974" y="3349"/>
                        <a:pt x="7484" y="2855"/>
                        <a:pt x="9392" y="2855"/>
                      </a:cubicBezTo>
                      <a:cubicBezTo>
                        <a:pt x="12033" y="2855"/>
                        <a:pt x="14150" y="3790"/>
                        <a:pt x="15744" y="5659"/>
                      </a:cubicBezTo>
                      <a:cubicBezTo>
                        <a:pt x="17337" y="7528"/>
                        <a:pt x="18134" y="10012"/>
                        <a:pt x="18134" y="13110"/>
                      </a:cubicBezTo>
                      <a:lnTo>
                        <a:pt x="18134" y="14169"/>
                      </a:lnTo>
                      <a:lnTo>
                        <a:pt x="13403" y="14169"/>
                      </a:lnTo>
                      <a:close/>
                      <a:moveTo>
                        <a:pt x="22889" y="16137"/>
                      </a:moveTo>
                      <a:lnTo>
                        <a:pt x="22889" y="-378"/>
                      </a:lnTo>
                      <a:lnTo>
                        <a:pt x="18134" y="-378"/>
                      </a:lnTo>
                      <a:lnTo>
                        <a:pt x="18134" y="4013"/>
                      </a:lnTo>
                      <a:cubicBezTo>
                        <a:pt x="17048" y="2260"/>
                        <a:pt x="15694" y="964"/>
                        <a:pt x="14073" y="126"/>
                      </a:cubicBezTo>
                      <a:cubicBezTo>
                        <a:pt x="12452" y="-712"/>
                        <a:pt x="10470" y="-1131"/>
                        <a:pt x="8127" y="-1131"/>
                      </a:cubicBezTo>
                      <a:cubicBezTo>
                        <a:pt x="5166" y="-1131"/>
                        <a:pt x="2809" y="-298"/>
                        <a:pt x="1056" y="1367"/>
                      </a:cubicBezTo>
                      <a:cubicBezTo>
                        <a:pt x="-692" y="3032"/>
                        <a:pt x="-1566" y="5259"/>
                        <a:pt x="-1566" y="8049"/>
                      </a:cubicBezTo>
                      <a:cubicBezTo>
                        <a:pt x="-1566" y="11302"/>
                        <a:pt x="-477" y="13756"/>
                        <a:pt x="1701" y="15410"/>
                      </a:cubicBezTo>
                      <a:cubicBezTo>
                        <a:pt x="3884" y="17064"/>
                        <a:pt x="7137" y="17891"/>
                        <a:pt x="11460" y="17891"/>
                      </a:cubicBezTo>
                      <a:lnTo>
                        <a:pt x="18134" y="17891"/>
                      </a:lnTo>
                      <a:lnTo>
                        <a:pt x="18134" y="18362"/>
                      </a:lnTo>
                      <a:cubicBezTo>
                        <a:pt x="18134" y="20551"/>
                        <a:pt x="17414" y="22244"/>
                        <a:pt x="15975" y="23440"/>
                      </a:cubicBezTo>
                      <a:cubicBezTo>
                        <a:pt x="14536" y="24636"/>
                        <a:pt x="12515" y="25235"/>
                        <a:pt x="9913" y="25235"/>
                      </a:cubicBezTo>
                      <a:cubicBezTo>
                        <a:pt x="8259" y="25235"/>
                        <a:pt x="6646" y="25036"/>
                        <a:pt x="5075" y="24639"/>
                      </a:cubicBezTo>
                      <a:cubicBezTo>
                        <a:pt x="3509" y="24242"/>
                        <a:pt x="2004" y="23647"/>
                        <a:pt x="559" y="22853"/>
                      </a:cubicBezTo>
                      <a:lnTo>
                        <a:pt x="559" y="27253"/>
                      </a:lnTo>
                      <a:cubicBezTo>
                        <a:pt x="2296" y="27925"/>
                        <a:pt x="3983" y="28427"/>
                        <a:pt x="5621" y="28758"/>
                      </a:cubicBezTo>
                      <a:cubicBezTo>
                        <a:pt x="7258" y="29094"/>
                        <a:pt x="8852" y="29262"/>
                        <a:pt x="10401" y="29262"/>
                      </a:cubicBezTo>
                      <a:cubicBezTo>
                        <a:pt x="14591" y="29262"/>
                        <a:pt x="17720" y="28176"/>
                        <a:pt x="19788" y="26004"/>
                      </a:cubicBezTo>
                      <a:cubicBezTo>
                        <a:pt x="21855" y="23837"/>
                        <a:pt x="22889" y="20548"/>
                        <a:pt x="22889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C262BC73-B83B-4105-BB3D-55BFE1DBDB25}"/>
                    </a:ext>
                  </a:extLst>
                </p:cNvPr>
                <p:cNvSpPr/>
                <p:nvPr/>
              </p:nvSpPr>
              <p:spPr>
                <a:xfrm flipV="1">
                  <a:off x="5513196" y="5848556"/>
                  <a:ext cx="16953" cy="29640"/>
                </a:xfrm>
                <a:custGeom>
                  <a:avLst/>
                  <a:gdLst>
                    <a:gd name="connsiteX0" fmla="*/ 15648 w 16953"/>
                    <a:gd name="connsiteY0" fmla="*/ 23328 h 29640"/>
                    <a:gd name="connsiteX1" fmla="*/ 13903 w 16953"/>
                    <a:gd name="connsiteY1" fmla="*/ 24006 h 29640"/>
                    <a:gd name="connsiteX2" fmla="*/ 11827 w 16953"/>
                    <a:gd name="connsiteY2" fmla="*/ 24230 h 29640"/>
                    <a:gd name="connsiteX3" fmla="*/ 5632 w 16953"/>
                    <a:gd name="connsiteY3" fmla="*/ 21608 h 29640"/>
                    <a:gd name="connsiteX4" fmla="*/ 3474 w 16953"/>
                    <a:gd name="connsiteY4" fmla="*/ 14074 h 29640"/>
                    <a:gd name="connsiteX5" fmla="*/ 3474 w 16953"/>
                    <a:gd name="connsiteY5" fmla="*/ -1176 h 29640"/>
                    <a:gd name="connsiteX6" fmla="*/ -1306 w 16953"/>
                    <a:gd name="connsiteY6" fmla="*/ -1176 h 29640"/>
                    <a:gd name="connsiteX7" fmla="*/ -1306 w 16953"/>
                    <a:gd name="connsiteY7" fmla="*/ 27769 h 29640"/>
                    <a:gd name="connsiteX8" fmla="*/ 3474 w 16953"/>
                    <a:gd name="connsiteY8" fmla="*/ 27769 h 29640"/>
                    <a:gd name="connsiteX9" fmla="*/ 3474 w 16953"/>
                    <a:gd name="connsiteY9" fmla="*/ 23270 h 29640"/>
                    <a:gd name="connsiteX10" fmla="*/ 7377 w 16953"/>
                    <a:gd name="connsiteY10" fmla="*/ 27182 h 29640"/>
                    <a:gd name="connsiteX11" fmla="*/ 13224 w 16953"/>
                    <a:gd name="connsiteY11" fmla="*/ 28464 h 29640"/>
                    <a:gd name="connsiteX12" fmla="*/ 14308 w 16953"/>
                    <a:gd name="connsiteY12" fmla="*/ 28398 h 29640"/>
                    <a:gd name="connsiteX13" fmla="*/ 15623 w 16953"/>
                    <a:gd name="connsiteY13" fmla="*/ 28208 h 29640"/>
                    <a:gd name="connsiteX14" fmla="*/ 1564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48" y="23328"/>
                      </a:moveTo>
                      <a:cubicBezTo>
                        <a:pt x="15113" y="23637"/>
                        <a:pt x="14531" y="23863"/>
                        <a:pt x="13903" y="24006"/>
                      </a:cubicBezTo>
                      <a:cubicBezTo>
                        <a:pt x="13274" y="24155"/>
                        <a:pt x="12582" y="24230"/>
                        <a:pt x="11827" y="24230"/>
                      </a:cubicBezTo>
                      <a:cubicBezTo>
                        <a:pt x="9136" y="24230"/>
                        <a:pt x="7071" y="23356"/>
                        <a:pt x="5632" y="21608"/>
                      </a:cubicBezTo>
                      <a:cubicBezTo>
                        <a:pt x="4193" y="19860"/>
                        <a:pt x="3474" y="17349"/>
                        <a:pt x="3474" y="14074"/>
                      </a:cubicBezTo>
                      <a:lnTo>
                        <a:pt x="3474" y="-1176"/>
                      </a:lnTo>
                      <a:lnTo>
                        <a:pt x="-1306" y="-1176"/>
                      </a:lnTo>
                      <a:lnTo>
                        <a:pt x="-1306" y="27769"/>
                      </a:lnTo>
                      <a:lnTo>
                        <a:pt x="3474" y="27769"/>
                      </a:lnTo>
                      <a:lnTo>
                        <a:pt x="3474" y="23270"/>
                      </a:lnTo>
                      <a:cubicBezTo>
                        <a:pt x="4477" y="25029"/>
                        <a:pt x="5779" y="26333"/>
                        <a:pt x="7377" y="27182"/>
                      </a:cubicBezTo>
                      <a:cubicBezTo>
                        <a:pt x="8982" y="28037"/>
                        <a:pt x="10931" y="28464"/>
                        <a:pt x="13224" y="28464"/>
                      </a:cubicBezTo>
                      <a:cubicBezTo>
                        <a:pt x="13550" y="28464"/>
                        <a:pt x="13911" y="28442"/>
                        <a:pt x="14308" y="28398"/>
                      </a:cubicBezTo>
                      <a:cubicBezTo>
                        <a:pt x="14705" y="28359"/>
                        <a:pt x="15143" y="28296"/>
                        <a:pt x="15623" y="28208"/>
                      </a:cubicBezTo>
                      <a:lnTo>
                        <a:pt x="1564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BCD09410-C6F5-4EA4-8ED4-FC1E6C066EDF}"/>
                    </a:ext>
                  </a:extLst>
                </p:cNvPr>
                <p:cNvSpPr/>
                <p:nvPr/>
              </p:nvSpPr>
              <p:spPr>
                <a:xfrm flipV="1">
                  <a:off x="5531881" y="5848556"/>
                  <a:ext cx="26828" cy="30393"/>
                </a:xfrm>
                <a:custGeom>
                  <a:avLst/>
                  <a:gdLst>
                    <a:gd name="connsiteX0" fmla="*/ 25156 w 26828"/>
                    <a:gd name="connsiteY0" fmla="*/ 15286 h 30393"/>
                    <a:gd name="connsiteX1" fmla="*/ 25156 w 26828"/>
                    <a:gd name="connsiteY1" fmla="*/ 12962 h 30393"/>
                    <a:gd name="connsiteX2" fmla="*/ 3289 w 26828"/>
                    <a:gd name="connsiteY2" fmla="*/ 12962 h 30393"/>
                    <a:gd name="connsiteX3" fmla="*/ 6250 w 26828"/>
                    <a:gd name="connsiteY3" fmla="*/ 5477 h 30393"/>
                    <a:gd name="connsiteX4" fmla="*/ 13627 w 26828"/>
                    <a:gd name="connsiteY4" fmla="*/ 2905 h 30393"/>
                    <a:gd name="connsiteX5" fmla="*/ 18937 w 26828"/>
                    <a:gd name="connsiteY5" fmla="*/ 3575 h 30393"/>
                    <a:gd name="connsiteX6" fmla="*/ 24048 w 26828"/>
                    <a:gd name="connsiteY6" fmla="*/ 5593 h 30393"/>
                    <a:gd name="connsiteX7" fmla="*/ 24048 w 26828"/>
                    <a:gd name="connsiteY7" fmla="*/ 1094 h 30393"/>
                    <a:gd name="connsiteX8" fmla="*/ 18796 w 26828"/>
                    <a:gd name="connsiteY8" fmla="*/ -560 h 30393"/>
                    <a:gd name="connsiteX9" fmla="*/ 13346 w 26828"/>
                    <a:gd name="connsiteY9" fmla="*/ -1131 h 30393"/>
                    <a:gd name="connsiteX10" fmla="*/ 2371 w 26828"/>
                    <a:gd name="connsiteY10" fmla="*/ 2897 h 30393"/>
                    <a:gd name="connsiteX11" fmla="*/ -1673 w 26828"/>
                    <a:gd name="connsiteY11" fmla="*/ 13813 h 30393"/>
                    <a:gd name="connsiteX12" fmla="*/ 2165 w 26828"/>
                    <a:gd name="connsiteY12" fmla="*/ 25086 h 30393"/>
                    <a:gd name="connsiteX13" fmla="*/ 12519 w 26828"/>
                    <a:gd name="connsiteY13" fmla="*/ 29262 h 30393"/>
                    <a:gd name="connsiteX14" fmla="*/ 21757 w 26828"/>
                    <a:gd name="connsiteY14" fmla="*/ 25499 h 30393"/>
                    <a:gd name="connsiteX15" fmla="*/ 25156 w 26828"/>
                    <a:gd name="connsiteY15" fmla="*/ 15286 h 30393"/>
                    <a:gd name="connsiteX16" fmla="*/ 20400 w 26828"/>
                    <a:gd name="connsiteY16" fmla="*/ 16683 h 30393"/>
                    <a:gd name="connsiteX17" fmla="*/ 18217 w 26828"/>
                    <a:gd name="connsiteY17" fmla="*/ 22902 h 30393"/>
                    <a:gd name="connsiteX18" fmla="*/ 12569 w 26828"/>
                    <a:gd name="connsiteY18" fmla="*/ 25235 h 30393"/>
                    <a:gd name="connsiteX19" fmla="*/ 6200 w 26828"/>
                    <a:gd name="connsiteY19" fmla="*/ 22985 h 30393"/>
                    <a:gd name="connsiteX20" fmla="*/ 3446 w 26828"/>
                    <a:gd name="connsiteY20" fmla="*/ 16650 h 30393"/>
                    <a:gd name="connsiteX21" fmla="*/ 2040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56" y="15286"/>
                      </a:moveTo>
                      <a:lnTo>
                        <a:pt x="25156" y="12962"/>
                      </a:lnTo>
                      <a:lnTo>
                        <a:pt x="3289" y="12962"/>
                      </a:lnTo>
                      <a:cubicBezTo>
                        <a:pt x="3499" y="9687"/>
                        <a:pt x="4486" y="7192"/>
                        <a:pt x="6250" y="5477"/>
                      </a:cubicBezTo>
                      <a:cubicBezTo>
                        <a:pt x="8014" y="3762"/>
                        <a:pt x="10473" y="2905"/>
                        <a:pt x="13627" y="2905"/>
                      </a:cubicBezTo>
                      <a:cubicBezTo>
                        <a:pt x="15452" y="2905"/>
                        <a:pt x="17222" y="3128"/>
                        <a:pt x="18937" y="3575"/>
                      </a:cubicBezTo>
                      <a:cubicBezTo>
                        <a:pt x="20651" y="4021"/>
                        <a:pt x="22355" y="4694"/>
                        <a:pt x="24048" y="5593"/>
                      </a:cubicBezTo>
                      <a:lnTo>
                        <a:pt x="24048" y="1094"/>
                      </a:lnTo>
                      <a:cubicBezTo>
                        <a:pt x="22338" y="372"/>
                        <a:pt x="20588" y="-180"/>
                        <a:pt x="18796" y="-560"/>
                      </a:cubicBezTo>
                      <a:cubicBezTo>
                        <a:pt x="17004" y="-941"/>
                        <a:pt x="15187" y="-1131"/>
                        <a:pt x="13346" y="-1131"/>
                      </a:cubicBezTo>
                      <a:cubicBezTo>
                        <a:pt x="8726" y="-1131"/>
                        <a:pt x="5067" y="212"/>
                        <a:pt x="2371" y="2897"/>
                      </a:cubicBezTo>
                      <a:cubicBezTo>
                        <a:pt x="-325" y="5587"/>
                        <a:pt x="-1673" y="9226"/>
                        <a:pt x="-1673" y="13813"/>
                      </a:cubicBezTo>
                      <a:cubicBezTo>
                        <a:pt x="-1673" y="18550"/>
                        <a:pt x="-394" y="22307"/>
                        <a:pt x="2165" y="25086"/>
                      </a:cubicBezTo>
                      <a:cubicBezTo>
                        <a:pt x="4723" y="27870"/>
                        <a:pt x="8174" y="29262"/>
                        <a:pt x="12519" y="29262"/>
                      </a:cubicBezTo>
                      <a:cubicBezTo>
                        <a:pt x="16411" y="29262"/>
                        <a:pt x="19491" y="28008"/>
                        <a:pt x="21757" y="25499"/>
                      </a:cubicBezTo>
                      <a:cubicBezTo>
                        <a:pt x="24023" y="22996"/>
                        <a:pt x="25156" y="19592"/>
                        <a:pt x="25156" y="15286"/>
                      </a:cubicBezTo>
                      <a:close/>
                      <a:moveTo>
                        <a:pt x="20400" y="16683"/>
                      </a:moveTo>
                      <a:cubicBezTo>
                        <a:pt x="20367" y="19280"/>
                        <a:pt x="19640" y="21353"/>
                        <a:pt x="18217" y="22902"/>
                      </a:cubicBezTo>
                      <a:cubicBezTo>
                        <a:pt x="16795" y="24457"/>
                        <a:pt x="14912" y="25235"/>
                        <a:pt x="12569" y="25235"/>
                      </a:cubicBezTo>
                      <a:cubicBezTo>
                        <a:pt x="9917" y="25235"/>
                        <a:pt x="7794" y="24485"/>
                        <a:pt x="6200" y="22985"/>
                      </a:cubicBezTo>
                      <a:cubicBezTo>
                        <a:pt x="4607" y="21485"/>
                        <a:pt x="3689" y="19374"/>
                        <a:pt x="3446" y="16650"/>
                      </a:cubicBezTo>
                      <a:lnTo>
                        <a:pt x="2040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2BD54FC8-4FAC-4825-974C-064D711C1A80}"/>
                    </a:ext>
                  </a:extLst>
                </p:cNvPr>
                <p:cNvSpPr/>
                <p:nvPr/>
              </p:nvSpPr>
              <p:spPr>
                <a:xfrm flipV="1">
                  <a:off x="5564445" y="5837979"/>
                  <a:ext cx="25869" cy="40970"/>
                </a:xfrm>
                <a:custGeom>
                  <a:avLst/>
                  <a:gdLst>
                    <a:gd name="connsiteX0" fmla="*/ 19502 w 25869"/>
                    <a:gd name="connsiteY0" fmla="*/ 23536 h 40970"/>
                    <a:gd name="connsiteX1" fmla="*/ 19502 w 25869"/>
                    <a:gd name="connsiteY1" fmla="*/ 39200 h 40970"/>
                    <a:gd name="connsiteX2" fmla="*/ 24258 w 25869"/>
                    <a:gd name="connsiteY2" fmla="*/ 39200 h 40970"/>
                    <a:gd name="connsiteX3" fmla="*/ 24258 w 25869"/>
                    <a:gd name="connsiteY3" fmla="*/ -1018 h 40970"/>
                    <a:gd name="connsiteX4" fmla="*/ 19502 w 25869"/>
                    <a:gd name="connsiteY4" fmla="*/ -1018 h 40970"/>
                    <a:gd name="connsiteX5" fmla="*/ 19502 w 25869"/>
                    <a:gd name="connsiteY5" fmla="*/ 3324 h 40970"/>
                    <a:gd name="connsiteX6" fmla="*/ 15715 w 25869"/>
                    <a:gd name="connsiteY6" fmla="*/ -514 h 40970"/>
                    <a:gd name="connsiteX7" fmla="*/ 10223 w 25869"/>
                    <a:gd name="connsiteY7" fmla="*/ -1771 h 40970"/>
                    <a:gd name="connsiteX8" fmla="*/ 1680 w 25869"/>
                    <a:gd name="connsiteY8" fmla="*/ 2414 h 40970"/>
                    <a:gd name="connsiteX9" fmla="*/ -1611 w 25869"/>
                    <a:gd name="connsiteY9" fmla="*/ 13430 h 40970"/>
                    <a:gd name="connsiteX10" fmla="*/ 1680 w 25869"/>
                    <a:gd name="connsiteY10" fmla="*/ 24437 h 40970"/>
                    <a:gd name="connsiteX11" fmla="*/ 10223 w 25869"/>
                    <a:gd name="connsiteY11" fmla="*/ 28622 h 40970"/>
                    <a:gd name="connsiteX12" fmla="*/ 15715 w 25869"/>
                    <a:gd name="connsiteY12" fmla="*/ 27365 h 40970"/>
                    <a:gd name="connsiteX13" fmla="*/ 19502 w 25869"/>
                    <a:gd name="connsiteY13" fmla="*/ 23536 h 40970"/>
                    <a:gd name="connsiteX14" fmla="*/ 3301 w 25869"/>
                    <a:gd name="connsiteY14" fmla="*/ 13430 h 40970"/>
                    <a:gd name="connsiteX15" fmla="*/ 5460 w 25869"/>
                    <a:gd name="connsiteY15" fmla="*/ 5201 h 40970"/>
                    <a:gd name="connsiteX16" fmla="*/ 11389 w 25869"/>
                    <a:gd name="connsiteY16" fmla="*/ 2215 h 40970"/>
                    <a:gd name="connsiteX17" fmla="*/ 17327 w 25869"/>
                    <a:gd name="connsiteY17" fmla="*/ 5201 h 40970"/>
                    <a:gd name="connsiteX18" fmla="*/ 19502 w 25869"/>
                    <a:gd name="connsiteY18" fmla="*/ 13430 h 40970"/>
                    <a:gd name="connsiteX19" fmla="*/ 17327 w 25869"/>
                    <a:gd name="connsiteY19" fmla="*/ 21659 h 40970"/>
                    <a:gd name="connsiteX20" fmla="*/ 11389 w 25869"/>
                    <a:gd name="connsiteY20" fmla="*/ 24644 h 40970"/>
                    <a:gd name="connsiteX21" fmla="*/ 5460 w 25869"/>
                    <a:gd name="connsiteY21" fmla="*/ 21659 h 40970"/>
                    <a:gd name="connsiteX22" fmla="*/ 3301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502" y="23536"/>
                      </a:moveTo>
                      <a:lnTo>
                        <a:pt x="19502" y="39200"/>
                      </a:lnTo>
                      <a:lnTo>
                        <a:pt x="24258" y="39200"/>
                      </a:lnTo>
                      <a:lnTo>
                        <a:pt x="24258" y="-1018"/>
                      </a:lnTo>
                      <a:lnTo>
                        <a:pt x="19502" y="-1018"/>
                      </a:lnTo>
                      <a:lnTo>
                        <a:pt x="19502" y="3324"/>
                      </a:lnTo>
                      <a:cubicBezTo>
                        <a:pt x="18505" y="1603"/>
                        <a:pt x="17242" y="324"/>
                        <a:pt x="15715" y="-514"/>
                      </a:cubicBezTo>
                      <a:cubicBezTo>
                        <a:pt x="14193" y="-1352"/>
                        <a:pt x="12362" y="-1771"/>
                        <a:pt x="10223" y="-1771"/>
                      </a:cubicBezTo>
                      <a:cubicBezTo>
                        <a:pt x="6728" y="-1771"/>
                        <a:pt x="3880" y="-376"/>
                        <a:pt x="1680" y="2414"/>
                      </a:cubicBezTo>
                      <a:cubicBezTo>
                        <a:pt x="-514" y="5209"/>
                        <a:pt x="-1611" y="8881"/>
                        <a:pt x="-1611" y="13430"/>
                      </a:cubicBezTo>
                      <a:cubicBezTo>
                        <a:pt x="-1611" y="17978"/>
                        <a:pt x="-514" y="21648"/>
                        <a:pt x="1680" y="24437"/>
                      </a:cubicBezTo>
                      <a:cubicBezTo>
                        <a:pt x="3880" y="27227"/>
                        <a:pt x="6728" y="28622"/>
                        <a:pt x="10223" y="28622"/>
                      </a:cubicBezTo>
                      <a:cubicBezTo>
                        <a:pt x="12362" y="28622"/>
                        <a:pt x="14193" y="28203"/>
                        <a:pt x="15715" y="27365"/>
                      </a:cubicBezTo>
                      <a:cubicBezTo>
                        <a:pt x="17242" y="26533"/>
                        <a:pt x="18505" y="25256"/>
                        <a:pt x="19502" y="23536"/>
                      </a:cubicBezTo>
                      <a:close/>
                      <a:moveTo>
                        <a:pt x="3301" y="13430"/>
                      </a:moveTo>
                      <a:cubicBezTo>
                        <a:pt x="3301" y="9934"/>
                        <a:pt x="4021" y="7191"/>
                        <a:pt x="5460" y="5201"/>
                      </a:cubicBezTo>
                      <a:cubicBezTo>
                        <a:pt x="6899" y="3210"/>
                        <a:pt x="8875" y="2215"/>
                        <a:pt x="11389" y="2215"/>
                      </a:cubicBezTo>
                      <a:cubicBezTo>
                        <a:pt x="13904" y="2215"/>
                        <a:pt x="15883" y="3210"/>
                        <a:pt x="17327" y="5201"/>
                      </a:cubicBezTo>
                      <a:cubicBezTo>
                        <a:pt x="18777" y="7191"/>
                        <a:pt x="19502" y="9934"/>
                        <a:pt x="19502" y="13430"/>
                      </a:cubicBezTo>
                      <a:cubicBezTo>
                        <a:pt x="19502" y="16925"/>
                        <a:pt x="18777" y="19668"/>
                        <a:pt x="17327" y="21659"/>
                      </a:cubicBezTo>
                      <a:cubicBezTo>
                        <a:pt x="15883" y="23649"/>
                        <a:pt x="13904" y="24644"/>
                        <a:pt x="11389" y="24644"/>
                      </a:cubicBezTo>
                      <a:cubicBezTo>
                        <a:pt x="8875" y="24644"/>
                        <a:pt x="6899" y="23649"/>
                        <a:pt x="5460" y="21659"/>
                      </a:cubicBezTo>
                      <a:cubicBezTo>
                        <a:pt x="4021" y="19668"/>
                        <a:pt x="3301" y="16925"/>
                        <a:pt x="3301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742FB90C-E7F8-43E9-BBB3-36D8E32B2613}"/>
                    </a:ext>
                  </a:extLst>
                </p:cNvPr>
                <p:cNvSpPr/>
                <p:nvPr/>
              </p:nvSpPr>
              <p:spPr>
                <a:xfrm flipV="1">
                  <a:off x="5594602" y="5886988"/>
                  <a:ext cx="27506" cy="3688"/>
                </a:xfrm>
                <a:custGeom>
                  <a:avLst/>
                  <a:gdLst>
                    <a:gd name="connsiteX0" fmla="*/ 26216 w 27506"/>
                    <a:gd name="connsiteY0" fmla="*/ 5593 h 3688"/>
                    <a:gd name="connsiteX1" fmla="*/ 26216 w 27506"/>
                    <a:gd name="connsiteY1" fmla="*/ 1904 h 3688"/>
                    <a:gd name="connsiteX2" fmla="*/ -1291 w 27506"/>
                    <a:gd name="connsiteY2" fmla="*/ 1904 h 3688"/>
                    <a:gd name="connsiteX3" fmla="*/ -1291 w 27506"/>
                    <a:gd name="connsiteY3" fmla="*/ 5593 h 3688"/>
                    <a:gd name="connsiteX4" fmla="*/ 26216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216" y="5593"/>
                      </a:moveTo>
                      <a:lnTo>
                        <a:pt x="26216" y="1904"/>
                      </a:lnTo>
                      <a:lnTo>
                        <a:pt x="-1291" y="1904"/>
                      </a:lnTo>
                      <a:lnTo>
                        <a:pt x="-1291" y="5593"/>
                      </a:lnTo>
                      <a:lnTo>
                        <a:pt x="26216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9FFFC10D-F2D9-4A4C-A607-60CC359AA1D1}"/>
                    </a:ext>
                  </a:extLst>
                </p:cNvPr>
                <p:cNvSpPr/>
                <p:nvPr/>
              </p:nvSpPr>
              <p:spPr>
                <a:xfrm flipV="1">
                  <a:off x="5624507" y="5848556"/>
                  <a:ext cx="26828" cy="30393"/>
                </a:xfrm>
                <a:custGeom>
                  <a:avLst/>
                  <a:gdLst>
                    <a:gd name="connsiteX0" fmla="*/ 25166 w 26828"/>
                    <a:gd name="connsiteY0" fmla="*/ 15286 h 30393"/>
                    <a:gd name="connsiteX1" fmla="*/ 25166 w 26828"/>
                    <a:gd name="connsiteY1" fmla="*/ 12962 h 30393"/>
                    <a:gd name="connsiteX2" fmla="*/ 3299 w 26828"/>
                    <a:gd name="connsiteY2" fmla="*/ 12962 h 30393"/>
                    <a:gd name="connsiteX3" fmla="*/ 6260 w 26828"/>
                    <a:gd name="connsiteY3" fmla="*/ 5477 h 30393"/>
                    <a:gd name="connsiteX4" fmla="*/ 13637 w 26828"/>
                    <a:gd name="connsiteY4" fmla="*/ 2905 h 30393"/>
                    <a:gd name="connsiteX5" fmla="*/ 18946 w 26828"/>
                    <a:gd name="connsiteY5" fmla="*/ 3575 h 30393"/>
                    <a:gd name="connsiteX6" fmla="*/ 24057 w 26828"/>
                    <a:gd name="connsiteY6" fmla="*/ 5593 h 30393"/>
                    <a:gd name="connsiteX7" fmla="*/ 24057 w 26828"/>
                    <a:gd name="connsiteY7" fmla="*/ 1094 h 30393"/>
                    <a:gd name="connsiteX8" fmla="*/ 18806 w 26828"/>
                    <a:gd name="connsiteY8" fmla="*/ -560 h 30393"/>
                    <a:gd name="connsiteX9" fmla="*/ 13356 w 26828"/>
                    <a:gd name="connsiteY9" fmla="*/ -1131 h 30393"/>
                    <a:gd name="connsiteX10" fmla="*/ 2381 w 26828"/>
                    <a:gd name="connsiteY10" fmla="*/ 2897 h 30393"/>
                    <a:gd name="connsiteX11" fmla="*/ -1663 w 26828"/>
                    <a:gd name="connsiteY11" fmla="*/ 13813 h 30393"/>
                    <a:gd name="connsiteX12" fmla="*/ 2174 w 26828"/>
                    <a:gd name="connsiteY12" fmla="*/ 25086 h 30393"/>
                    <a:gd name="connsiteX13" fmla="*/ 12529 w 26828"/>
                    <a:gd name="connsiteY13" fmla="*/ 29262 h 30393"/>
                    <a:gd name="connsiteX14" fmla="*/ 21766 w 26828"/>
                    <a:gd name="connsiteY14" fmla="*/ 25499 h 30393"/>
                    <a:gd name="connsiteX15" fmla="*/ 25166 w 26828"/>
                    <a:gd name="connsiteY15" fmla="*/ 15286 h 30393"/>
                    <a:gd name="connsiteX16" fmla="*/ 20410 w 26828"/>
                    <a:gd name="connsiteY16" fmla="*/ 16683 h 30393"/>
                    <a:gd name="connsiteX17" fmla="*/ 18227 w 26828"/>
                    <a:gd name="connsiteY17" fmla="*/ 22902 h 30393"/>
                    <a:gd name="connsiteX18" fmla="*/ 12578 w 26828"/>
                    <a:gd name="connsiteY18" fmla="*/ 25235 h 30393"/>
                    <a:gd name="connsiteX19" fmla="*/ 6210 w 26828"/>
                    <a:gd name="connsiteY19" fmla="*/ 22985 h 30393"/>
                    <a:gd name="connsiteX20" fmla="*/ 3456 w 26828"/>
                    <a:gd name="connsiteY20" fmla="*/ 16650 h 30393"/>
                    <a:gd name="connsiteX21" fmla="*/ 2041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66" y="15286"/>
                      </a:moveTo>
                      <a:lnTo>
                        <a:pt x="25166" y="12962"/>
                      </a:lnTo>
                      <a:lnTo>
                        <a:pt x="3299" y="12962"/>
                      </a:lnTo>
                      <a:cubicBezTo>
                        <a:pt x="3509" y="9687"/>
                        <a:pt x="4495" y="7192"/>
                        <a:pt x="6260" y="5477"/>
                      </a:cubicBezTo>
                      <a:cubicBezTo>
                        <a:pt x="8024" y="3762"/>
                        <a:pt x="10483" y="2905"/>
                        <a:pt x="13637" y="2905"/>
                      </a:cubicBezTo>
                      <a:cubicBezTo>
                        <a:pt x="15462" y="2905"/>
                        <a:pt x="17232" y="3128"/>
                        <a:pt x="18946" y="3575"/>
                      </a:cubicBezTo>
                      <a:cubicBezTo>
                        <a:pt x="20661" y="4021"/>
                        <a:pt x="22365" y="4694"/>
                        <a:pt x="24057" y="5593"/>
                      </a:cubicBezTo>
                      <a:lnTo>
                        <a:pt x="24057" y="1094"/>
                      </a:lnTo>
                      <a:cubicBezTo>
                        <a:pt x="22348" y="372"/>
                        <a:pt x="20598" y="-180"/>
                        <a:pt x="18806" y="-560"/>
                      </a:cubicBezTo>
                      <a:cubicBezTo>
                        <a:pt x="17014" y="-941"/>
                        <a:pt x="15197" y="-1131"/>
                        <a:pt x="13356" y="-1131"/>
                      </a:cubicBezTo>
                      <a:cubicBezTo>
                        <a:pt x="8735" y="-1131"/>
                        <a:pt x="5077" y="212"/>
                        <a:pt x="2381" y="2897"/>
                      </a:cubicBezTo>
                      <a:cubicBezTo>
                        <a:pt x="-315" y="5587"/>
                        <a:pt x="-1663" y="9226"/>
                        <a:pt x="-1663" y="13813"/>
                      </a:cubicBezTo>
                      <a:cubicBezTo>
                        <a:pt x="-1663" y="18550"/>
                        <a:pt x="-384" y="22307"/>
                        <a:pt x="2174" y="25086"/>
                      </a:cubicBezTo>
                      <a:cubicBezTo>
                        <a:pt x="4733" y="27870"/>
                        <a:pt x="8184" y="29262"/>
                        <a:pt x="12529" y="29262"/>
                      </a:cubicBezTo>
                      <a:cubicBezTo>
                        <a:pt x="16421" y="29262"/>
                        <a:pt x="19500" y="28008"/>
                        <a:pt x="21766" y="25499"/>
                      </a:cubicBezTo>
                      <a:cubicBezTo>
                        <a:pt x="24033" y="22996"/>
                        <a:pt x="25166" y="19592"/>
                        <a:pt x="25166" y="15286"/>
                      </a:cubicBezTo>
                      <a:close/>
                      <a:moveTo>
                        <a:pt x="20410" y="16683"/>
                      </a:moveTo>
                      <a:cubicBezTo>
                        <a:pt x="20377" y="19280"/>
                        <a:pt x="19649" y="21353"/>
                        <a:pt x="18227" y="22902"/>
                      </a:cubicBezTo>
                      <a:cubicBezTo>
                        <a:pt x="16804" y="24457"/>
                        <a:pt x="14921" y="25235"/>
                        <a:pt x="12578" y="25235"/>
                      </a:cubicBezTo>
                      <a:cubicBezTo>
                        <a:pt x="9926" y="25235"/>
                        <a:pt x="7804" y="24485"/>
                        <a:pt x="6210" y="22985"/>
                      </a:cubicBezTo>
                      <a:cubicBezTo>
                        <a:pt x="4617" y="21485"/>
                        <a:pt x="3699" y="19374"/>
                        <a:pt x="3456" y="16650"/>
                      </a:cubicBezTo>
                      <a:lnTo>
                        <a:pt x="2041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B884EEA4-B989-4F0D-8532-3992ECCD6956}"/>
                    </a:ext>
                  </a:extLst>
                </p:cNvPr>
                <p:cNvSpPr/>
                <p:nvPr/>
              </p:nvSpPr>
              <p:spPr>
                <a:xfrm flipV="1">
                  <a:off x="5658957" y="5848556"/>
                  <a:ext cx="16953" cy="29640"/>
                </a:xfrm>
                <a:custGeom>
                  <a:avLst/>
                  <a:gdLst>
                    <a:gd name="connsiteX0" fmla="*/ 15663 w 16953"/>
                    <a:gd name="connsiteY0" fmla="*/ 23328 h 29640"/>
                    <a:gd name="connsiteX1" fmla="*/ 13918 w 16953"/>
                    <a:gd name="connsiteY1" fmla="*/ 24006 h 29640"/>
                    <a:gd name="connsiteX2" fmla="*/ 11842 w 16953"/>
                    <a:gd name="connsiteY2" fmla="*/ 24230 h 29640"/>
                    <a:gd name="connsiteX3" fmla="*/ 5648 w 16953"/>
                    <a:gd name="connsiteY3" fmla="*/ 21608 h 29640"/>
                    <a:gd name="connsiteX4" fmla="*/ 3489 w 16953"/>
                    <a:gd name="connsiteY4" fmla="*/ 14074 h 29640"/>
                    <a:gd name="connsiteX5" fmla="*/ 3489 w 16953"/>
                    <a:gd name="connsiteY5" fmla="*/ -1176 h 29640"/>
                    <a:gd name="connsiteX6" fmla="*/ -1291 w 16953"/>
                    <a:gd name="connsiteY6" fmla="*/ -1176 h 29640"/>
                    <a:gd name="connsiteX7" fmla="*/ -1291 w 16953"/>
                    <a:gd name="connsiteY7" fmla="*/ 27769 h 29640"/>
                    <a:gd name="connsiteX8" fmla="*/ 3489 w 16953"/>
                    <a:gd name="connsiteY8" fmla="*/ 27769 h 29640"/>
                    <a:gd name="connsiteX9" fmla="*/ 3489 w 16953"/>
                    <a:gd name="connsiteY9" fmla="*/ 23270 h 29640"/>
                    <a:gd name="connsiteX10" fmla="*/ 7393 w 16953"/>
                    <a:gd name="connsiteY10" fmla="*/ 27182 h 29640"/>
                    <a:gd name="connsiteX11" fmla="*/ 13240 w 16953"/>
                    <a:gd name="connsiteY11" fmla="*/ 28464 h 29640"/>
                    <a:gd name="connsiteX12" fmla="*/ 14323 w 16953"/>
                    <a:gd name="connsiteY12" fmla="*/ 28398 h 29640"/>
                    <a:gd name="connsiteX13" fmla="*/ 15638 w 16953"/>
                    <a:gd name="connsiteY13" fmla="*/ 28208 h 29640"/>
                    <a:gd name="connsiteX14" fmla="*/ 1566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63" y="23328"/>
                      </a:moveTo>
                      <a:cubicBezTo>
                        <a:pt x="15128" y="23637"/>
                        <a:pt x="14546" y="23863"/>
                        <a:pt x="13918" y="24006"/>
                      </a:cubicBezTo>
                      <a:cubicBezTo>
                        <a:pt x="13289" y="24155"/>
                        <a:pt x="12597" y="24230"/>
                        <a:pt x="11842" y="24230"/>
                      </a:cubicBezTo>
                      <a:cubicBezTo>
                        <a:pt x="9152" y="24230"/>
                        <a:pt x="7087" y="23356"/>
                        <a:pt x="5648" y="21608"/>
                      </a:cubicBezTo>
                      <a:cubicBezTo>
                        <a:pt x="4209" y="19860"/>
                        <a:pt x="3489" y="17349"/>
                        <a:pt x="3489" y="14074"/>
                      </a:cubicBezTo>
                      <a:lnTo>
                        <a:pt x="3489" y="-1176"/>
                      </a:lnTo>
                      <a:lnTo>
                        <a:pt x="-1291" y="-1176"/>
                      </a:lnTo>
                      <a:lnTo>
                        <a:pt x="-1291" y="27769"/>
                      </a:lnTo>
                      <a:lnTo>
                        <a:pt x="3489" y="27769"/>
                      </a:lnTo>
                      <a:lnTo>
                        <a:pt x="3489" y="23270"/>
                      </a:lnTo>
                      <a:cubicBezTo>
                        <a:pt x="4493" y="25029"/>
                        <a:pt x="5794" y="26333"/>
                        <a:pt x="7393" y="27182"/>
                      </a:cubicBezTo>
                      <a:cubicBezTo>
                        <a:pt x="8997" y="28037"/>
                        <a:pt x="10946" y="28464"/>
                        <a:pt x="13240" y="28464"/>
                      </a:cubicBezTo>
                      <a:cubicBezTo>
                        <a:pt x="13565" y="28464"/>
                        <a:pt x="13926" y="28442"/>
                        <a:pt x="14323" y="28398"/>
                      </a:cubicBezTo>
                      <a:cubicBezTo>
                        <a:pt x="14720" y="28359"/>
                        <a:pt x="15158" y="28296"/>
                        <a:pt x="15638" y="28208"/>
                      </a:cubicBezTo>
                      <a:lnTo>
                        <a:pt x="1566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CC987C8A-847E-4D15-ADFF-1CEC20F063E1}"/>
                    </a:ext>
                  </a:extLst>
                </p:cNvPr>
                <p:cNvSpPr/>
                <p:nvPr/>
              </p:nvSpPr>
              <p:spPr>
                <a:xfrm flipV="1">
                  <a:off x="5679792" y="5848556"/>
                  <a:ext cx="16953" cy="29640"/>
                </a:xfrm>
                <a:custGeom>
                  <a:avLst/>
                  <a:gdLst>
                    <a:gd name="connsiteX0" fmla="*/ 15665 w 16953"/>
                    <a:gd name="connsiteY0" fmla="*/ 23328 h 29640"/>
                    <a:gd name="connsiteX1" fmla="*/ 13920 w 16953"/>
                    <a:gd name="connsiteY1" fmla="*/ 24006 h 29640"/>
                    <a:gd name="connsiteX2" fmla="*/ 11844 w 16953"/>
                    <a:gd name="connsiteY2" fmla="*/ 24230 h 29640"/>
                    <a:gd name="connsiteX3" fmla="*/ 5650 w 16953"/>
                    <a:gd name="connsiteY3" fmla="*/ 21608 h 29640"/>
                    <a:gd name="connsiteX4" fmla="*/ 3491 w 16953"/>
                    <a:gd name="connsiteY4" fmla="*/ 14074 h 29640"/>
                    <a:gd name="connsiteX5" fmla="*/ 3491 w 16953"/>
                    <a:gd name="connsiteY5" fmla="*/ -1176 h 29640"/>
                    <a:gd name="connsiteX6" fmla="*/ -1289 w 16953"/>
                    <a:gd name="connsiteY6" fmla="*/ -1176 h 29640"/>
                    <a:gd name="connsiteX7" fmla="*/ -1289 w 16953"/>
                    <a:gd name="connsiteY7" fmla="*/ 27769 h 29640"/>
                    <a:gd name="connsiteX8" fmla="*/ 3491 w 16953"/>
                    <a:gd name="connsiteY8" fmla="*/ 27769 h 29640"/>
                    <a:gd name="connsiteX9" fmla="*/ 3491 w 16953"/>
                    <a:gd name="connsiteY9" fmla="*/ 23270 h 29640"/>
                    <a:gd name="connsiteX10" fmla="*/ 7395 w 16953"/>
                    <a:gd name="connsiteY10" fmla="*/ 27182 h 29640"/>
                    <a:gd name="connsiteX11" fmla="*/ 13242 w 16953"/>
                    <a:gd name="connsiteY11" fmla="*/ 28464 h 29640"/>
                    <a:gd name="connsiteX12" fmla="*/ 14325 w 16953"/>
                    <a:gd name="connsiteY12" fmla="*/ 28398 h 29640"/>
                    <a:gd name="connsiteX13" fmla="*/ 15640 w 16953"/>
                    <a:gd name="connsiteY13" fmla="*/ 28208 h 29640"/>
                    <a:gd name="connsiteX14" fmla="*/ 1566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65" y="23328"/>
                      </a:moveTo>
                      <a:cubicBezTo>
                        <a:pt x="15130" y="23637"/>
                        <a:pt x="14549" y="23863"/>
                        <a:pt x="13920" y="24006"/>
                      </a:cubicBezTo>
                      <a:cubicBezTo>
                        <a:pt x="13292" y="24155"/>
                        <a:pt x="12600" y="24230"/>
                        <a:pt x="11844" y="24230"/>
                      </a:cubicBezTo>
                      <a:cubicBezTo>
                        <a:pt x="9154" y="24230"/>
                        <a:pt x="7089" y="23356"/>
                        <a:pt x="5650" y="21608"/>
                      </a:cubicBezTo>
                      <a:cubicBezTo>
                        <a:pt x="4211" y="19860"/>
                        <a:pt x="3491" y="17349"/>
                        <a:pt x="3491" y="14074"/>
                      </a:cubicBezTo>
                      <a:lnTo>
                        <a:pt x="3491" y="-1176"/>
                      </a:lnTo>
                      <a:lnTo>
                        <a:pt x="-1289" y="-1176"/>
                      </a:lnTo>
                      <a:lnTo>
                        <a:pt x="-1289" y="27769"/>
                      </a:lnTo>
                      <a:lnTo>
                        <a:pt x="3491" y="27769"/>
                      </a:lnTo>
                      <a:lnTo>
                        <a:pt x="3491" y="23270"/>
                      </a:lnTo>
                      <a:cubicBezTo>
                        <a:pt x="4495" y="25029"/>
                        <a:pt x="5796" y="26333"/>
                        <a:pt x="7395" y="27182"/>
                      </a:cubicBezTo>
                      <a:cubicBezTo>
                        <a:pt x="8999" y="28037"/>
                        <a:pt x="10948" y="28464"/>
                        <a:pt x="13242" y="28464"/>
                      </a:cubicBezTo>
                      <a:cubicBezTo>
                        <a:pt x="13567" y="28464"/>
                        <a:pt x="13928" y="28442"/>
                        <a:pt x="14325" y="28398"/>
                      </a:cubicBezTo>
                      <a:cubicBezTo>
                        <a:pt x="14722" y="28359"/>
                        <a:pt x="15161" y="28296"/>
                        <a:pt x="15640" y="28208"/>
                      </a:cubicBezTo>
                      <a:lnTo>
                        <a:pt x="1566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7231ACFD-0F07-483D-8710-72E37D5C7D38}"/>
                    </a:ext>
                  </a:extLst>
                </p:cNvPr>
                <p:cNvSpPr/>
                <p:nvPr/>
              </p:nvSpPr>
              <p:spPr>
                <a:xfrm flipV="1">
                  <a:off x="5698476" y="5848556"/>
                  <a:ext cx="26572" cy="30393"/>
                </a:xfrm>
                <a:custGeom>
                  <a:avLst/>
                  <a:gdLst>
                    <a:gd name="connsiteX0" fmla="*/ 11642 w 26572"/>
                    <a:gd name="connsiteY0" fmla="*/ 25235 h 30393"/>
                    <a:gd name="connsiteX1" fmla="*/ 5597 w 26572"/>
                    <a:gd name="connsiteY1" fmla="*/ 22249 h 30393"/>
                    <a:gd name="connsiteX2" fmla="*/ 3372 w 26572"/>
                    <a:gd name="connsiteY2" fmla="*/ 14070 h 30393"/>
                    <a:gd name="connsiteX3" fmla="*/ 5580 w 26572"/>
                    <a:gd name="connsiteY3" fmla="*/ 5891 h 30393"/>
                    <a:gd name="connsiteX4" fmla="*/ 11642 w 26572"/>
                    <a:gd name="connsiteY4" fmla="*/ 2905 h 30393"/>
                    <a:gd name="connsiteX5" fmla="*/ 17663 w 26572"/>
                    <a:gd name="connsiteY5" fmla="*/ 5899 h 30393"/>
                    <a:gd name="connsiteX6" fmla="*/ 19888 w 26572"/>
                    <a:gd name="connsiteY6" fmla="*/ 14070 h 30393"/>
                    <a:gd name="connsiteX7" fmla="*/ 17663 w 26572"/>
                    <a:gd name="connsiteY7" fmla="*/ 22224 h 30393"/>
                    <a:gd name="connsiteX8" fmla="*/ 11642 w 26572"/>
                    <a:gd name="connsiteY8" fmla="*/ 25235 h 30393"/>
                    <a:gd name="connsiteX9" fmla="*/ 11642 w 26572"/>
                    <a:gd name="connsiteY9" fmla="*/ 29262 h 30393"/>
                    <a:gd name="connsiteX10" fmla="*/ 21384 w 26572"/>
                    <a:gd name="connsiteY10" fmla="*/ 25226 h 30393"/>
                    <a:gd name="connsiteX11" fmla="*/ 24932 w 26572"/>
                    <a:gd name="connsiteY11" fmla="*/ 14070 h 30393"/>
                    <a:gd name="connsiteX12" fmla="*/ 21384 w 26572"/>
                    <a:gd name="connsiteY12" fmla="*/ 2913 h 30393"/>
                    <a:gd name="connsiteX13" fmla="*/ 11642 w 26572"/>
                    <a:gd name="connsiteY13" fmla="*/ -1131 h 30393"/>
                    <a:gd name="connsiteX14" fmla="*/ 1883 w 26572"/>
                    <a:gd name="connsiteY14" fmla="*/ 2913 h 30393"/>
                    <a:gd name="connsiteX15" fmla="*/ -1640 w 26572"/>
                    <a:gd name="connsiteY15" fmla="*/ 14070 h 30393"/>
                    <a:gd name="connsiteX16" fmla="*/ 1883 w 26572"/>
                    <a:gd name="connsiteY16" fmla="*/ 25226 h 30393"/>
                    <a:gd name="connsiteX17" fmla="*/ 11642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642" y="25235"/>
                      </a:moveTo>
                      <a:cubicBezTo>
                        <a:pt x="9095" y="25235"/>
                        <a:pt x="7080" y="24239"/>
                        <a:pt x="5597" y="22249"/>
                      </a:cubicBezTo>
                      <a:cubicBezTo>
                        <a:pt x="4113" y="20259"/>
                        <a:pt x="3372" y="17532"/>
                        <a:pt x="3372" y="14070"/>
                      </a:cubicBezTo>
                      <a:cubicBezTo>
                        <a:pt x="3372" y="10607"/>
                        <a:pt x="4108" y="7881"/>
                        <a:pt x="5580" y="5891"/>
                      </a:cubicBezTo>
                      <a:cubicBezTo>
                        <a:pt x="7058" y="3900"/>
                        <a:pt x="9078" y="2905"/>
                        <a:pt x="11642" y="2905"/>
                      </a:cubicBezTo>
                      <a:cubicBezTo>
                        <a:pt x="14178" y="2905"/>
                        <a:pt x="16185" y="3903"/>
                        <a:pt x="17663" y="5899"/>
                      </a:cubicBezTo>
                      <a:cubicBezTo>
                        <a:pt x="19146" y="7900"/>
                        <a:pt x="19888" y="10624"/>
                        <a:pt x="19888" y="14070"/>
                      </a:cubicBezTo>
                      <a:cubicBezTo>
                        <a:pt x="19888" y="17499"/>
                        <a:pt x="19146" y="20217"/>
                        <a:pt x="17663" y="22224"/>
                      </a:cubicBezTo>
                      <a:cubicBezTo>
                        <a:pt x="16185" y="24231"/>
                        <a:pt x="14178" y="25235"/>
                        <a:pt x="11642" y="25235"/>
                      </a:cubicBezTo>
                      <a:close/>
                      <a:moveTo>
                        <a:pt x="11642" y="29262"/>
                      </a:moveTo>
                      <a:cubicBezTo>
                        <a:pt x="15777" y="29262"/>
                        <a:pt x="19025" y="27917"/>
                        <a:pt x="21384" y="25226"/>
                      </a:cubicBezTo>
                      <a:cubicBezTo>
                        <a:pt x="23750" y="22541"/>
                        <a:pt x="24932" y="18822"/>
                        <a:pt x="24932" y="14070"/>
                      </a:cubicBezTo>
                      <a:cubicBezTo>
                        <a:pt x="24932" y="9334"/>
                        <a:pt x="23750" y="5615"/>
                        <a:pt x="21384" y="2913"/>
                      </a:cubicBezTo>
                      <a:cubicBezTo>
                        <a:pt x="19025" y="217"/>
                        <a:pt x="15777" y="-1131"/>
                        <a:pt x="11642" y="-1131"/>
                      </a:cubicBezTo>
                      <a:cubicBezTo>
                        <a:pt x="7490" y="-1131"/>
                        <a:pt x="4238" y="217"/>
                        <a:pt x="1883" y="2913"/>
                      </a:cubicBezTo>
                      <a:cubicBezTo>
                        <a:pt x="-465" y="5615"/>
                        <a:pt x="-1640" y="9334"/>
                        <a:pt x="-1640" y="14070"/>
                      </a:cubicBezTo>
                      <a:cubicBezTo>
                        <a:pt x="-1640" y="18822"/>
                        <a:pt x="-465" y="22541"/>
                        <a:pt x="1883" y="25226"/>
                      </a:cubicBezTo>
                      <a:cubicBezTo>
                        <a:pt x="4238" y="27917"/>
                        <a:pt x="7490" y="29262"/>
                        <a:pt x="11642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CECBAD90-38FA-4FFC-B366-B9E855569F9A}"/>
                    </a:ext>
                  </a:extLst>
                </p:cNvPr>
                <p:cNvSpPr/>
                <p:nvPr/>
              </p:nvSpPr>
              <p:spPr>
                <a:xfrm flipV="1">
                  <a:off x="5732745" y="5848556"/>
                  <a:ext cx="16953" cy="29640"/>
                </a:xfrm>
                <a:custGeom>
                  <a:avLst/>
                  <a:gdLst>
                    <a:gd name="connsiteX0" fmla="*/ 15671 w 16953"/>
                    <a:gd name="connsiteY0" fmla="*/ 23328 h 29640"/>
                    <a:gd name="connsiteX1" fmla="*/ 13926 w 16953"/>
                    <a:gd name="connsiteY1" fmla="*/ 24006 h 29640"/>
                    <a:gd name="connsiteX2" fmla="*/ 11850 w 16953"/>
                    <a:gd name="connsiteY2" fmla="*/ 24230 h 29640"/>
                    <a:gd name="connsiteX3" fmla="*/ 5655 w 16953"/>
                    <a:gd name="connsiteY3" fmla="*/ 21608 h 29640"/>
                    <a:gd name="connsiteX4" fmla="*/ 3497 w 16953"/>
                    <a:gd name="connsiteY4" fmla="*/ 14074 h 29640"/>
                    <a:gd name="connsiteX5" fmla="*/ 3497 w 16953"/>
                    <a:gd name="connsiteY5" fmla="*/ -1176 h 29640"/>
                    <a:gd name="connsiteX6" fmla="*/ -1283 w 16953"/>
                    <a:gd name="connsiteY6" fmla="*/ -1176 h 29640"/>
                    <a:gd name="connsiteX7" fmla="*/ -1283 w 16953"/>
                    <a:gd name="connsiteY7" fmla="*/ 27769 h 29640"/>
                    <a:gd name="connsiteX8" fmla="*/ 3497 w 16953"/>
                    <a:gd name="connsiteY8" fmla="*/ 27769 h 29640"/>
                    <a:gd name="connsiteX9" fmla="*/ 3497 w 16953"/>
                    <a:gd name="connsiteY9" fmla="*/ 23270 h 29640"/>
                    <a:gd name="connsiteX10" fmla="*/ 7400 w 16953"/>
                    <a:gd name="connsiteY10" fmla="*/ 27182 h 29640"/>
                    <a:gd name="connsiteX11" fmla="*/ 13248 w 16953"/>
                    <a:gd name="connsiteY11" fmla="*/ 28464 h 29640"/>
                    <a:gd name="connsiteX12" fmla="*/ 14331 w 16953"/>
                    <a:gd name="connsiteY12" fmla="*/ 28398 h 29640"/>
                    <a:gd name="connsiteX13" fmla="*/ 15646 w 16953"/>
                    <a:gd name="connsiteY13" fmla="*/ 28208 h 29640"/>
                    <a:gd name="connsiteX14" fmla="*/ 15671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71" y="23328"/>
                      </a:moveTo>
                      <a:cubicBezTo>
                        <a:pt x="15136" y="23637"/>
                        <a:pt x="14554" y="23863"/>
                        <a:pt x="13926" y="24006"/>
                      </a:cubicBezTo>
                      <a:cubicBezTo>
                        <a:pt x="13297" y="24155"/>
                        <a:pt x="12605" y="24230"/>
                        <a:pt x="11850" y="24230"/>
                      </a:cubicBezTo>
                      <a:cubicBezTo>
                        <a:pt x="9159" y="24230"/>
                        <a:pt x="7094" y="23356"/>
                        <a:pt x="5655" y="21608"/>
                      </a:cubicBezTo>
                      <a:cubicBezTo>
                        <a:pt x="4216" y="19860"/>
                        <a:pt x="3497" y="17349"/>
                        <a:pt x="3497" y="14074"/>
                      </a:cubicBezTo>
                      <a:lnTo>
                        <a:pt x="3497" y="-1176"/>
                      </a:lnTo>
                      <a:lnTo>
                        <a:pt x="-1283" y="-1176"/>
                      </a:lnTo>
                      <a:lnTo>
                        <a:pt x="-1283" y="27769"/>
                      </a:lnTo>
                      <a:lnTo>
                        <a:pt x="3497" y="27769"/>
                      </a:lnTo>
                      <a:lnTo>
                        <a:pt x="3497" y="23270"/>
                      </a:lnTo>
                      <a:cubicBezTo>
                        <a:pt x="4500" y="25029"/>
                        <a:pt x="5802" y="26333"/>
                        <a:pt x="7400" y="27182"/>
                      </a:cubicBezTo>
                      <a:cubicBezTo>
                        <a:pt x="9005" y="28037"/>
                        <a:pt x="10954" y="28464"/>
                        <a:pt x="13248" y="28464"/>
                      </a:cubicBezTo>
                      <a:cubicBezTo>
                        <a:pt x="13573" y="28464"/>
                        <a:pt x="13934" y="28442"/>
                        <a:pt x="14331" y="28398"/>
                      </a:cubicBezTo>
                      <a:cubicBezTo>
                        <a:pt x="14728" y="28359"/>
                        <a:pt x="15166" y="28296"/>
                        <a:pt x="15646" y="28208"/>
                      </a:cubicBezTo>
                      <a:lnTo>
                        <a:pt x="15671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CFDCE901-F904-4E56-976A-ED45D8CB98BF}"/>
                    </a:ext>
                  </a:extLst>
                </p:cNvPr>
                <p:cNvSpPr/>
                <p:nvPr/>
              </p:nvSpPr>
              <p:spPr>
                <a:xfrm flipV="1">
                  <a:off x="5749701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D852D840-6868-4814-B752-E19DE749D6F9}"/>
                    </a:ext>
                  </a:extLst>
                </p:cNvPr>
                <p:cNvSpPr/>
                <p:nvPr/>
              </p:nvSpPr>
              <p:spPr>
                <a:xfrm flipV="1">
                  <a:off x="5772133" y="5854164"/>
                  <a:ext cx="33130" cy="14936"/>
                </a:xfrm>
                <a:custGeom>
                  <a:avLst/>
                  <a:gdLst>
                    <a:gd name="connsiteX0" fmla="*/ -2353 w 33130"/>
                    <a:gd name="connsiteY0" fmla="*/ 13548 h 14936"/>
                    <a:gd name="connsiteX1" fmla="*/ 30777 w 33130"/>
                    <a:gd name="connsiteY1" fmla="*/ 13548 h 14936"/>
                    <a:gd name="connsiteX2" fmla="*/ 30777 w 33130"/>
                    <a:gd name="connsiteY2" fmla="*/ 9207 h 14936"/>
                    <a:gd name="connsiteX3" fmla="*/ -2353 w 33130"/>
                    <a:gd name="connsiteY3" fmla="*/ 9207 h 14936"/>
                    <a:gd name="connsiteX4" fmla="*/ -2353 w 33130"/>
                    <a:gd name="connsiteY4" fmla="*/ 13548 h 14936"/>
                    <a:gd name="connsiteX5" fmla="*/ -2353 w 33130"/>
                    <a:gd name="connsiteY5" fmla="*/ 3004 h 14936"/>
                    <a:gd name="connsiteX6" fmla="*/ 30777 w 33130"/>
                    <a:gd name="connsiteY6" fmla="*/ 3004 h 14936"/>
                    <a:gd name="connsiteX7" fmla="*/ 30777 w 33130"/>
                    <a:gd name="connsiteY7" fmla="*/ -1388 h 14936"/>
                    <a:gd name="connsiteX8" fmla="*/ -2353 w 33130"/>
                    <a:gd name="connsiteY8" fmla="*/ -1388 h 14936"/>
                    <a:gd name="connsiteX9" fmla="*/ -2353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53" y="13548"/>
                      </a:moveTo>
                      <a:lnTo>
                        <a:pt x="30777" y="13548"/>
                      </a:lnTo>
                      <a:lnTo>
                        <a:pt x="30777" y="9207"/>
                      </a:lnTo>
                      <a:lnTo>
                        <a:pt x="-2353" y="9207"/>
                      </a:lnTo>
                      <a:lnTo>
                        <a:pt x="-2353" y="13548"/>
                      </a:lnTo>
                      <a:close/>
                      <a:moveTo>
                        <a:pt x="-2353" y="3004"/>
                      </a:moveTo>
                      <a:lnTo>
                        <a:pt x="30777" y="3004"/>
                      </a:lnTo>
                      <a:lnTo>
                        <a:pt x="30777" y="-1388"/>
                      </a:lnTo>
                      <a:lnTo>
                        <a:pt x="-2353" y="-1388"/>
                      </a:lnTo>
                      <a:lnTo>
                        <a:pt x="-2353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1EC6DDE3-C087-476E-ABC5-F23CEF7D92AE}"/>
                    </a:ext>
                  </a:extLst>
                </p:cNvPr>
                <p:cNvSpPr/>
                <p:nvPr/>
              </p:nvSpPr>
              <p:spPr>
                <a:xfrm flipV="1">
                  <a:off x="5810875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4C79FCFC-F3F9-4A81-883F-DD732A1A4D11}"/>
                    </a:ext>
                  </a:extLst>
                </p:cNvPr>
                <p:cNvSpPr/>
                <p:nvPr/>
              </p:nvSpPr>
              <p:spPr>
                <a:xfrm flipV="1">
                  <a:off x="5830288" y="5839608"/>
                  <a:ext cx="28118" cy="38588"/>
                </a:xfrm>
                <a:custGeom>
                  <a:avLst/>
                  <a:gdLst>
                    <a:gd name="connsiteX0" fmla="*/ 15738 w 28118"/>
                    <a:gd name="connsiteY0" fmla="*/ 32322 h 38588"/>
                    <a:gd name="connsiteX1" fmla="*/ 2555 w 28118"/>
                    <a:gd name="connsiteY1" fmla="*/ 11721 h 38588"/>
                    <a:gd name="connsiteX2" fmla="*/ 15738 w 28118"/>
                    <a:gd name="connsiteY2" fmla="*/ 11721 h 38588"/>
                    <a:gd name="connsiteX3" fmla="*/ 15738 w 28118"/>
                    <a:gd name="connsiteY3" fmla="*/ 32322 h 38588"/>
                    <a:gd name="connsiteX4" fmla="*/ 14365 w 28118"/>
                    <a:gd name="connsiteY4" fmla="*/ 36871 h 38588"/>
                    <a:gd name="connsiteX5" fmla="*/ 20931 w 28118"/>
                    <a:gd name="connsiteY5" fmla="*/ 36871 h 38588"/>
                    <a:gd name="connsiteX6" fmla="*/ 20931 w 28118"/>
                    <a:gd name="connsiteY6" fmla="*/ 11721 h 38588"/>
                    <a:gd name="connsiteX7" fmla="*/ 26439 w 28118"/>
                    <a:gd name="connsiteY7" fmla="*/ 11721 h 38588"/>
                    <a:gd name="connsiteX8" fmla="*/ 26439 w 28118"/>
                    <a:gd name="connsiteY8" fmla="*/ 7379 h 38588"/>
                    <a:gd name="connsiteX9" fmla="*/ 20931 w 28118"/>
                    <a:gd name="connsiteY9" fmla="*/ 7379 h 38588"/>
                    <a:gd name="connsiteX10" fmla="*/ 20931 w 28118"/>
                    <a:gd name="connsiteY10" fmla="*/ -1718 h 38588"/>
                    <a:gd name="connsiteX11" fmla="*/ 15738 w 28118"/>
                    <a:gd name="connsiteY11" fmla="*/ -1718 h 38588"/>
                    <a:gd name="connsiteX12" fmla="*/ 15738 w 28118"/>
                    <a:gd name="connsiteY12" fmla="*/ 7379 h 38588"/>
                    <a:gd name="connsiteX13" fmla="*/ -1679 w 28118"/>
                    <a:gd name="connsiteY13" fmla="*/ 7379 h 38588"/>
                    <a:gd name="connsiteX14" fmla="*/ -1679 w 28118"/>
                    <a:gd name="connsiteY14" fmla="*/ 12416 h 38588"/>
                    <a:gd name="connsiteX15" fmla="*/ 14365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38" y="32322"/>
                      </a:moveTo>
                      <a:lnTo>
                        <a:pt x="2555" y="11721"/>
                      </a:lnTo>
                      <a:lnTo>
                        <a:pt x="15738" y="11721"/>
                      </a:lnTo>
                      <a:lnTo>
                        <a:pt x="15738" y="32322"/>
                      </a:lnTo>
                      <a:close/>
                      <a:moveTo>
                        <a:pt x="14365" y="36871"/>
                      </a:moveTo>
                      <a:lnTo>
                        <a:pt x="20931" y="36871"/>
                      </a:lnTo>
                      <a:lnTo>
                        <a:pt x="20931" y="11721"/>
                      </a:lnTo>
                      <a:lnTo>
                        <a:pt x="26439" y="11721"/>
                      </a:lnTo>
                      <a:lnTo>
                        <a:pt x="26439" y="7379"/>
                      </a:lnTo>
                      <a:lnTo>
                        <a:pt x="20931" y="7379"/>
                      </a:lnTo>
                      <a:lnTo>
                        <a:pt x="20931" y="-1718"/>
                      </a:lnTo>
                      <a:lnTo>
                        <a:pt x="15738" y="-1718"/>
                      </a:lnTo>
                      <a:lnTo>
                        <a:pt x="15738" y="7379"/>
                      </a:lnTo>
                      <a:lnTo>
                        <a:pt x="-1679" y="7379"/>
                      </a:lnTo>
                      <a:lnTo>
                        <a:pt x="-1679" y="12416"/>
                      </a:lnTo>
                      <a:lnTo>
                        <a:pt x="14365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F9B12187-C24A-43FE-8E65-8BB70BA58107}"/>
                    </a:ext>
                  </a:extLst>
                </p:cNvPr>
                <p:cNvSpPr/>
                <p:nvPr/>
              </p:nvSpPr>
              <p:spPr>
                <a:xfrm flipV="1">
                  <a:off x="5867032" y="5871630"/>
                  <a:ext cx="5458" cy="6566"/>
                </a:xfrm>
                <a:custGeom>
                  <a:avLst/>
                  <a:gdLst>
                    <a:gd name="connsiteX0" fmla="*/ -678 w 5458"/>
                    <a:gd name="connsiteY0" fmla="*/ 6786 h 6566"/>
                    <a:gd name="connsiteX1" fmla="*/ 4781 w 5458"/>
                    <a:gd name="connsiteY1" fmla="*/ 6786 h 6566"/>
                    <a:gd name="connsiteX2" fmla="*/ 4781 w 5458"/>
                    <a:gd name="connsiteY2" fmla="*/ 220 h 6566"/>
                    <a:gd name="connsiteX3" fmla="*/ -678 w 5458"/>
                    <a:gd name="connsiteY3" fmla="*/ 220 h 6566"/>
                    <a:gd name="connsiteX4" fmla="*/ -678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78" y="6786"/>
                      </a:moveTo>
                      <a:lnTo>
                        <a:pt x="4781" y="6786"/>
                      </a:lnTo>
                      <a:lnTo>
                        <a:pt x="4781" y="220"/>
                      </a:lnTo>
                      <a:lnTo>
                        <a:pt x="-678" y="220"/>
                      </a:lnTo>
                      <a:lnTo>
                        <a:pt x="-678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4C58BB26-962C-4BF8-BC35-40119AF10698}"/>
                    </a:ext>
                  </a:extLst>
                </p:cNvPr>
                <p:cNvSpPr/>
                <p:nvPr/>
              </p:nvSpPr>
              <p:spPr>
                <a:xfrm flipV="1">
                  <a:off x="5882078" y="5838913"/>
                  <a:ext cx="24496" cy="39283"/>
                </a:xfrm>
                <a:custGeom>
                  <a:avLst/>
                  <a:gdLst>
                    <a:gd name="connsiteX0" fmla="*/ 4666 w 24496"/>
                    <a:gd name="connsiteY0" fmla="*/ 2632 h 39283"/>
                    <a:gd name="connsiteX1" fmla="*/ 22885 w 24496"/>
                    <a:gd name="connsiteY1" fmla="*/ 2632 h 39283"/>
                    <a:gd name="connsiteX2" fmla="*/ 22885 w 24496"/>
                    <a:gd name="connsiteY2" fmla="*/ -1760 h 39283"/>
                    <a:gd name="connsiteX3" fmla="*/ -1611 w 24496"/>
                    <a:gd name="connsiteY3" fmla="*/ -1760 h 39283"/>
                    <a:gd name="connsiteX4" fmla="*/ -1611 w 24496"/>
                    <a:gd name="connsiteY4" fmla="*/ 2632 h 39283"/>
                    <a:gd name="connsiteX5" fmla="*/ 6485 w 24496"/>
                    <a:gd name="connsiteY5" fmla="*/ 10885 h 39283"/>
                    <a:gd name="connsiteX6" fmla="*/ 12936 w 24496"/>
                    <a:gd name="connsiteY6" fmla="*/ 17576 h 39283"/>
                    <a:gd name="connsiteX7" fmla="*/ 16434 w 24496"/>
                    <a:gd name="connsiteY7" fmla="*/ 22340 h 39283"/>
                    <a:gd name="connsiteX8" fmla="*/ 17435 w 24496"/>
                    <a:gd name="connsiteY8" fmla="*/ 26177 h 39283"/>
                    <a:gd name="connsiteX9" fmla="*/ 15277 w 24496"/>
                    <a:gd name="connsiteY9" fmla="*/ 31189 h 39283"/>
                    <a:gd name="connsiteX10" fmla="*/ 9653 w 24496"/>
                    <a:gd name="connsiteY10" fmla="*/ 33132 h 39283"/>
                    <a:gd name="connsiteX11" fmla="*/ 4467 w 24496"/>
                    <a:gd name="connsiteY11" fmla="*/ 32280 h 39283"/>
                    <a:gd name="connsiteX12" fmla="*/ -1355 w 24496"/>
                    <a:gd name="connsiteY12" fmla="*/ 29692 h 39283"/>
                    <a:gd name="connsiteX13" fmla="*/ -1355 w 24496"/>
                    <a:gd name="connsiteY13" fmla="*/ 34968 h 39283"/>
                    <a:gd name="connsiteX14" fmla="*/ 4534 w 24496"/>
                    <a:gd name="connsiteY14" fmla="*/ 36879 h 39283"/>
                    <a:gd name="connsiteX15" fmla="*/ 9554 w 24496"/>
                    <a:gd name="connsiteY15" fmla="*/ 37524 h 39283"/>
                    <a:gd name="connsiteX16" fmla="*/ 19114 w 24496"/>
                    <a:gd name="connsiteY16" fmla="*/ 34522 h 39283"/>
                    <a:gd name="connsiteX17" fmla="*/ 22678 w 24496"/>
                    <a:gd name="connsiteY17" fmla="*/ 26516 h 39283"/>
                    <a:gd name="connsiteX18" fmla="*/ 21785 w 24496"/>
                    <a:gd name="connsiteY18" fmla="*/ 22000 h 39283"/>
                    <a:gd name="connsiteX19" fmla="*/ 18543 w 24496"/>
                    <a:gd name="connsiteY19" fmla="*/ 16980 h 39283"/>
                    <a:gd name="connsiteX20" fmla="*/ 14433 w 24496"/>
                    <a:gd name="connsiteY20" fmla="*/ 12647 h 39283"/>
                    <a:gd name="connsiteX21" fmla="*/ 4666 w 24496"/>
                    <a:gd name="connsiteY21" fmla="*/ 2632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66" y="2632"/>
                      </a:moveTo>
                      <a:lnTo>
                        <a:pt x="22885" y="2632"/>
                      </a:lnTo>
                      <a:lnTo>
                        <a:pt x="22885" y="-1760"/>
                      </a:lnTo>
                      <a:lnTo>
                        <a:pt x="-1611" y="-1760"/>
                      </a:lnTo>
                      <a:lnTo>
                        <a:pt x="-1611" y="2632"/>
                      </a:lnTo>
                      <a:cubicBezTo>
                        <a:pt x="368" y="4683"/>
                        <a:pt x="3067" y="7434"/>
                        <a:pt x="6485" y="10885"/>
                      </a:cubicBezTo>
                      <a:cubicBezTo>
                        <a:pt x="9909" y="14342"/>
                        <a:pt x="12060" y="16572"/>
                        <a:pt x="12936" y="17576"/>
                      </a:cubicBezTo>
                      <a:cubicBezTo>
                        <a:pt x="14607" y="19450"/>
                        <a:pt x="15773" y="21038"/>
                        <a:pt x="16434" y="22340"/>
                      </a:cubicBezTo>
                      <a:cubicBezTo>
                        <a:pt x="17102" y="23641"/>
                        <a:pt x="17435" y="24920"/>
                        <a:pt x="17435" y="26177"/>
                      </a:cubicBezTo>
                      <a:cubicBezTo>
                        <a:pt x="17435" y="28228"/>
                        <a:pt x="16716" y="29899"/>
                        <a:pt x="15277" y="31189"/>
                      </a:cubicBezTo>
                      <a:cubicBezTo>
                        <a:pt x="13838" y="32484"/>
                        <a:pt x="11963" y="33132"/>
                        <a:pt x="9653" y="33132"/>
                      </a:cubicBezTo>
                      <a:cubicBezTo>
                        <a:pt x="8015" y="33132"/>
                        <a:pt x="6287" y="32848"/>
                        <a:pt x="4467" y="32280"/>
                      </a:cubicBezTo>
                      <a:cubicBezTo>
                        <a:pt x="2654" y="31712"/>
                        <a:pt x="713" y="30850"/>
                        <a:pt x="-1355" y="29692"/>
                      </a:cubicBezTo>
                      <a:lnTo>
                        <a:pt x="-1355" y="34968"/>
                      </a:lnTo>
                      <a:cubicBezTo>
                        <a:pt x="746" y="35812"/>
                        <a:pt x="2709" y="36449"/>
                        <a:pt x="4534" y="36879"/>
                      </a:cubicBezTo>
                      <a:cubicBezTo>
                        <a:pt x="6364" y="37309"/>
                        <a:pt x="8037" y="37524"/>
                        <a:pt x="9554" y="37524"/>
                      </a:cubicBezTo>
                      <a:cubicBezTo>
                        <a:pt x="13551" y="37524"/>
                        <a:pt x="16738" y="36523"/>
                        <a:pt x="19114" y="34522"/>
                      </a:cubicBezTo>
                      <a:cubicBezTo>
                        <a:pt x="21490" y="32526"/>
                        <a:pt x="22678" y="29857"/>
                        <a:pt x="22678" y="26516"/>
                      </a:cubicBezTo>
                      <a:cubicBezTo>
                        <a:pt x="22678" y="24928"/>
                        <a:pt x="22381" y="23423"/>
                        <a:pt x="21785" y="22000"/>
                      </a:cubicBezTo>
                      <a:cubicBezTo>
                        <a:pt x="21195" y="20583"/>
                        <a:pt x="20115" y="18910"/>
                        <a:pt x="18543" y="16980"/>
                      </a:cubicBezTo>
                      <a:cubicBezTo>
                        <a:pt x="18113" y="16479"/>
                        <a:pt x="16743" y="15034"/>
                        <a:pt x="14433" y="12647"/>
                      </a:cubicBezTo>
                      <a:cubicBezTo>
                        <a:pt x="12128" y="10259"/>
                        <a:pt x="8873" y="6921"/>
                        <a:pt x="4666" y="263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92C9284E-F94C-404A-9F14-418E726CBC40}"/>
                    </a:ext>
                  </a:extLst>
                </p:cNvPr>
                <p:cNvSpPr/>
                <p:nvPr/>
              </p:nvSpPr>
              <p:spPr>
                <a:xfrm flipV="1">
                  <a:off x="5915365" y="5838913"/>
                  <a:ext cx="26671" cy="40036"/>
                </a:xfrm>
                <a:custGeom>
                  <a:avLst/>
                  <a:gdLst>
                    <a:gd name="connsiteX0" fmla="*/ 11640 w 26671"/>
                    <a:gd name="connsiteY0" fmla="*/ 34187 h 40036"/>
                    <a:gd name="connsiteX1" fmla="*/ 5577 w 26671"/>
                    <a:gd name="connsiteY1" fmla="*/ 30217 h 40036"/>
                    <a:gd name="connsiteX2" fmla="*/ 3551 w 26671"/>
                    <a:gd name="connsiteY2" fmla="*/ 18291 h 40036"/>
                    <a:gd name="connsiteX3" fmla="*/ 5577 w 26671"/>
                    <a:gd name="connsiteY3" fmla="*/ 6390 h 40036"/>
                    <a:gd name="connsiteX4" fmla="*/ 11640 w 26671"/>
                    <a:gd name="connsiteY4" fmla="*/ 2421 h 40036"/>
                    <a:gd name="connsiteX5" fmla="*/ 17726 w 26671"/>
                    <a:gd name="connsiteY5" fmla="*/ 6390 h 40036"/>
                    <a:gd name="connsiteX6" fmla="*/ 19761 w 26671"/>
                    <a:gd name="connsiteY6" fmla="*/ 18291 h 40036"/>
                    <a:gd name="connsiteX7" fmla="*/ 17726 w 26671"/>
                    <a:gd name="connsiteY7" fmla="*/ 30217 h 40036"/>
                    <a:gd name="connsiteX8" fmla="*/ 11640 w 26671"/>
                    <a:gd name="connsiteY8" fmla="*/ 34187 h 40036"/>
                    <a:gd name="connsiteX9" fmla="*/ 11640 w 26671"/>
                    <a:gd name="connsiteY9" fmla="*/ 38322 h 40036"/>
                    <a:gd name="connsiteX10" fmla="*/ 21556 w 26671"/>
                    <a:gd name="connsiteY10" fmla="*/ 33186 h 40036"/>
                    <a:gd name="connsiteX11" fmla="*/ 24979 w 26671"/>
                    <a:gd name="connsiteY11" fmla="*/ 18291 h 40036"/>
                    <a:gd name="connsiteX12" fmla="*/ 21556 w 26671"/>
                    <a:gd name="connsiteY12" fmla="*/ 3413 h 40036"/>
                    <a:gd name="connsiteX13" fmla="*/ 11640 w 26671"/>
                    <a:gd name="connsiteY13" fmla="*/ -1714 h 40036"/>
                    <a:gd name="connsiteX14" fmla="*/ 1732 w 26671"/>
                    <a:gd name="connsiteY14" fmla="*/ 3413 h 40036"/>
                    <a:gd name="connsiteX15" fmla="*/ -1692 w 26671"/>
                    <a:gd name="connsiteY15" fmla="*/ 18291 h 40036"/>
                    <a:gd name="connsiteX16" fmla="*/ 1732 w 26671"/>
                    <a:gd name="connsiteY16" fmla="*/ 33186 h 40036"/>
                    <a:gd name="connsiteX17" fmla="*/ 11640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640" y="34187"/>
                      </a:moveTo>
                      <a:cubicBezTo>
                        <a:pt x="8954" y="34187"/>
                        <a:pt x="6934" y="32863"/>
                        <a:pt x="5577" y="30217"/>
                      </a:cubicBezTo>
                      <a:cubicBezTo>
                        <a:pt x="4227" y="27576"/>
                        <a:pt x="3551" y="23601"/>
                        <a:pt x="3551" y="18291"/>
                      </a:cubicBezTo>
                      <a:cubicBezTo>
                        <a:pt x="3551" y="13004"/>
                        <a:pt x="4227" y="9037"/>
                        <a:pt x="5577" y="6390"/>
                      </a:cubicBezTo>
                      <a:cubicBezTo>
                        <a:pt x="6934" y="3744"/>
                        <a:pt x="8954" y="2421"/>
                        <a:pt x="11640" y="2421"/>
                      </a:cubicBezTo>
                      <a:cubicBezTo>
                        <a:pt x="14347" y="2421"/>
                        <a:pt x="16376" y="3744"/>
                        <a:pt x="17726" y="6390"/>
                      </a:cubicBezTo>
                      <a:cubicBezTo>
                        <a:pt x="19083" y="9037"/>
                        <a:pt x="19761" y="13004"/>
                        <a:pt x="19761" y="18291"/>
                      </a:cubicBezTo>
                      <a:cubicBezTo>
                        <a:pt x="19761" y="23601"/>
                        <a:pt x="19083" y="27576"/>
                        <a:pt x="17726" y="30217"/>
                      </a:cubicBezTo>
                      <a:cubicBezTo>
                        <a:pt x="16376" y="32863"/>
                        <a:pt x="14347" y="34187"/>
                        <a:pt x="11640" y="34187"/>
                      </a:cubicBezTo>
                      <a:close/>
                      <a:moveTo>
                        <a:pt x="11640" y="38322"/>
                      </a:moveTo>
                      <a:cubicBezTo>
                        <a:pt x="15968" y="38322"/>
                        <a:pt x="19273" y="36610"/>
                        <a:pt x="21556" y="33186"/>
                      </a:cubicBezTo>
                      <a:cubicBezTo>
                        <a:pt x="23838" y="29768"/>
                        <a:pt x="24979" y="24803"/>
                        <a:pt x="24979" y="18291"/>
                      </a:cubicBezTo>
                      <a:cubicBezTo>
                        <a:pt x="24979" y="11796"/>
                        <a:pt x="23838" y="6837"/>
                        <a:pt x="21556" y="3413"/>
                      </a:cubicBezTo>
                      <a:cubicBezTo>
                        <a:pt x="19273" y="-5"/>
                        <a:pt x="15968" y="-1714"/>
                        <a:pt x="11640" y="-1714"/>
                      </a:cubicBezTo>
                      <a:cubicBezTo>
                        <a:pt x="7317" y="-1714"/>
                        <a:pt x="4014" y="-5"/>
                        <a:pt x="1732" y="3413"/>
                      </a:cubicBezTo>
                      <a:cubicBezTo>
                        <a:pt x="-551" y="6837"/>
                        <a:pt x="-1692" y="11796"/>
                        <a:pt x="-1692" y="18291"/>
                      </a:cubicBezTo>
                      <a:cubicBezTo>
                        <a:pt x="-1692" y="24803"/>
                        <a:pt x="-551" y="29768"/>
                        <a:pt x="1732" y="33186"/>
                      </a:cubicBezTo>
                      <a:cubicBezTo>
                        <a:pt x="4014" y="36610"/>
                        <a:pt x="7317" y="38322"/>
                        <a:pt x="11640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D1792EF6-6B59-4F16-BE35-01E8008EB60B}"/>
                    </a:ext>
                  </a:extLst>
                </p:cNvPr>
                <p:cNvSpPr/>
                <p:nvPr/>
              </p:nvSpPr>
              <p:spPr>
                <a:xfrm flipV="1">
                  <a:off x="5948139" y="5839608"/>
                  <a:ext cx="28118" cy="38588"/>
                </a:xfrm>
                <a:custGeom>
                  <a:avLst/>
                  <a:gdLst>
                    <a:gd name="connsiteX0" fmla="*/ 15750 w 28118"/>
                    <a:gd name="connsiteY0" fmla="*/ 32322 h 38588"/>
                    <a:gd name="connsiteX1" fmla="*/ 2567 w 28118"/>
                    <a:gd name="connsiteY1" fmla="*/ 11721 h 38588"/>
                    <a:gd name="connsiteX2" fmla="*/ 15750 w 28118"/>
                    <a:gd name="connsiteY2" fmla="*/ 11721 h 38588"/>
                    <a:gd name="connsiteX3" fmla="*/ 15750 w 28118"/>
                    <a:gd name="connsiteY3" fmla="*/ 32322 h 38588"/>
                    <a:gd name="connsiteX4" fmla="*/ 14377 w 28118"/>
                    <a:gd name="connsiteY4" fmla="*/ 36871 h 38588"/>
                    <a:gd name="connsiteX5" fmla="*/ 20944 w 28118"/>
                    <a:gd name="connsiteY5" fmla="*/ 36871 h 38588"/>
                    <a:gd name="connsiteX6" fmla="*/ 20944 w 28118"/>
                    <a:gd name="connsiteY6" fmla="*/ 11721 h 38588"/>
                    <a:gd name="connsiteX7" fmla="*/ 26452 w 28118"/>
                    <a:gd name="connsiteY7" fmla="*/ 11721 h 38588"/>
                    <a:gd name="connsiteX8" fmla="*/ 26452 w 28118"/>
                    <a:gd name="connsiteY8" fmla="*/ 7379 h 38588"/>
                    <a:gd name="connsiteX9" fmla="*/ 20944 w 28118"/>
                    <a:gd name="connsiteY9" fmla="*/ 7379 h 38588"/>
                    <a:gd name="connsiteX10" fmla="*/ 20944 w 28118"/>
                    <a:gd name="connsiteY10" fmla="*/ -1718 h 38588"/>
                    <a:gd name="connsiteX11" fmla="*/ 15750 w 28118"/>
                    <a:gd name="connsiteY11" fmla="*/ -1718 h 38588"/>
                    <a:gd name="connsiteX12" fmla="*/ 15750 w 28118"/>
                    <a:gd name="connsiteY12" fmla="*/ 7379 h 38588"/>
                    <a:gd name="connsiteX13" fmla="*/ -1667 w 28118"/>
                    <a:gd name="connsiteY13" fmla="*/ 7379 h 38588"/>
                    <a:gd name="connsiteX14" fmla="*/ -1667 w 28118"/>
                    <a:gd name="connsiteY14" fmla="*/ 12416 h 38588"/>
                    <a:gd name="connsiteX15" fmla="*/ 14377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50" y="32322"/>
                      </a:moveTo>
                      <a:lnTo>
                        <a:pt x="2567" y="11721"/>
                      </a:lnTo>
                      <a:lnTo>
                        <a:pt x="15750" y="11721"/>
                      </a:lnTo>
                      <a:lnTo>
                        <a:pt x="15750" y="32322"/>
                      </a:lnTo>
                      <a:close/>
                      <a:moveTo>
                        <a:pt x="14377" y="36871"/>
                      </a:moveTo>
                      <a:lnTo>
                        <a:pt x="20944" y="36871"/>
                      </a:lnTo>
                      <a:lnTo>
                        <a:pt x="20944" y="11721"/>
                      </a:lnTo>
                      <a:lnTo>
                        <a:pt x="26452" y="11721"/>
                      </a:lnTo>
                      <a:lnTo>
                        <a:pt x="26452" y="7379"/>
                      </a:lnTo>
                      <a:lnTo>
                        <a:pt x="20944" y="7379"/>
                      </a:lnTo>
                      <a:lnTo>
                        <a:pt x="20944" y="-1718"/>
                      </a:lnTo>
                      <a:lnTo>
                        <a:pt x="15750" y="-1718"/>
                      </a:lnTo>
                      <a:lnTo>
                        <a:pt x="15750" y="7379"/>
                      </a:lnTo>
                      <a:lnTo>
                        <a:pt x="-1667" y="7379"/>
                      </a:lnTo>
                      <a:lnTo>
                        <a:pt x="-1667" y="12416"/>
                      </a:lnTo>
                      <a:lnTo>
                        <a:pt x="14377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0" name="Graphic 2">
                <a:extLst>
                  <a:ext uri="{FF2B5EF4-FFF2-40B4-BE49-F238E27FC236}">
                    <a16:creationId xmlns:a16="http://schemas.microsoft.com/office/drawing/2014/main" id="{2230D37A-6D54-4BC5-A766-780FAAFFCB17}"/>
                  </a:ext>
                </a:extLst>
              </p:cNvPr>
              <p:cNvGrpSpPr/>
              <p:nvPr/>
            </p:nvGrpSpPr>
            <p:grpSpPr>
              <a:xfrm>
                <a:off x="5500422" y="5898720"/>
                <a:ext cx="359525" cy="51225"/>
                <a:chOff x="5500422" y="5898720"/>
                <a:chExt cx="359525" cy="51225"/>
              </a:xfrm>
              <a:solidFill>
                <a:srgbClr val="000000"/>
              </a:solidFill>
            </p:grpSpPr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681803F6-CCE5-4007-9C58-7068746FCCE7}"/>
                    </a:ext>
                  </a:extLst>
                </p:cNvPr>
                <p:cNvSpPr/>
                <p:nvPr/>
              </p:nvSpPr>
              <p:spPr>
                <a:xfrm flipV="1">
                  <a:off x="5500422" y="5909298"/>
                  <a:ext cx="22122" cy="30393"/>
                </a:xfrm>
                <a:custGeom>
                  <a:avLst/>
                  <a:gdLst>
                    <a:gd name="connsiteX0" fmla="*/ 19182 w 22122"/>
                    <a:gd name="connsiteY0" fmla="*/ 27722 h 30393"/>
                    <a:gd name="connsiteX1" fmla="*/ 19182 w 22122"/>
                    <a:gd name="connsiteY1" fmla="*/ 23223 h 30393"/>
                    <a:gd name="connsiteX2" fmla="*/ 14997 w 22122"/>
                    <a:gd name="connsiteY2" fmla="*/ 24770 h 30393"/>
                    <a:gd name="connsiteX3" fmla="*/ 10498 w 22122"/>
                    <a:gd name="connsiteY3" fmla="*/ 25291 h 30393"/>
                    <a:gd name="connsiteX4" fmla="*/ 5189 w 22122"/>
                    <a:gd name="connsiteY4" fmla="*/ 24207 h 30393"/>
                    <a:gd name="connsiteX5" fmla="*/ 3419 w 22122"/>
                    <a:gd name="connsiteY5" fmla="*/ 20949 h 30393"/>
                    <a:gd name="connsiteX6" fmla="*/ 4684 w 22122"/>
                    <a:gd name="connsiteY6" fmla="*/ 18352 h 30393"/>
                    <a:gd name="connsiteX7" fmla="*/ 9779 w 22122"/>
                    <a:gd name="connsiteY7" fmla="*/ 16557 h 30393"/>
                    <a:gd name="connsiteX8" fmla="*/ 11408 w 22122"/>
                    <a:gd name="connsiteY8" fmla="*/ 16193 h 30393"/>
                    <a:gd name="connsiteX9" fmla="*/ 18603 w 22122"/>
                    <a:gd name="connsiteY9" fmla="*/ 13133 h 30393"/>
                    <a:gd name="connsiteX10" fmla="*/ 20737 w 22122"/>
                    <a:gd name="connsiteY10" fmla="*/ 7617 h 30393"/>
                    <a:gd name="connsiteX11" fmla="*/ 17545 w 22122"/>
                    <a:gd name="connsiteY11" fmla="*/ 1224 h 30393"/>
                    <a:gd name="connsiteX12" fmla="*/ 8770 w 22122"/>
                    <a:gd name="connsiteY12" fmla="*/ -1125 h 30393"/>
                    <a:gd name="connsiteX13" fmla="*/ 3924 w 22122"/>
                    <a:gd name="connsiteY13" fmla="*/ -670 h 30393"/>
                    <a:gd name="connsiteX14" fmla="*/ -1386 w 22122"/>
                    <a:gd name="connsiteY14" fmla="*/ 687 h 30393"/>
                    <a:gd name="connsiteX15" fmla="*/ -1386 w 22122"/>
                    <a:gd name="connsiteY15" fmla="*/ 5599 h 30393"/>
                    <a:gd name="connsiteX16" fmla="*/ 3808 w 22122"/>
                    <a:gd name="connsiteY16" fmla="*/ 3540 h 30393"/>
                    <a:gd name="connsiteX17" fmla="*/ 8877 w 22122"/>
                    <a:gd name="connsiteY17" fmla="*/ 2862 h 30393"/>
                    <a:gd name="connsiteX18" fmla="*/ 14038 w 22122"/>
                    <a:gd name="connsiteY18" fmla="*/ 4011 h 30393"/>
                    <a:gd name="connsiteX19" fmla="*/ 15849 w 22122"/>
                    <a:gd name="connsiteY19" fmla="*/ 7253 h 30393"/>
                    <a:gd name="connsiteX20" fmla="*/ 14543 w 22122"/>
                    <a:gd name="connsiteY20" fmla="*/ 10222 h 30393"/>
                    <a:gd name="connsiteX21" fmla="*/ 8820 w 22122"/>
                    <a:gd name="connsiteY21" fmla="*/ 12215 h 30393"/>
                    <a:gd name="connsiteX22" fmla="*/ 7166 w 22122"/>
                    <a:gd name="connsiteY22" fmla="*/ 12604 h 30393"/>
                    <a:gd name="connsiteX23" fmla="*/ 781 w 22122"/>
                    <a:gd name="connsiteY23" fmla="*/ 15457 h 30393"/>
                    <a:gd name="connsiteX24" fmla="*/ -1179 w 22122"/>
                    <a:gd name="connsiteY24" fmla="*/ 20742 h 30393"/>
                    <a:gd name="connsiteX25" fmla="*/ 1715 w 22122"/>
                    <a:gd name="connsiteY25" fmla="*/ 27044 h 30393"/>
                    <a:gd name="connsiteX26" fmla="*/ 9936 w 22122"/>
                    <a:gd name="connsiteY26" fmla="*/ 29269 h 30393"/>
                    <a:gd name="connsiteX27" fmla="*/ 14890 w 22122"/>
                    <a:gd name="connsiteY27" fmla="*/ 28880 h 30393"/>
                    <a:gd name="connsiteX28" fmla="*/ 19182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82" y="27722"/>
                      </a:moveTo>
                      <a:lnTo>
                        <a:pt x="19182" y="23223"/>
                      </a:lnTo>
                      <a:cubicBezTo>
                        <a:pt x="17842" y="23912"/>
                        <a:pt x="16448" y="24428"/>
                        <a:pt x="14997" y="24770"/>
                      </a:cubicBezTo>
                      <a:cubicBezTo>
                        <a:pt x="13553" y="25117"/>
                        <a:pt x="12053" y="25291"/>
                        <a:pt x="10498" y="25291"/>
                      </a:cubicBezTo>
                      <a:cubicBezTo>
                        <a:pt x="8139" y="25291"/>
                        <a:pt x="6369" y="24929"/>
                        <a:pt x="5189" y="24207"/>
                      </a:cubicBezTo>
                      <a:cubicBezTo>
                        <a:pt x="4009" y="23485"/>
                        <a:pt x="3419" y="22399"/>
                        <a:pt x="3419" y="20949"/>
                      </a:cubicBezTo>
                      <a:cubicBezTo>
                        <a:pt x="3419" y="19846"/>
                        <a:pt x="3841" y="18980"/>
                        <a:pt x="4684" y="18352"/>
                      </a:cubicBezTo>
                      <a:cubicBezTo>
                        <a:pt x="5528" y="17723"/>
                        <a:pt x="7226" y="17125"/>
                        <a:pt x="9779" y="16557"/>
                      </a:cubicBezTo>
                      <a:lnTo>
                        <a:pt x="11408" y="16193"/>
                      </a:lnTo>
                      <a:cubicBezTo>
                        <a:pt x="14782" y="15471"/>
                        <a:pt x="17181" y="14451"/>
                        <a:pt x="18603" y="13133"/>
                      </a:cubicBezTo>
                      <a:cubicBezTo>
                        <a:pt x="20026" y="11816"/>
                        <a:pt x="20737" y="9977"/>
                        <a:pt x="20737" y="7617"/>
                      </a:cubicBezTo>
                      <a:cubicBezTo>
                        <a:pt x="20737" y="4927"/>
                        <a:pt x="19673" y="2796"/>
                        <a:pt x="17545" y="1224"/>
                      </a:cubicBezTo>
                      <a:cubicBezTo>
                        <a:pt x="15416" y="-342"/>
                        <a:pt x="12492" y="-1125"/>
                        <a:pt x="8770" y="-1125"/>
                      </a:cubicBezTo>
                      <a:cubicBezTo>
                        <a:pt x="7221" y="-1125"/>
                        <a:pt x="5605" y="-973"/>
                        <a:pt x="3924" y="-670"/>
                      </a:cubicBezTo>
                      <a:cubicBezTo>
                        <a:pt x="2242" y="-366"/>
                        <a:pt x="472" y="86"/>
                        <a:pt x="-1386" y="687"/>
                      </a:cubicBezTo>
                      <a:lnTo>
                        <a:pt x="-1386" y="5599"/>
                      </a:lnTo>
                      <a:cubicBezTo>
                        <a:pt x="373" y="4684"/>
                        <a:pt x="2104" y="3998"/>
                        <a:pt x="3808" y="3540"/>
                      </a:cubicBezTo>
                      <a:cubicBezTo>
                        <a:pt x="5512" y="3088"/>
                        <a:pt x="7201" y="2862"/>
                        <a:pt x="8877" y="2862"/>
                      </a:cubicBezTo>
                      <a:cubicBezTo>
                        <a:pt x="11116" y="2862"/>
                        <a:pt x="12836" y="3245"/>
                        <a:pt x="14038" y="4011"/>
                      </a:cubicBezTo>
                      <a:cubicBezTo>
                        <a:pt x="15246" y="4778"/>
                        <a:pt x="15849" y="5858"/>
                        <a:pt x="15849" y="7253"/>
                      </a:cubicBezTo>
                      <a:cubicBezTo>
                        <a:pt x="15849" y="8543"/>
                        <a:pt x="15414" y="9533"/>
                        <a:pt x="14543" y="10222"/>
                      </a:cubicBezTo>
                      <a:cubicBezTo>
                        <a:pt x="13677" y="10911"/>
                        <a:pt x="11769" y="11576"/>
                        <a:pt x="8820" y="12215"/>
                      </a:cubicBezTo>
                      <a:lnTo>
                        <a:pt x="7166" y="12604"/>
                      </a:lnTo>
                      <a:cubicBezTo>
                        <a:pt x="4221" y="13222"/>
                        <a:pt x="2093" y="14173"/>
                        <a:pt x="781" y="15457"/>
                      </a:cubicBezTo>
                      <a:cubicBezTo>
                        <a:pt x="-526" y="16742"/>
                        <a:pt x="-1179" y="18504"/>
                        <a:pt x="-1179" y="20742"/>
                      </a:cubicBezTo>
                      <a:cubicBezTo>
                        <a:pt x="-1179" y="23466"/>
                        <a:pt x="-214" y="25566"/>
                        <a:pt x="1715" y="27044"/>
                      </a:cubicBezTo>
                      <a:cubicBezTo>
                        <a:pt x="3645" y="28527"/>
                        <a:pt x="6385" y="29269"/>
                        <a:pt x="9936" y="29269"/>
                      </a:cubicBezTo>
                      <a:cubicBezTo>
                        <a:pt x="11689" y="29269"/>
                        <a:pt x="13341" y="29139"/>
                        <a:pt x="14890" y="28880"/>
                      </a:cubicBezTo>
                      <a:cubicBezTo>
                        <a:pt x="16445" y="28626"/>
                        <a:pt x="17876" y="28240"/>
                        <a:pt x="19182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F179D93F-DF1A-4FCE-982D-95CFDDBF7E41}"/>
                    </a:ext>
                  </a:extLst>
                </p:cNvPr>
                <p:cNvSpPr/>
                <p:nvPr/>
              </p:nvSpPr>
              <p:spPr>
                <a:xfrm flipV="1">
                  <a:off x="5528305" y="5909298"/>
                  <a:ext cx="24455" cy="30393"/>
                </a:xfrm>
                <a:custGeom>
                  <a:avLst/>
                  <a:gdLst>
                    <a:gd name="connsiteX0" fmla="*/ 13408 w 24455"/>
                    <a:gd name="connsiteY0" fmla="*/ 14175 h 30393"/>
                    <a:gd name="connsiteX1" fmla="*/ 5419 w 24455"/>
                    <a:gd name="connsiteY1" fmla="*/ 12860 h 30393"/>
                    <a:gd name="connsiteX2" fmla="*/ 3195 w 24455"/>
                    <a:gd name="connsiteY2" fmla="*/ 8361 h 30393"/>
                    <a:gd name="connsiteX3" fmla="*/ 4865 w 24455"/>
                    <a:gd name="connsiteY3" fmla="*/ 4342 h 30393"/>
                    <a:gd name="connsiteX4" fmla="*/ 9397 w 24455"/>
                    <a:gd name="connsiteY4" fmla="*/ 2862 h 30393"/>
                    <a:gd name="connsiteX5" fmla="*/ 15749 w 24455"/>
                    <a:gd name="connsiteY5" fmla="*/ 5665 h 30393"/>
                    <a:gd name="connsiteX6" fmla="*/ 18139 w 24455"/>
                    <a:gd name="connsiteY6" fmla="*/ 13117 h 30393"/>
                    <a:gd name="connsiteX7" fmla="*/ 18139 w 24455"/>
                    <a:gd name="connsiteY7" fmla="*/ 14175 h 30393"/>
                    <a:gd name="connsiteX8" fmla="*/ 13408 w 24455"/>
                    <a:gd name="connsiteY8" fmla="*/ 14175 h 30393"/>
                    <a:gd name="connsiteX9" fmla="*/ 22894 w 24455"/>
                    <a:gd name="connsiteY9" fmla="*/ 16144 h 30393"/>
                    <a:gd name="connsiteX10" fmla="*/ 22894 w 24455"/>
                    <a:gd name="connsiteY10" fmla="*/ -372 h 30393"/>
                    <a:gd name="connsiteX11" fmla="*/ 18139 w 24455"/>
                    <a:gd name="connsiteY11" fmla="*/ -372 h 30393"/>
                    <a:gd name="connsiteX12" fmla="*/ 18139 w 24455"/>
                    <a:gd name="connsiteY12" fmla="*/ 4020 h 30393"/>
                    <a:gd name="connsiteX13" fmla="*/ 14078 w 24455"/>
                    <a:gd name="connsiteY13" fmla="*/ 133 h 30393"/>
                    <a:gd name="connsiteX14" fmla="*/ 8132 w 24455"/>
                    <a:gd name="connsiteY14" fmla="*/ -1125 h 30393"/>
                    <a:gd name="connsiteX15" fmla="*/ 1061 w 24455"/>
                    <a:gd name="connsiteY15" fmla="*/ 1373 h 30393"/>
                    <a:gd name="connsiteX16" fmla="*/ -1561 w 24455"/>
                    <a:gd name="connsiteY16" fmla="*/ 8055 h 30393"/>
                    <a:gd name="connsiteX17" fmla="*/ 1706 w 24455"/>
                    <a:gd name="connsiteY17" fmla="*/ 15416 h 30393"/>
                    <a:gd name="connsiteX18" fmla="*/ 11465 w 24455"/>
                    <a:gd name="connsiteY18" fmla="*/ 17897 h 30393"/>
                    <a:gd name="connsiteX19" fmla="*/ 18139 w 24455"/>
                    <a:gd name="connsiteY19" fmla="*/ 17897 h 30393"/>
                    <a:gd name="connsiteX20" fmla="*/ 18139 w 24455"/>
                    <a:gd name="connsiteY20" fmla="*/ 18368 h 30393"/>
                    <a:gd name="connsiteX21" fmla="*/ 15980 w 24455"/>
                    <a:gd name="connsiteY21" fmla="*/ 23446 h 30393"/>
                    <a:gd name="connsiteX22" fmla="*/ 9918 w 24455"/>
                    <a:gd name="connsiteY22" fmla="*/ 25241 h 30393"/>
                    <a:gd name="connsiteX23" fmla="*/ 5080 w 24455"/>
                    <a:gd name="connsiteY23" fmla="*/ 24646 h 30393"/>
                    <a:gd name="connsiteX24" fmla="*/ 565 w 24455"/>
                    <a:gd name="connsiteY24" fmla="*/ 22859 h 30393"/>
                    <a:gd name="connsiteX25" fmla="*/ 565 w 24455"/>
                    <a:gd name="connsiteY25" fmla="*/ 27259 h 30393"/>
                    <a:gd name="connsiteX26" fmla="*/ 5626 w 24455"/>
                    <a:gd name="connsiteY26" fmla="*/ 28764 h 30393"/>
                    <a:gd name="connsiteX27" fmla="*/ 10406 w 24455"/>
                    <a:gd name="connsiteY27" fmla="*/ 29269 h 30393"/>
                    <a:gd name="connsiteX28" fmla="*/ 19793 w 24455"/>
                    <a:gd name="connsiteY28" fmla="*/ 26010 h 30393"/>
                    <a:gd name="connsiteX29" fmla="*/ 22894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08" y="14175"/>
                      </a:moveTo>
                      <a:cubicBezTo>
                        <a:pt x="9565" y="14175"/>
                        <a:pt x="6902" y="13737"/>
                        <a:pt x="5419" y="12860"/>
                      </a:cubicBezTo>
                      <a:cubicBezTo>
                        <a:pt x="3936" y="11984"/>
                        <a:pt x="3195" y="10484"/>
                        <a:pt x="3195" y="8361"/>
                      </a:cubicBezTo>
                      <a:cubicBezTo>
                        <a:pt x="3195" y="6674"/>
                        <a:pt x="3751" y="5335"/>
                        <a:pt x="4865" y="4342"/>
                      </a:cubicBezTo>
                      <a:cubicBezTo>
                        <a:pt x="5979" y="3355"/>
                        <a:pt x="7490" y="2862"/>
                        <a:pt x="9397" y="2862"/>
                      </a:cubicBezTo>
                      <a:cubicBezTo>
                        <a:pt x="12038" y="2862"/>
                        <a:pt x="14155" y="3796"/>
                        <a:pt x="15749" y="5665"/>
                      </a:cubicBezTo>
                      <a:cubicBezTo>
                        <a:pt x="17342" y="7534"/>
                        <a:pt x="18139" y="10018"/>
                        <a:pt x="18139" y="13117"/>
                      </a:cubicBezTo>
                      <a:lnTo>
                        <a:pt x="18139" y="14175"/>
                      </a:lnTo>
                      <a:lnTo>
                        <a:pt x="13408" y="14175"/>
                      </a:lnTo>
                      <a:close/>
                      <a:moveTo>
                        <a:pt x="22894" y="16144"/>
                      </a:moveTo>
                      <a:lnTo>
                        <a:pt x="22894" y="-372"/>
                      </a:lnTo>
                      <a:lnTo>
                        <a:pt x="18139" y="-372"/>
                      </a:lnTo>
                      <a:lnTo>
                        <a:pt x="18139" y="4020"/>
                      </a:lnTo>
                      <a:cubicBezTo>
                        <a:pt x="17053" y="2266"/>
                        <a:pt x="15699" y="971"/>
                        <a:pt x="14078" y="133"/>
                      </a:cubicBezTo>
                      <a:cubicBezTo>
                        <a:pt x="12457" y="-705"/>
                        <a:pt x="10475" y="-1125"/>
                        <a:pt x="8132" y="-1125"/>
                      </a:cubicBezTo>
                      <a:cubicBezTo>
                        <a:pt x="5171" y="-1125"/>
                        <a:pt x="2814" y="-292"/>
                        <a:pt x="1061" y="1373"/>
                      </a:cubicBezTo>
                      <a:cubicBezTo>
                        <a:pt x="-687" y="3038"/>
                        <a:pt x="-1561" y="5266"/>
                        <a:pt x="-1561" y="8055"/>
                      </a:cubicBezTo>
                      <a:cubicBezTo>
                        <a:pt x="-1561" y="11308"/>
                        <a:pt x="-472" y="13762"/>
                        <a:pt x="1706" y="15416"/>
                      </a:cubicBezTo>
                      <a:cubicBezTo>
                        <a:pt x="3889" y="17070"/>
                        <a:pt x="7142" y="17897"/>
                        <a:pt x="11465" y="17897"/>
                      </a:cubicBezTo>
                      <a:lnTo>
                        <a:pt x="18139" y="17897"/>
                      </a:lnTo>
                      <a:lnTo>
                        <a:pt x="18139" y="18368"/>
                      </a:lnTo>
                      <a:cubicBezTo>
                        <a:pt x="18139" y="20557"/>
                        <a:pt x="17419" y="22250"/>
                        <a:pt x="15980" y="23446"/>
                      </a:cubicBezTo>
                      <a:cubicBezTo>
                        <a:pt x="14541" y="24643"/>
                        <a:pt x="12521" y="25241"/>
                        <a:pt x="9918" y="25241"/>
                      </a:cubicBezTo>
                      <a:cubicBezTo>
                        <a:pt x="8264" y="25241"/>
                        <a:pt x="6652" y="25043"/>
                        <a:pt x="5080" y="24646"/>
                      </a:cubicBezTo>
                      <a:cubicBezTo>
                        <a:pt x="3514" y="24249"/>
                        <a:pt x="2009" y="23653"/>
                        <a:pt x="565" y="22859"/>
                      </a:cubicBezTo>
                      <a:lnTo>
                        <a:pt x="565" y="27259"/>
                      </a:lnTo>
                      <a:cubicBezTo>
                        <a:pt x="2301" y="27932"/>
                        <a:pt x="3989" y="28433"/>
                        <a:pt x="5626" y="28764"/>
                      </a:cubicBezTo>
                      <a:cubicBezTo>
                        <a:pt x="7264" y="29100"/>
                        <a:pt x="8857" y="29269"/>
                        <a:pt x="10406" y="29269"/>
                      </a:cubicBezTo>
                      <a:cubicBezTo>
                        <a:pt x="14596" y="29269"/>
                        <a:pt x="17725" y="28182"/>
                        <a:pt x="19793" y="26010"/>
                      </a:cubicBezTo>
                      <a:cubicBezTo>
                        <a:pt x="21860" y="23843"/>
                        <a:pt x="22894" y="20555"/>
                        <a:pt x="22894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837CE70C-88A6-4EEE-A460-9DD9917F4616}"/>
                    </a:ext>
                  </a:extLst>
                </p:cNvPr>
                <p:cNvSpPr/>
                <p:nvPr/>
              </p:nvSpPr>
              <p:spPr>
                <a:xfrm flipV="1">
                  <a:off x="5562369" y="5909298"/>
                  <a:ext cx="42260" cy="29640"/>
                </a:xfrm>
                <a:custGeom>
                  <a:avLst/>
                  <a:gdLst>
                    <a:gd name="connsiteX0" fmla="*/ 19889 w 42260"/>
                    <a:gd name="connsiteY0" fmla="*/ 22218 h 29640"/>
                    <a:gd name="connsiteX1" fmla="*/ 24156 w 42260"/>
                    <a:gd name="connsiteY1" fmla="*/ 26949 h 29640"/>
                    <a:gd name="connsiteX2" fmla="*/ 29995 w 42260"/>
                    <a:gd name="connsiteY2" fmla="*/ 28470 h 29640"/>
                    <a:gd name="connsiteX3" fmla="*/ 36975 w 42260"/>
                    <a:gd name="connsiteY3" fmla="*/ 25303 h 29640"/>
                    <a:gd name="connsiteX4" fmla="*/ 39431 w 42260"/>
                    <a:gd name="connsiteY4" fmla="*/ 16305 h 29640"/>
                    <a:gd name="connsiteX5" fmla="*/ 39431 w 42260"/>
                    <a:gd name="connsiteY5" fmla="*/ -1170 h 29640"/>
                    <a:gd name="connsiteX6" fmla="*/ 34651 w 42260"/>
                    <a:gd name="connsiteY6" fmla="*/ -1170 h 29640"/>
                    <a:gd name="connsiteX7" fmla="*/ 34651 w 42260"/>
                    <a:gd name="connsiteY7" fmla="*/ 16148 h 29640"/>
                    <a:gd name="connsiteX8" fmla="*/ 33171 w 42260"/>
                    <a:gd name="connsiteY8" fmla="*/ 22317 h 29640"/>
                    <a:gd name="connsiteX9" fmla="*/ 28680 w 42260"/>
                    <a:gd name="connsiteY9" fmla="*/ 24335 h 29640"/>
                    <a:gd name="connsiteX10" fmla="*/ 22833 w 42260"/>
                    <a:gd name="connsiteY10" fmla="*/ 21879 h 29640"/>
                    <a:gd name="connsiteX11" fmla="*/ 20691 w 42260"/>
                    <a:gd name="connsiteY11" fmla="*/ 15188 h 29640"/>
                    <a:gd name="connsiteX12" fmla="*/ 20691 w 42260"/>
                    <a:gd name="connsiteY12" fmla="*/ -1170 h 29640"/>
                    <a:gd name="connsiteX13" fmla="*/ 15911 w 42260"/>
                    <a:gd name="connsiteY13" fmla="*/ -1170 h 29640"/>
                    <a:gd name="connsiteX14" fmla="*/ 15911 w 42260"/>
                    <a:gd name="connsiteY14" fmla="*/ 16148 h 29640"/>
                    <a:gd name="connsiteX15" fmla="*/ 14438 w 42260"/>
                    <a:gd name="connsiteY15" fmla="*/ 22334 h 29640"/>
                    <a:gd name="connsiteX16" fmla="*/ 9890 w 42260"/>
                    <a:gd name="connsiteY16" fmla="*/ 24335 h 29640"/>
                    <a:gd name="connsiteX17" fmla="*/ 4092 w 42260"/>
                    <a:gd name="connsiteY17" fmla="*/ 21871 h 29640"/>
                    <a:gd name="connsiteX18" fmla="*/ 1950 w 42260"/>
                    <a:gd name="connsiteY18" fmla="*/ 15188 h 29640"/>
                    <a:gd name="connsiteX19" fmla="*/ 1950 w 42260"/>
                    <a:gd name="connsiteY19" fmla="*/ -1170 h 29640"/>
                    <a:gd name="connsiteX20" fmla="*/ -2830 w 42260"/>
                    <a:gd name="connsiteY20" fmla="*/ -1170 h 29640"/>
                    <a:gd name="connsiteX21" fmla="*/ -2830 w 42260"/>
                    <a:gd name="connsiteY21" fmla="*/ 27776 h 29640"/>
                    <a:gd name="connsiteX22" fmla="*/ 1950 w 42260"/>
                    <a:gd name="connsiteY22" fmla="*/ 27776 h 29640"/>
                    <a:gd name="connsiteX23" fmla="*/ 1950 w 42260"/>
                    <a:gd name="connsiteY23" fmla="*/ 23277 h 29640"/>
                    <a:gd name="connsiteX24" fmla="*/ 5854 w 42260"/>
                    <a:gd name="connsiteY24" fmla="*/ 27205 h 29640"/>
                    <a:gd name="connsiteX25" fmla="*/ 11254 w 42260"/>
                    <a:gd name="connsiteY25" fmla="*/ 28470 h 29640"/>
                    <a:gd name="connsiteX26" fmla="*/ 16622 w 42260"/>
                    <a:gd name="connsiteY26" fmla="*/ 26866 h 29640"/>
                    <a:gd name="connsiteX27" fmla="*/ 19889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889" y="22218"/>
                      </a:moveTo>
                      <a:cubicBezTo>
                        <a:pt x="21079" y="24357"/>
                        <a:pt x="22502" y="25934"/>
                        <a:pt x="24156" y="26949"/>
                      </a:cubicBezTo>
                      <a:cubicBezTo>
                        <a:pt x="25810" y="27963"/>
                        <a:pt x="27756" y="28470"/>
                        <a:pt x="29995" y="28470"/>
                      </a:cubicBezTo>
                      <a:cubicBezTo>
                        <a:pt x="33011" y="28470"/>
                        <a:pt x="35337" y="27415"/>
                        <a:pt x="36975" y="25303"/>
                      </a:cubicBezTo>
                      <a:cubicBezTo>
                        <a:pt x="38612" y="23197"/>
                        <a:pt x="39431" y="20197"/>
                        <a:pt x="39431" y="16305"/>
                      </a:cubicBezTo>
                      <a:lnTo>
                        <a:pt x="39431" y="-1170"/>
                      </a:lnTo>
                      <a:lnTo>
                        <a:pt x="34651" y="-1170"/>
                      </a:lnTo>
                      <a:lnTo>
                        <a:pt x="34651" y="16148"/>
                      </a:lnTo>
                      <a:cubicBezTo>
                        <a:pt x="34651" y="18921"/>
                        <a:pt x="34157" y="20978"/>
                        <a:pt x="33171" y="22317"/>
                      </a:cubicBezTo>
                      <a:cubicBezTo>
                        <a:pt x="32189" y="23663"/>
                        <a:pt x="30692" y="24335"/>
                        <a:pt x="28680" y="24335"/>
                      </a:cubicBezTo>
                      <a:cubicBezTo>
                        <a:pt x="26215" y="24335"/>
                        <a:pt x="24266" y="23517"/>
                        <a:pt x="22833" y="21879"/>
                      </a:cubicBezTo>
                      <a:cubicBezTo>
                        <a:pt x="21405" y="20247"/>
                        <a:pt x="20691" y="18017"/>
                        <a:pt x="20691" y="15188"/>
                      </a:cubicBezTo>
                      <a:lnTo>
                        <a:pt x="20691" y="-1170"/>
                      </a:lnTo>
                      <a:lnTo>
                        <a:pt x="15911" y="-1170"/>
                      </a:lnTo>
                      <a:lnTo>
                        <a:pt x="15911" y="16148"/>
                      </a:lnTo>
                      <a:cubicBezTo>
                        <a:pt x="15911" y="18938"/>
                        <a:pt x="15420" y="21000"/>
                        <a:pt x="14438" y="22334"/>
                      </a:cubicBezTo>
                      <a:cubicBezTo>
                        <a:pt x="13457" y="23668"/>
                        <a:pt x="11941" y="24335"/>
                        <a:pt x="9890" y="24335"/>
                      </a:cubicBezTo>
                      <a:cubicBezTo>
                        <a:pt x="7458" y="24335"/>
                        <a:pt x="5526" y="23514"/>
                        <a:pt x="4092" y="21871"/>
                      </a:cubicBezTo>
                      <a:cubicBezTo>
                        <a:pt x="2664" y="20228"/>
                        <a:pt x="1950" y="18000"/>
                        <a:pt x="1950" y="15188"/>
                      </a:cubicBezTo>
                      <a:lnTo>
                        <a:pt x="1950" y="-1170"/>
                      </a:lnTo>
                      <a:lnTo>
                        <a:pt x="-2830" y="-1170"/>
                      </a:lnTo>
                      <a:lnTo>
                        <a:pt x="-2830" y="27776"/>
                      </a:lnTo>
                      <a:lnTo>
                        <a:pt x="1950" y="27776"/>
                      </a:lnTo>
                      <a:lnTo>
                        <a:pt x="1950" y="23277"/>
                      </a:lnTo>
                      <a:cubicBezTo>
                        <a:pt x="3037" y="25052"/>
                        <a:pt x="4338" y="26362"/>
                        <a:pt x="5854" y="27205"/>
                      </a:cubicBezTo>
                      <a:cubicBezTo>
                        <a:pt x="7370" y="28049"/>
                        <a:pt x="9170" y="28470"/>
                        <a:pt x="11254" y="28470"/>
                      </a:cubicBezTo>
                      <a:cubicBezTo>
                        <a:pt x="13361" y="28470"/>
                        <a:pt x="15150" y="27936"/>
                        <a:pt x="16622" y="26866"/>
                      </a:cubicBezTo>
                      <a:cubicBezTo>
                        <a:pt x="18094" y="25802"/>
                        <a:pt x="19183" y="24253"/>
                        <a:pt x="19889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B63BED95-0640-4B84-8B4A-CDE43E05BE81}"/>
                    </a:ext>
                  </a:extLst>
                </p:cNvPr>
                <p:cNvSpPr/>
                <p:nvPr/>
              </p:nvSpPr>
              <p:spPr>
                <a:xfrm flipV="1">
                  <a:off x="5613928" y="5909298"/>
                  <a:ext cx="25902" cy="40648"/>
                </a:xfrm>
                <a:custGeom>
                  <a:avLst/>
                  <a:gdLst>
                    <a:gd name="connsiteX0" fmla="*/ 2944 w 25902"/>
                    <a:gd name="connsiteY0" fmla="*/ 14846 h 40648"/>
                    <a:gd name="connsiteX1" fmla="*/ 2944 w 25902"/>
                    <a:gd name="connsiteY1" fmla="*/ -504 h 40648"/>
                    <a:gd name="connsiteX2" fmla="*/ -1836 w 25902"/>
                    <a:gd name="connsiteY2" fmla="*/ -504 h 40648"/>
                    <a:gd name="connsiteX3" fmla="*/ -1836 w 25902"/>
                    <a:gd name="connsiteY3" fmla="*/ 39450 h 40648"/>
                    <a:gd name="connsiteX4" fmla="*/ 2944 w 25902"/>
                    <a:gd name="connsiteY4" fmla="*/ 39450 h 40648"/>
                    <a:gd name="connsiteX5" fmla="*/ 2944 w 25902"/>
                    <a:gd name="connsiteY5" fmla="*/ 35058 h 40648"/>
                    <a:gd name="connsiteX6" fmla="*/ 6732 w 25902"/>
                    <a:gd name="connsiteY6" fmla="*/ 38887 h 40648"/>
                    <a:gd name="connsiteX7" fmla="*/ 12198 w 25902"/>
                    <a:gd name="connsiteY7" fmla="*/ 40144 h 40648"/>
                    <a:gd name="connsiteX8" fmla="*/ 20766 w 25902"/>
                    <a:gd name="connsiteY8" fmla="*/ 35959 h 40648"/>
                    <a:gd name="connsiteX9" fmla="*/ 24066 w 25902"/>
                    <a:gd name="connsiteY9" fmla="*/ 24952 h 40648"/>
                    <a:gd name="connsiteX10" fmla="*/ 20766 w 25902"/>
                    <a:gd name="connsiteY10" fmla="*/ 13936 h 40648"/>
                    <a:gd name="connsiteX11" fmla="*/ 12198 w 25902"/>
                    <a:gd name="connsiteY11" fmla="*/ 9751 h 40648"/>
                    <a:gd name="connsiteX12" fmla="*/ 6732 w 25902"/>
                    <a:gd name="connsiteY12" fmla="*/ 11008 h 40648"/>
                    <a:gd name="connsiteX13" fmla="*/ 2944 w 25902"/>
                    <a:gd name="connsiteY13" fmla="*/ 14846 h 40648"/>
                    <a:gd name="connsiteX14" fmla="*/ 19129 w 25902"/>
                    <a:gd name="connsiteY14" fmla="*/ 24952 h 40648"/>
                    <a:gd name="connsiteX15" fmla="*/ 16970 w 25902"/>
                    <a:gd name="connsiteY15" fmla="*/ 33181 h 40648"/>
                    <a:gd name="connsiteX16" fmla="*/ 11040 w 25902"/>
                    <a:gd name="connsiteY16" fmla="*/ 36166 h 40648"/>
                    <a:gd name="connsiteX17" fmla="*/ 5102 w 25902"/>
                    <a:gd name="connsiteY17" fmla="*/ 33181 h 40648"/>
                    <a:gd name="connsiteX18" fmla="*/ 2944 w 25902"/>
                    <a:gd name="connsiteY18" fmla="*/ 24952 h 40648"/>
                    <a:gd name="connsiteX19" fmla="*/ 5102 w 25902"/>
                    <a:gd name="connsiteY19" fmla="*/ 16723 h 40648"/>
                    <a:gd name="connsiteX20" fmla="*/ 11040 w 25902"/>
                    <a:gd name="connsiteY20" fmla="*/ 13737 h 40648"/>
                    <a:gd name="connsiteX21" fmla="*/ 16970 w 25902"/>
                    <a:gd name="connsiteY21" fmla="*/ 16723 h 40648"/>
                    <a:gd name="connsiteX22" fmla="*/ 19129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944" y="14846"/>
                      </a:moveTo>
                      <a:lnTo>
                        <a:pt x="2944" y="-504"/>
                      </a:lnTo>
                      <a:lnTo>
                        <a:pt x="-1836" y="-504"/>
                      </a:lnTo>
                      <a:lnTo>
                        <a:pt x="-1836" y="39450"/>
                      </a:lnTo>
                      <a:lnTo>
                        <a:pt x="2944" y="39450"/>
                      </a:lnTo>
                      <a:lnTo>
                        <a:pt x="2944" y="35058"/>
                      </a:lnTo>
                      <a:cubicBezTo>
                        <a:pt x="3947" y="36778"/>
                        <a:pt x="5210" y="38055"/>
                        <a:pt x="6732" y="38887"/>
                      </a:cubicBezTo>
                      <a:cubicBezTo>
                        <a:pt x="8259" y="39725"/>
                        <a:pt x="10081" y="40144"/>
                        <a:pt x="12198" y="40144"/>
                      </a:cubicBezTo>
                      <a:cubicBezTo>
                        <a:pt x="15716" y="40144"/>
                        <a:pt x="18572" y="38749"/>
                        <a:pt x="20766" y="35959"/>
                      </a:cubicBezTo>
                      <a:cubicBezTo>
                        <a:pt x="22966" y="33170"/>
                        <a:pt x="24066" y="29500"/>
                        <a:pt x="24066" y="24952"/>
                      </a:cubicBezTo>
                      <a:cubicBezTo>
                        <a:pt x="24066" y="20403"/>
                        <a:pt x="22966" y="16731"/>
                        <a:pt x="20766" y="13936"/>
                      </a:cubicBezTo>
                      <a:cubicBezTo>
                        <a:pt x="18572" y="11146"/>
                        <a:pt x="15716" y="9751"/>
                        <a:pt x="12198" y="9751"/>
                      </a:cubicBezTo>
                      <a:cubicBezTo>
                        <a:pt x="10081" y="9751"/>
                        <a:pt x="8259" y="10170"/>
                        <a:pt x="6732" y="11008"/>
                      </a:cubicBezTo>
                      <a:cubicBezTo>
                        <a:pt x="5210" y="11846"/>
                        <a:pt x="3947" y="13125"/>
                        <a:pt x="2944" y="14846"/>
                      </a:cubicBezTo>
                      <a:close/>
                      <a:moveTo>
                        <a:pt x="19129" y="24952"/>
                      </a:moveTo>
                      <a:cubicBezTo>
                        <a:pt x="19129" y="28447"/>
                        <a:pt x="18409" y="31190"/>
                        <a:pt x="16970" y="33181"/>
                      </a:cubicBezTo>
                      <a:cubicBezTo>
                        <a:pt x="15531" y="35171"/>
                        <a:pt x="13555" y="36166"/>
                        <a:pt x="11040" y="36166"/>
                      </a:cubicBezTo>
                      <a:cubicBezTo>
                        <a:pt x="8521" y="36166"/>
                        <a:pt x="6541" y="35171"/>
                        <a:pt x="5102" y="33181"/>
                      </a:cubicBezTo>
                      <a:cubicBezTo>
                        <a:pt x="3663" y="31190"/>
                        <a:pt x="2944" y="28447"/>
                        <a:pt x="2944" y="24952"/>
                      </a:cubicBezTo>
                      <a:cubicBezTo>
                        <a:pt x="2944" y="21456"/>
                        <a:pt x="3663" y="18713"/>
                        <a:pt x="5102" y="16723"/>
                      </a:cubicBezTo>
                      <a:cubicBezTo>
                        <a:pt x="6541" y="14733"/>
                        <a:pt x="8521" y="13737"/>
                        <a:pt x="11040" y="13737"/>
                      </a:cubicBezTo>
                      <a:cubicBezTo>
                        <a:pt x="13555" y="13737"/>
                        <a:pt x="15531" y="14733"/>
                        <a:pt x="16970" y="16723"/>
                      </a:cubicBezTo>
                      <a:cubicBezTo>
                        <a:pt x="18409" y="18713"/>
                        <a:pt x="19129" y="21456"/>
                        <a:pt x="19129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7DD37619-980C-4876-AA6A-A7F0E018CF26}"/>
                    </a:ext>
                  </a:extLst>
                </p:cNvPr>
                <p:cNvSpPr/>
                <p:nvPr/>
              </p:nvSpPr>
              <p:spPr>
                <a:xfrm flipV="1">
                  <a:off x="5647708" y="5898720"/>
                  <a:ext cx="4755" cy="40218"/>
                </a:xfrm>
                <a:custGeom>
                  <a:avLst/>
                  <a:gdLst>
                    <a:gd name="connsiteX0" fmla="*/ -577 w 4755"/>
                    <a:gd name="connsiteY0" fmla="*/ 38408 h 40218"/>
                    <a:gd name="connsiteX1" fmla="*/ 4178 w 4755"/>
                    <a:gd name="connsiteY1" fmla="*/ 38408 h 40218"/>
                    <a:gd name="connsiteX2" fmla="*/ 4178 w 4755"/>
                    <a:gd name="connsiteY2" fmla="*/ -1810 h 40218"/>
                    <a:gd name="connsiteX3" fmla="*/ -577 w 4755"/>
                    <a:gd name="connsiteY3" fmla="*/ -1810 h 40218"/>
                    <a:gd name="connsiteX4" fmla="*/ -577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77" y="38408"/>
                      </a:moveTo>
                      <a:lnTo>
                        <a:pt x="4178" y="38408"/>
                      </a:lnTo>
                      <a:lnTo>
                        <a:pt x="4178" y="-1810"/>
                      </a:lnTo>
                      <a:lnTo>
                        <a:pt x="-577" y="-1810"/>
                      </a:lnTo>
                      <a:lnTo>
                        <a:pt x="-577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124FE855-5A50-428C-A9F2-DC7D77579A4A}"/>
                    </a:ext>
                  </a:extLst>
                </p:cNvPr>
                <p:cNvSpPr/>
                <p:nvPr/>
              </p:nvSpPr>
              <p:spPr>
                <a:xfrm flipV="1">
                  <a:off x="5660346" y="5909298"/>
                  <a:ext cx="26828" cy="30393"/>
                </a:xfrm>
                <a:custGeom>
                  <a:avLst/>
                  <a:gdLst>
                    <a:gd name="connsiteX0" fmla="*/ 25169 w 26828"/>
                    <a:gd name="connsiteY0" fmla="*/ 15292 h 30393"/>
                    <a:gd name="connsiteX1" fmla="*/ 25169 w 26828"/>
                    <a:gd name="connsiteY1" fmla="*/ 12968 h 30393"/>
                    <a:gd name="connsiteX2" fmla="*/ 3303 w 26828"/>
                    <a:gd name="connsiteY2" fmla="*/ 12968 h 30393"/>
                    <a:gd name="connsiteX3" fmla="*/ 6264 w 26828"/>
                    <a:gd name="connsiteY3" fmla="*/ 5483 h 30393"/>
                    <a:gd name="connsiteX4" fmla="*/ 13641 w 26828"/>
                    <a:gd name="connsiteY4" fmla="*/ 2911 h 30393"/>
                    <a:gd name="connsiteX5" fmla="*/ 18950 w 26828"/>
                    <a:gd name="connsiteY5" fmla="*/ 3581 h 30393"/>
                    <a:gd name="connsiteX6" fmla="*/ 24061 w 26828"/>
                    <a:gd name="connsiteY6" fmla="*/ 5599 h 30393"/>
                    <a:gd name="connsiteX7" fmla="*/ 24061 w 26828"/>
                    <a:gd name="connsiteY7" fmla="*/ 1100 h 30393"/>
                    <a:gd name="connsiteX8" fmla="*/ 18809 w 26828"/>
                    <a:gd name="connsiteY8" fmla="*/ -554 h 30393"/>
                    <a:gd name="connsiteX9" fmla="*/ 13359 w 26828"/>
                    <a:gd name="connsiteY9" fmla="*/ -1125 h 30393"/>
                    <a:gd name="connsiteX10" fmla="*/ 2385 w 26828"/>
                    <a:gd name="connsiteY10" fmla="*/ 2903 h 30393"/>
                    <a:gd name="connsiteX11" fmla="*/ -1659 w 26828"/>
                    <a:gd name="connsiteY11" fmla="*/ 13820 h 30393"/>
                    <a:gd name="connsiteX12" fmla="*/ 2178 w 26828"/>
                    <a:gd name="connsiteY12" fmla="*/ 25092 h 30393"/>
                    <a:gd name="connsiteX13" fmla="*/ 12532 w 26828"/>
                    <a:gd name="connsiteY13" fmla="*/ 29269 h 30393"/>
                    <a:gd name="connsiteX14" fmla="*/ 21770 w 26828"/>
                    <a:gd name="connsiteY14" fmla="*/ 25506 h 30393"/>
                    <a:gd name="connsiteX15" fmla="*/ 25169 w 26828"/>
                    <a:gd name="connsiteY15" fmla="*/ 15292 h 30393"/>
                    <a:gd name="connsiteX16" fmla="*/ 20414 w 26828"/>
                    <a:gd name="connsiteY16" fmla="*/ 16690 h 30393"/>
                    <a:gd name="connsiteX17" fmla="*/ 18231 w 26828"/>
                    <a:gd name="connsiteY17" fmla="*/ 22909 h 30393"/>
                    <a:gd name="connsiteX18" fmla="*/ 12582 w 26828"/>
                    <a:gd name="connsiteY18" fmla="*/ 25241 h 30393"/>
                    <a:gd name="connsiteX19" fmla="*/ 6214 w 26828"/>
                    <a:gd name="connsiteY19" fmla="*/ 22991 h 30393"/>
                    <a:gd name="connsiteX20" fmla="*/ 3460 w 26828"/>
                    <a:gd name="connsiteY20" fmla="*/ 16656 h 30393"/>
                    <a:gd name="connsiteX21" fmla="*/ 20414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69" y="15292"/>
                      </a:moveTo>
                      <a:lnTo>
                        <a:pt x="25169" y="12968"/>
                      </a:lnTo>
                      <a:lnTo>
                        <a:pt x="3303" y="12968"/>
                      </a:lnTo>
                      <a:cubicBezTo>
                        <a:pt x="3512" y="9693"/>
                        <a:pt x="4499" y="7198"/>
                        <a:pt x="6264" y="5483"/>
                      </a:cubicBezTo>
                      <a:cubicBezTo>
                        <a:pt x="8028" y="3769"/>
                        <a:pt x="10487" y="2911"/>
                        <a:pt x="13641" y="2911"/>
                      </a:cubicBezTo>
                      <a:cubicBezTo>
                        <a:pt x="15466" y="2911"/>
                        <a:pt x="17235" y="3135"/>
                        <a:pt x="18950" y="3581"/>
                      </a:cubicBezTo>
                      <a:cubicBezTo>
                        <a:pt x="20665" y="4028"/>
                        <a:pt x="22368" y="4700"/>
                        <a:pt x="24061" y="5599"/>
                      </a:cubicBezTo>
                      <a:lnTo>
                        <a:pt x="24061" y="1100"/>
                      </a:lnTo>
                      <a:cubicBezTo>
                        <a:pt x="22352" y="378"/>
                        <a:pt x="20601" y="-173"/>
                        <a:pt x="18809" y="-554"/>
                      </a:cubicBezTo>
                      <a:cubicBezTo>
                        <a:pt x="17018" y="-934"/>
                        <a:pt x="15201" y="-1125"/>
                        <a:pt x="13359" y="-1125"/>
                      </a:cubicBezTo>
                      <a:cubicBezTo>
                        <a:pt x="8739" y="-1125"/>
                        <a:pt x="5081" y="218"/>
                        <a:pt x="2385" y="2903"/>
                      </a:cubicBezTo>
                      <a:cubicBezTo>
                        <a:pt x="-311" y="5594"/>
                        <a:pt x="-1659" y="9233"/>
                        <a:pt x="-1659" y="13820"/>
                      </a:cubicBezTo>
                      <a:cubicBezTo>
                        <a:pt x="-1659" y="18556"/>
                        <a:pt x="-380" y="22313"/>
                        <a:pt x="2178" y="25092"/>
                      </a:cubicBezTo>
                      <a:cubicBezTo>
                        <a:pt x="4736" y="27876"/>
                        <a:pt x="8188" y="29269"/>
                        <a:pt x="12532" y="29269"/>
                      </a:cubicBezTo>
                      <a:cubicBezTo>
                        <a:pt x="16425" y="29269"/>
                        <a:pt x="19504" y="28014"/>
                        <a:pt x="21770" y="25506"/>
                      </a:cubicBezTo>
                      <a:cubicBezTo>
                        <a:pt x="24036" y="23003"/>
                        <a:pt x="25169" y="19598"/>
                        <a:pt x="25169" y="15292"/>
                      </a:cubicBezTo>
                      <a:close/>
                      <a:moveTo>
                        <a:pt x="20414" y="16690"/>
                      </a:moveTo>
                      <a:cubicBezTo>
                        <a:pt x="20381" y="19286"/>
                        <a:pt x="19653" y="21359"/>
                        <a:pt x="18231" y="22909"/>
                      </a:cubicBezTo>
                      <a:cubicBezTo>
                        <a:pt x="16808" y="24464"/>
                        <a:pt x="14925" y="25241"/>
                        <a:pt x="12582" y="25241"/>
                      </a:cubicBezTo>
                      <a:cubicBezTo>
                        <a:pt x="9930" y="25241"/>
                        <a:pt x="7807" y="24491"/>
                        <a:pt x="6214" y="22991"/>
                      </a:cubicBezTo>
                      <a:cubicBezTo>
                        <a:pt x="4621" y="21492"/>
                        <a:pt x="3703" y="19380"/>
                        <a:pt x="3460" y="16656"/>
                      </a:cubicBezTo>
                      <a:lnTo>
                        <a:pt x="20414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id="{1E5D1DD0-9A40-479D-97B7-041DA34540BB}"/>
                    </a:ext>
                  </a:extLst>
                </p:cNvPr>
                <p:cNvSpPr/>
                <p:nvPr/>
              </p:nvSpPr>
              <p:spPr>
                <a:xfrm flipV="1">
                  <a:off x="5692860" y="5909298"/>
                  <a:ext cx="22122" cy="30393"/>
                </a:xfrm>
                <a:custGeom>
                  <a:avLst/>
                  <a:gdLst>
                    <a:gd name="connsiteX0" fmla="*/ 19202 w 22122"/>
                    <a:gd name="connsiteY0" fmla="*/ 27722 h 30393"/>
                    <a:gd name="connsiteX1" fmla="*/ 19202 w 22122"/>
                    <a:gd name="connsiteY1" fmla="*/ 23223 h 30393"/>
                    <a:gd name="connsiteX2" fmla="*/ 15018 w 22122"/>
                    <a:gd name="connsiteY2" fmla="*/ 24770 h 30393"/>
                    <a:gd name="connsiteX3" fmla="*/ 10519 w 22122"/>
                    <a:gd name="connsiteY3" fmla="*/ 25291 h 30393"/>
                    <a:gd name="connsiteX4" fmla="*/ 5209 w 22122"/>
                    <a:gd name="connsiteY4" fmla="*/ 24207 h 30393"/>
                    <a:gd name="connsiteX5" fmla="*/ 3439 w 22122"/>
                    <a:gd name="connsiteY5" fmla="*/ 20949 h 30393"/>
                    <a:gd name="connsiteX6" fmla="*/ 4705 w 22122"/>
                    <a:gd name="connsiteY6" fmla="*/ 18352 h 30393"/>
                    <a:gd name="connsiteX7" fmla="*/ 9799 w 22122"/>
                    <a:gd name="connsiteY7" fmla="*/ 16557 h 30393"/>
                    <a:gd name="connsiteX8" fmla="*/ 11428 w 22122"/>
                    <a:gd name="connsiteY8" fmla="*/ 16193 h 30393"/>
                    <a:gd name="connsiteX9" fmla="*/ 18623 w 22122"/>
                    <a:gd name="connsiteY9" fmla="*/ 13133 h 30393"/>
                    <a:gd name="connsiteX10" fmla="*/ 20757 w 22122"/>
                    <a:gd name="connsiteY10" fmla="*/ 7617 h 30393"/>
                    <a:gd name="connsiteX11" fmla="*/ 17565 w 22122"/>
                    <a:gd name="connsiteY11" fmla="*/ 1224 h 30393"/>
                    <a:gd name="connsiteX12" fmla="*/ 8790 w 22122"/>
                    <a:gd name="connsiteY12" fmla="*/ -1125 h 30393"/>
                    <a:gd name="connsiteX13" fmla="*/ 3944 w 22122"/>
                    <a:gd name="connsiteY13" fmla="*/ -670 h 30393"/>
                    <a:gd name="connsiteX14" fmla="*/ -1366 w 22122"/>
                    <a:gd name="connsiteY14" fmla="*/ 687 h 30393"/>
                    <a:gd name="connsiteX15" fmla="*/ -1366 w 22122"/>
                    <a:gd name="connsiteY15" fmla="*/ 5599 h 30393"/>
                    <a:gd name="connsiteX16" fmla="*/ 3828 w 22122"/>
                    <a:gd name="connsiteY16" fmla="*/ 3540 h 30393"/>
                    <a:gd name="connsiteX17" fmla="*/ 8898 w 22122"/>
                    <a:gd name="connsiteY17" fmla="*/ 2862 h 30393"/>
                    <a:gd name="connsiteX18" fmla="*/ 14058 w 22122"/>
                    <a:gd name="connsiteY18" fmla="*/ 4011 h 30393"/>
                    <a:gd name="connsiteX19" fmla="*/ 15869 w 22122"/>
                    <a:gd name="connsiteY19" fmla="*/ 7253 h 30393"/>
                    <a:gd name="connsiteX20" fmla="*/ 14563 w 22122"/>
                    <a:gd name="connsiteY20" fmla="*/ 10222 h 30393"/>
                    <a:gd name="connsiteX21" fmla="*/ 8840 w 22122"/>
                    <a:gd name="connsiteY21" fmla="*/ 12215 h 30393"/>
                    <a:gd name="connsiteX22" fmla="*/ 7186 w 22122"/>
                    <a:gd name="connsiteY22" fmla="*/ 12604 h 30393"/>
                    <a:gd name="connsiteX23" fmla="*/ 801 w 22122"/>
                    <a:gd name="connsiteY23" fmla="*/ 15457 h 30393"/>
                    <a:gd name="connsiteX24" fmla="*/ -1159 w 22122"/>
                    <a:gd name="connsiteY24" fmla="*/ 20742 h 30393"/>
                    <a:gd name="connsiteX25" fmla="*/ 1736 w 22122"/>
                    <a:gd name="connsiteY25" fmla="*/ 27044 h 30393"/>
                    <a:gd name="connsiteX26" fmla="*/ 9956 w 22122"/>
                    <a:gd name="connsiteY26" fmla="*/ 29269 h 30393"/>
                    <a:gd name="connsiteX27" fmla="*/ 14910 w 22122"/>
                    <a:gd name="connsiteY27" fmla="*/ 28880 h 30393"/>
                    <a:gd name="connsiteX28" fmla="*/ 19202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02" y="27722"/>
                      </a:moveTo>
                      <a:lnTo>
                        <a:pt x="19202" y="23223"/>
                      </a:lnTo>
                      <a:cubicBezTo>
                        <a:pt x="17863" y="23912"/>
                        <a:pt x="16468" y="24428"/>
                        <a:pt x="15018" y="24770"/>
                      </a:cubicBezTo>
                      <a:cubicBezTo>
                        <a:pt x="13573" y="25117"/>
                        <a:pt x="12073" y="25291"/>
                        <a:pt x="10519" y="25291"/>
                      </a:cubicBezTo>
                      <a:cubicBezTo>
                        <a:pt x="8159" y="25291"/>
                        <a:pt x="6389" y="24929"/>
                        <a:pt x="5209" y="24207"/>
                      </a:cubicBezTo>
                      <a:cubicBezTo>
                        <a:pt x="4029" y="23485"/>
                        <a:pt x="3439" y="22399"/>
                        <a:pt x="3439" y="20949"/>
                      </a:cubicBezTo>
                      <a:cubicBezTo>
                        <a:pt x="3439" y="19846"/>
                        <a:pt x="3861" y="18980"/>
                        <a:pt x="4705" y="18352"/>
                      </a:cubicBezTo>
                      <a:cubicBezTo>
                        <a:pt x="5548" y="17723"/>
                        <a:pt x="7246" y="17125"/>
                        <a:pt x="9799" y="16557"/>
                      </a:cubicBezTo>
                      <a:lnTo>
                        <a:pt x="11428" y="16193"/>
                      </a:lnTo>
                      <a:cubicBezTo>
                        <a:pt x="14803" y="15471"/>
                        <a:pt x="17201" y="14451"/>
                        <a:pt x="18623" y="13133"/>
                      </a:cubicBezTo>
                      <a:cubicBezTo>
                        <a:pt x="20046" y="11816"/>
                        <a:pt x="20757" y="9977"/>
                        <a:pt x="20757" y="7617"/>
                      </a:cubicBezTo>
                      <a:cubicBezTo>
                        <a:pt x="20757" y="4927"/>
                        <a:pt x="19693" y="2796"/>
                        <a:pt x="17565" y="1224"/>
                      </a:cubicBezTo>
                      <a:cubicBezTo>
                        <a:pt x="15437" y="-342"/>
                        <a:pt x="12512" y="-1125"/>
                        <a:pt x="8790" y="-1125"/>
                      </a:cubicBezTo>
                      <a:cubicBezTo>
                        <a:pt x="7241" y="-1125"/>
                        <a:pt x="5625" y="-973"/>
                        <a:pt x="3944" y="-670"/>
                      </a:cubicBezTo>
                      <a:cubicBezTo>
                        <a:pt x="2262" y="-366"/>
                        <a:pt x="492" y="86"/>
                        <a:pt x="-1366" y="687"/>
                      </a:cubicBezTo>
                      <a:lnTo>
                        <a:pt x="-1366" y="5599"/>
                      </a:lnTo>
                      <a:cubicBezTo>
                        <a:pt x="393" y="4684"/>
                        <a:pt x="2124" y="3998"/>
                        <a:pt x="3828" y="3540"/>
                      </a:cubicBezTo>
                      <a:cubicBezTo>
                        <a:pt x="5532" y="3088"/>
                        <a:pt x="7222" y="2862"/>
                        <a:pt x="8898" y="2862"/>
                      </a:cubicBezTo>
                      <a:cubicBezTo>
                        <a:pt x="11136" y="2862"/>
                        <a:pt x="12856" y="3245"/>
                        <a:pt x="14058" y="4011"/>
                      </a:cubicBezTo>
                      <a:cubicBezTo>
                        <a:pt x="15266" y="4778"/>
                        <a:pt x="15869" y="5858"/>
                        <a:pt x="15869" y="7253"/>
                      </a:cubicBezTo>
                      <a:cubicBezTo>
                        <a:pt x="15869" y="8543"/>
                        <a:pt x="15434" y="9533"/>
                        <a:pt x="14563" y="10222"/>
                      </a:cubicBezTo>
                      <a:cubicBezTo>
                        <a:pt x="13697" y="10911"/>
                        <a:pt x="11790" y="11576"/>
                        <a:pt x="8840" y="12215"/>
                      </a:cubicBezTo>
                      <a:lnTo>
                        <a:pt x="7186" y="12604"/>
                      </a:lnTo>
                      <a:cubicBezTo>
                        <a:pt x="4242" y="13222"/>
                        <a:pt x="2113" y="14173"/>
                        <a:pt x="801" y="15457"/>
                      </a:cubicBezTo>
                      <a:cubicBezTo>
                        <a:pt x="-506" y="16742"/>
                        <a:pt x="-1159" y="18504"/>
                        <a:pt x="-1159" y="20742"/>
                      </a:cubicBezTo>
                      <a:cubicBezTo>
                        <a:pt x="-1159" y="23466"/>
                        <a:pt x="-194" y="25566"/>
                        <a:pt x="1736" y="27044"/>
                      </a:cubicBezTo>
                      <a:cubicBezTo>
                        <a:pt x="3665" y="28527"/>
                        <a:pt x="6406" y="29269"/>
                        <a:pt x="9956" y="29269"/>
                      </a:cubicBezTo>
                      <a:cubicBezTo>
                        <a:pt x="11710" y="29269"/>
                        <a:pt x="13361" y="29139"/>
                        <a:pt x="14910" y="28880"/>
                      </a:cubicBezTo>
                      <a:cubicBezTo>
                        <a:pt x="16465" y="28626"/>
                        <a:pt x="17896" y="28240"/>
                        <a:pt x="19202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8" name="Freeform: Shape 207">
                  <a:extLst>
                    <a:ext uri="{FF2B5EF4-FFF2-40B4-BE49-F238E27FC236}">
                      <a16:creationId xmlns:a16="http://schemas.microsoft.com/office/drawing/2014/main" id="{44E9FFDA-61BC-41CA-8B26-87F2C543770E}"/>
                    </a:ext>
                  </a:extLst>
                </p:cNvPr>
                <p:cNvSpPr/>
                <p:nvPr/>
              </p:nvSpPr>
              <p:spPr>
                <a:xfrm flipV="1">
                  <a:off x="5717567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id="{86009F9A-D23B-47AB-A71C-E152E39FA405}"/>
                    </a:ext>
                  </a:extLst>
                </p:cNvPr>
                <p:cNvSpPr/>
                <p:nvPr/>
              </p:nvSpPr>
              <p:spPr>
                <a:xfrm flipV="1">
                  <a:off x="5739999" y="5914905"/>
                  <a:ext cx="33130" cy="14936"/>
                </a:xfrm>
                <a:custGeom>
                  <a:avLst/>
                  <a:gdLst>
                    <a:gd name="connsiteX0" fmla="*/ -2357 w 33130"/>
                    <a:gd name="connsiteY0" fmla="*/ 13555 h 14936"/>
                    <a:gd name="connsiteX1" fmla="*/ 30774 w 33130"/>
                    <a:gd name="connsiteY1" fmla="*/ 13555 h 14936"/>
                    <a:gd name="connsiteX2" fmla="*/ 30774 w 33130"/>
                    <a:gd name="connsiteY2" fmla="*/ 9213 h 14936"/>
                    <a:gd name="connsiteX3" fmla="*/ -2357 w 33130"/>
                    <a:gd name="connsiteY3" fmla="*/ 9213 h 14936"/>
                    <a:gd name="connsiteX4" fmla="*/ -2357 w 33130"/>
                    <a:gd name="connsiteY4" fmla="*/ 13555 h 14936"/>
                    <a:gd name="connsiteX5" fmla="*/ -2357 w 33130"/>
                    <a:gd name="connsiteY5" fmla="*/ 3010 h 14936"/>
                    <a:gd name="connsiteX6" fmla="*/ 30774 w 33130"/>
                    <a:gd name="connsiteY6" fmla="*/ 3010 h 14936"/>
                    <a:gd name="connsiteX7" fmla="*/ 30774 w 33130"/>
                    <a:gd name="connsiteY7" fmla="*/ -1381 h 14936"/>
                    <a:gd name="connsiteX8" fmla="*/ -2357 w 33130"/>
                    <a:gd name="connsiteY8" fmla="*/ -1381 h 14936"/>
                    <a:gd name="connsiteX9" fmla="*/ -2357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57" y="13555"/>
                      </a:moveTo>
                      <a:lnTo>
                        <a:pt x="30774" y="13555"/>
                      </a:lnTo>
                      <a:lnTo>
                        <a:pt x="30774" y="9213"/>
                      </a:lnTo>
                      <a:lnTo>
                        <a:pt x="-2357" y="9213"/>
                      </a:lnTo>
                      <a:lnTo>
                        <a:pt x="-2357" y="13555"/>
                      </a:lnTo>
                      <a:close/>
                      <a:moveTo>
                        <a:pt x="-2357" y="3010"/>
                      </a:moveTo>
                      <a:lnTo>
                        <a:pt x="30774" y="3010"/>
                      </a:lnTo>
                      <a:lnTo>
                        <a:pt x="30774" y="-1381"/>
                      </a:lnTo>
                      <a:lnTo>
                        <a:pt x="-2357" y="-1381"/>
                      </a:lnTo>
                      <a:lnTo>
                        <a:pt x="-2357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0" name="Freeform: Shape 209">
                  <a:extLst>
                    <a:ext uri="{FF2B5EF4-FFF2-40B4-BE49-F238E27FC236}">
                      <a16:creationId xmlns:a16="http://schemas.microsoft.com/office/drawing/2014/main" id="{7175507D-320A-46F8-81C5-45978C8F8936}"/>
                    </a:ext>
                  </a:extLst>
                </p:cNvPr>
                <p:cNvSpPr/>
                <p:nvPr/>
              </p:nvSpPr>
              <p:spPr>
                <a:xfrm flipV="1">
                  <a:off x="5778741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308793DD-9186-419B-B61E-859546CD3564}"/>
                    </a:ext>
                  </a:extLst>
                </p:cNvPr>
                <p:cNvSpPr/>
                <p:nvPr/>
              </p:nvSpPr>
              <p:spPr>
                <a:xfrm flipV="1">
                  <a:off x="5801379" y="5900349"/>
                  <a:ext cx="22974" cy="38588"/>
                </a:xfrm>
                <a:custGeom>
                  <a:avLst/>
                  <a:gdLst>
                    <a:gd name="connsiteX0" fmla="*/ -1009 w 22974"/>
                    <a:gd name="connsiteY0" fmla="*/ 2680 h 38588"/>
                    <a:gd name="connsiteX1" fmla="*/ 7517 w 22974"/>
                    <a:gd name="connsiteY1" fmla="*/ 2680 h 38588"/>
                    <a:gd name="connsiteX2" fmla="*/ 7517 w 22974"/>
                    <a:gd name="connsiteY2" fmla="*/ 32122 h 38588"/>
                    <a:gd name="connsiteX3" fmla="*/ -1762 w 22974"/>
                    <a:gd name="connsiteY3" fmla="*/ 30261 h 38588"/>
                    <a:gd name="connsiteX4" fmla="*/ -1762 w 22974"/>
                    <a:gd name="connsiteY4" fmla="*/ 35017 h 38588"/>
                    <a:gd name="connsiteX5" fmla="*/ 7468 w 22974"/>
                    <a:gd name="connsiteY5" fmla="*/ 36877 h 38588"/>
                    <a:gd name="connsiteX6" fmla="*/ 12686 w 22974"/>
                    <a:gd name="connsiteY6" fmla="*/ 36877 h 38588"/>
                    <a:gd name="connsiteX7" fmla="*/ 12686 w 22974"/>
                    <a:gd name="connsiteY7" fmla="*/ 2680 h 38588"/>
                    <a:gd name="connsiteX8" fmla="*/ 21213 w 22974"/>
                    <a:gd name="connsiteY8" fmla="*/ 2680 h 38588"/>
                    <a:gd name="connsiteX9" fmla="*/ 21213 w 22974"/>
                    <a:gd name="connsiteY9" fmla="*/ -1712 h 38588"/>
                    <a:gd name="connsiteX10" fmla="*/ -1009 w 22974"/>
                    <a:gd name="connsiteY10" fmla="*/ -1712 h 38588"/>
                    <a:gd name="connsiteX11" fmla="*/ -1009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09" y="2680"/>
                      </a:moveTo>
                      <a:lnTo>
                        <a:pt x="7517" y="2680"/>
                      </a:lnTo>
                      <a:lnTo>
                        <a:pt x="7517" y="32122"/>
                      </a:lnTo>
                      <a:lnTo>
                        <a:pt x="-1762" y="30261"/>
                      </a:lnTo>
                      <a:lnTo>
                        <a:pt x="-1762" y="35017"/>
                      </a:lnTo>
                      <a:lnTo>
                        <a:pt x="7468" y="36877"/>
                      </a:lnTo>
                      <a:lnTo>
                        <a:pt x="12686" y="36877"/>
                      </a:lnTo>
                      <a:lnTo>
                        <a:pt x="12686" y="2680"/>
                      </a:lnTo>
                      <a:lnTo>
                        <a:pt x="21213" y="2680"/>
                      </a:lnTo>
                      <a:lnTo>
                        <a:pt x="21213" y="-1712"/>
                      </a:lnTo>
                      <a:lnTo>
                        <a:pt x="-1009" y="-1712"/>
                      </a:lnTo>
                      <a:lnTo>
                        <a:pt x="-1009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0008204B-3FAD-409C-B407-D5D8A50E10EC}"/>
                    </a:ext>
                  </a:extLst>
                </p:cNvPr>
                <p:cNvSpPr/>
                <p:nvPr/>
              </p:nvSpPr>
              <p:spPr>
                <a:xfrm flipV="1">
                  <a:off x="5831829" y="5900349"/>
                  <a:ext cx="28118" cy="38588"/>
                </a:xfrm>
                <a:custGeom>
                  <a:avLst/>
                  <a:gdLst>
                    <a:gd name="connsiteX0" fmla="*/ 15738 w 28118"/>
                    <a:gd name="connsiteY0" fmla="*/ 32329 h 38588"/>
                    <a:gd name="connsiteX1" fmla="*/ 2555 w 28118"/>
                    <a:gd name="connsiteY1" fmla="*/ 11728 h 38588"/>
                    <a:gd name="connsiteX2" fmla="*/ 15738 w 28118"/>
                    <a:gd name="connsiteY2" fmla="*/ 11728 h 38588"/>
                    <a:gd name="connsiteX3" fmla="*/ 15738 w 28118"/>
                    <a:gd name="connsiteY3" fmla="*/ 32329 h 38588"/>
                    <a:gd name="connsiteX4" fmla="*/ 14365 w 28118"/>
                    <a:gd name="connsiteY4" fmla="*/ 36877 h 38588"/>
                    <a:gd name="connsiteX5" fmla="*/ 20932 w 28118"/>
                    <a:gd name="connsiteY5" fmla="*/ 36877 h 38588"/>
                    <a:gd name="connsiteX6" fmla="*/ 20932 w 28118"/>
                    <a:gd name="connsiteY6" fmla="*/ 11728 h 38588"/>
                    <a:gd name="connsiteX7" fmla="*/ 26440 w 28118"/>
                    <a:gd name="connsiteY7" fmla="*/ 11728 h 38588"/>
                    <a:gd name="connsiteX8" fmla="*/ 26440 w 28118"/>
                    <a:gd name="connsiteY8" fmla="*/ 7386 h 38588"/>
                    <a:gd name="connsiteX9" fmla="*/ 20932 w 28118"/>
                    <a:gd name="connsiteY9" fmla="*/ 7386 h 38588"/>
                    <a:gd name="connsiteX10" fmla="*/ 20932 w 28118"/>
                    <a:gd name="connsiteY10" fmla="*/ -1712 h 38588"/>
                    <a:gd name="connsiteX11" fmla="*/ 15738 w 28118"/>
                    <a:gd name="connsiteY11" fmla="*/ -1712 h 38588"/>
                    <a:gd name="connsiteX12" fmla="*/ 15738 w 28118"/>
                    <a:gd name="connsiteY12" fmla="*/ 7386 h 38588"/>
                    <a:gd name="connsiteX13" fmla="*/ -1679 w 28118"/>
                    <a:gd name="connsiteY13" fmla="*/ 7386 h 38588"/>
                    <a:gd name="connsiteX14" fmla="*/ -1679 w 28118"/>
                    <a:gd name="connsiteY14" fmla="*/ 12422 h 38588"/>
                    <a:gd name="connsiteX15" fmla="*/ 14365 w 28118"/>
                    <a:gd name="connsiteY15" fmla="*/ 3687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38" y="32329"/>
                      </a:moveTo>
                      <a:lnTo>
                        <a:pt x="2555" y="11728"/>
                      </a:lnTo>
                      <a:lnTo>
                        <a:pt x="15738" y="11728"/>
                      </a:lnTo>
                      <a:lnTo>
                        <a:pt x="15738" y="32329"/>
                      </a:lnTo>
                      <a:close/>
                      <a:moveTo>
                        <a:pt x="14365" y="36877"/>
                      </a:moveTo>
                      <a:lnTo>
                        <a:pt x="20932" y="36877"/>
                      </a:lnTo>
                      <a:lnTo>
                        <a:pt x="20932" y="11728"/>
                      </a:lnTo>
                      <a:lnTo>
                        <a:pt x="26440" y="11728"/>
                      </a:lnTo>
                      <a:lnTo>
                        <a:pt x="26440" y="7386"/>
                      </a:lnTo>
                      <a:lnTo>
                        <a:pt x="20932" y="7386"/>
                      </a:lnTo>
                      <a:lnTo>
                        <a:pt x="20932" y="-1712"/>
                      </a:lnTo>
                      <a:lnTo>
                        <a:pt x="15738" y="-1712"/>
                      </a:lnTo>
                      <a:lnTo>
                        <a:pt x="15738" y="7386"/>
                      </a:lnTo>
                      <a:lnTo>
                        <a:pt x="-1679" y="7386"/>
                      </a:lnTo>
                      <a:lnTo>
                        <a:pt x="-1679" y="12422"/>
                      </a:lnTo>
                      <a:lnTo>
                        <a:pt x="14365" y="368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3" name="Graphic 2">
                <a:extLst>
                  <a:ext uri="{FF2B5EF4-FFF2-40B4-BE49-F238E27FC236}">
                    <a16:creationId xmlns:a16="http://schemas.microsoft.com/office/drawing/2014/main" id="{36698BA1-C89B-47D3-A0D2-E0F2143F740D}"/>
                  </a:ext>
                </a:extLst>
              </p:cNvPr>
              <p:cNvGrpSpPr/>
              <p:nvPr/>
            </p:nvGrpSpPr>
            <p:grpSpPr>
              <a:xfrm>
                <a:off x="5477923" y="5957989"/>
                <a:ext cx="403226" cy="40970"/>
                <a:chOff x="5477923" y="5957989"/>
                <a:chExt cx="403226" cy="40970"/>
              </a:xfrm>
              <a:solidFill>
                <a:srgbClr val="000000"/>
              </a:solidFill>
            </p:grpSpPr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1FF127AC-6D38-433F-9DE1-2DF3A54B5E47}"/>
                    </a:ext>
                  </a:extLst>
                </p:cNvPr>
                <p:cNvSpPr/>
                <p:nvPr/>
              </p:nvSpPr>
              <p:spPr>
                <a:xfrm flipV="1">
                  <a:off x="5477923" y="5969262"/>
                  <a:ext cx="28168" cy="28945"/>
                </a:xfrm>
                <a:custGeom>
                  <a:avLst/>
                  <a:gdLst>
                    <a:gd name="connsiteX0" fmla="*/ -1597 w 28168"/>
                    <a:gd name="connsiteY0" fmla="*/ 27824 h 28945"/>
                    <a:gd name="connsiteX1" fmla="*/ 3439 w 28168"/>
                    <a:gd name="connsiteY1" fmla="*/ 27824 h 28945"/>
                    <a:gd name="connsiteX2" fmla="*/ 12487 w 28168"/>
                    <a:gd name="connsiteY2" fmla="*/ 3534 h 28945"/>
                    <a:gd name="connsiteX3" fmla="*/ 21534 w 28168"/>
                    <a:gd name="connsiteY3" fmla="*/ 27824 h 28945"/>
                    <a:gd name="connsiteX4" fmla="*/ 26571 w 28168"/>
                    <a:gd name="connsiteY4" fmla="*/ 27824 h 28945"/>
                    <a:gd name="connsiteX5" fmla="*/ 15712 w 28168"/>
                    <a:gd name="connsiteY5" fmla="*/ -1122 h 28945"/>
                    <a:gd name="connsiteX6" fmla="*/ 9253 w 28168"/>
                    <a:gd name="connsiteY6" fmla="*/ -1122 h 28945"/>
                    <a:gd name="connsiteX7" fmla="*/ -1597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597" y="27824"/>
                      </a:moveTo>
                      <a:lnTo>
                        <a:pt x="3439" y="27824"/>
                      </a:lnTo>
                      <a:lnTo>
                        <a:pt x="12487" y="3534"/>
                      </a:lnTo>
                      <a:lnTo>
                        <a:pt x="21534" y="27824"/>
                      </a:lnTo>
                      <a:lnTo>
                        <a:pt x="26571" y="27824"/>
                      </a:lnTo>
                      <a:lnTo>
                        <a:pt x="15712" y="-1122"/>
                      </a:lnTo>
                      <a:lnTo>
                        <a:pt x="9253" y="-1122"/>
                      </a:lnTo>
                      <a:lnTo>
                        <a:pt x="-1597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6D9B60FA-884C-4E11-8F7F-290D8C80190C}"/>
                    </a:ext>
                  </a:extLst>
                </p:cNvPr>
                <p:cNvSpPr/>
                <p:nvPr/>
              </p:nvSpPr>
              <p:spPr>
                <a:xfrm flipV="1">
                  <a:off x="5510843" y="5968567"/>
                  <a:ext cx="24455" cy="30393"/>
                </a:xfrm>
                <a:custGeom>
                  <a:avLst/>
                  <a:gdLst>
                    <a:gd name="connsiteX0" fmla="*/ 13406 w 24455"/>
                    <a:gd name="connsiteY0" fmla="*/ 14182 h 30393"/>
                    <a:gd name="connsiteX1" fmla="*/ 5417 w 24455"/>
                    <a:gd name="connsiteY1" fmla="*/ 12867 h 30393"/>
                    <a:gd name="connsiteX2" fmla="*/ 3193 w 24455"/>
                    <a:gd name="connsiteY2" fmla="*/ 8368 h 30393"/>
                    <a:gd name="connsiteX3" fmla="*/ 4863 w 24455"/>
                    <a:gd name="connsiteY3" fmla="*/ 4348 h 30393"/>
                    <a:gd name="connsiteX4" fmla="*/ 9395 w 24455"/>
                    <a:gd name="connsiteY4" fmla="*/ 2868 h 30393"/>
                    <a:gd name="connsiteX5" fmla="*/ 15747 w 24455"/>
                    <a:gd name="connsiteY5" fmla="*/ 5672 h 30393"/>
                    <a:gd name="connsiteX6" fmla="*/ 18137 w 24455"/>
                    <a:gd name="connsiteY6" fmla="*/ 13123 h 30393"/>
                    <a:gd name="connsiteX7" fmla="*/ 18137 w 24455"/>
                    <a:gd name="connsiteY7" fmla="*/ 14182 h 30393"/>
                    <a:gd name="connsiteX8" fmla="*/ 13406 w 24455"/>
                    <a:gd name="connsiteY8" fmla="*/ 14182 h 30393"/>
                    <a:gd name="connsiteX9" fmla="*/ 22892 w 24455"/>
                    <a:gd name="connsiteY9" fmla="*/ 16150 h 30393"/>
                    <a:gd name="connsiteX10" fmla="*/ 22892 w 24455"/>
                    <a:gd name="connsiteY10" fmla="*/ -366 h 30393"/>
                    <a:gd name="connsiteX11" fmla="*/ 18137 w 24455"/>
                    <a:gd name="connsiteY11" fmla="*/ -366 h 30393"/>
                    <a:gd name="connsiteX12" fmla="*/ 18137 w 24455"/>
                    <a:gd name="connsiteY12" fmla="*/ 4026 h 30393"/>
                    <a:gd name="connsiteX13" fmla="*/ 14076 w 24455"/>
                    <a:gd name="connsiteY13" fmla="*/ 139 h 30393"/>
                    <a:gd name="connsiteX14" fmla="*/ 8130 w 24455"/>
                    <a:gd name="connsiteY14" fmla="*/ -1118 h 30393"/>
                    <a:gd name="connsiteX15" fmla="*/ 1059 w 24455"/>
                    <a:gd name="connsiteY15" fmla="*/ 1379 h 30393"/>
                    <a:gd name="connsiteX16" fmla="*/ -1563 w 24455"/>
                    <a:gd name="connsiteY16" fmla="*/ 8062 h 30393"/>
                    <a:gd name="connsiteX17" fmla="*/ 1704 w 24455"/>
                    <a:gd name="connsiteY17" fmla="*/ 15422 h 30393"/>
                    <a:gd name="connsiteX18" fmla="*/ 11463 w 24455"/>
                    <a:gd name="connsiteY18" fmla="*/ 17903 h 30393"/>
                    <a:gd name="connsiteX19" fmla="*/ 18137 w 24455"/>
                    <a:gd name="connsiteY19" fmla="*/ 17903 h 30393"/>
                    <a:gd name="connsiteX20" fmla="*/ 18137 w 24455"/>
                    <a:gd name="connsiteY20" fmla="*/ 18375 h 30393"/>
                    <a:gd name="connsiteX21" fmla="*/ 15979 w 24455"/>
                    <a:gd name="connsiteY21" fmla="*/ 23453 h 30393"/>
                    <a:gd name="connsiteX22" fmla="*/ 9916 w 24455"/>
                    <a:gd name="connsiteY22" fmla="*/ 25247 h 30393"/>
                    <a:gd name="connsiteX23" fmla="*/ 5078 w 24455"/>
                    <a:gd name="connsiteY23" fmla="*/ 24652 h 30393"/>
                    <a:gd name="connsiteX24" fmla="*/ 563 w 24455"/>
                    <a:gd name="connsiteY24" fmla="*/ 22865 h 30393"/>
                    <a:gd name="connsiteX25" fmla="*/ 563 w 24455"/>
                    <a:gd name="connsiteY25" fmla="*/ 27265 h 30393"/>
                    <a:gd name="connsiteX26" fmla="*/ 5624 w 24455"/>
                    <a:gd name="connsiteY26" fmla="*/ 28770 h 30393"/>
                    <a:gd name="connsiteX27" fmla="*/ 10404 w 24455"/>
                    <a:gd name="connsiteY27" fmla="*/ 29275 h 30393"/>
                    <a:gd name="connsiteX28" fmla="*/ 19791 w 24455"/>
                    <a:gd name="connsiteY28" fmla="*/ 26016 h 30393"/>
                    <a:gd name="connsiteX29" fmla="*/ 22892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06" y="14182"/>
                      </a:moveTo>
                      <a:cubicBezTo>
                        <a:pt x="9564" y="14182"/>
                        <a:pt x="6901" y="13743"/>
                        <a:pt x="5417" y="12867"/>
                      </a:cubicBezTo>
                      <a:cubicBezTo>
                        <a:pt x="3934" y="11990"/>
                        <a:pt x="3193" y="10490"/>
                        <a:pt x="3193" y="8368"/>
                      </a:cubicBezTo>
                      <a:cubicBezTo>
                        <a:pt x="3193" y="6681"/>
                        <a:pt x="3750" y="5341"/>
                        <a:pt x="4863" y="4348"/>
                      </a:cubicBezTo>
                      <a:cubicBezTo>
                        <a:pt x="5977" y="3361"/>
                        <a:pt x="7488" y="2868"/>
                        <a:pt x="9395" y="2868"/>
                      </a:cubicBezTo>
                      <a:cubicBezTo>
                        <a:pt x="12036" y="2868"/>
                        <a:pt x="14154" y="3803"/>
                        <a:pt x="15747" y="5672"/>
                      </a:cubicBezTo>
                      <a:cubicBezTo>
                        <a:pt x="17340" y="7541"/>
                        <a:pt x="18137" y="10024"/>
                        <a:pt x="18137" y="13123"/>
                      </a:cubicBezTo>
                      <a:lnTo>
                        <a:pt x="18137" y="14182"/>
                      </a:lnTo>
                      <a:lnTo>
                        <a:pt x="13406" y="14182"/>
                      </a:lnTo>
                      <a:close/>
                      <a:moveTo>
                        <a:pt x="22892" y="16150"/>
                      </a:moveTo>
                      <a:lnTo>
                        <a:pt x="22892" y="-366"/>
                      </a:lnTo>
                      <a:lnTo>
                        <a:pt x="18137" y="-366"/>
                      </a:lnTo>
                      <a:lnTo>
                        <a:pt x="18137" y="4026"/>
                      </a:lnTo>
                      <a:cubicBezTo>
                        <a:pt x="17051" y="2273"/>
                        <a:pt x="15697" y="977"/>
                        <a:pt x="14076" y="139"/>
                      </a:cubicBezTo>
                      <a:cubicBezTo>
                        <a:pt x="12455" y="-699"/>
                        <a:pt x="10473" y="-1118"/>
                        <a:pt x="8130" y="-1118"/>
                      </a:cubicBezTo>
                      <a:cubicBezTo>
                        <a:pt x="5169" y="-1118"/>
                        <a:pt x="2812" y="-286"/>
                        <a:pt x="1059" y="1379"/>
                      </a:cubicBezTo>
                      <a:cubicBezTo>
                        <a:pt x="-689" y="3044"/>
                        <a:pt x="-1563" y="5272"/>
                        <a:pt x="-1563" y="8062"/>
                      </a:cubicBezTo>
                      <a:cubicBezTo>
                        <a:pt x="-1563" y="11315"/>
                        <a:pt x="-474" y="13768"/>
                        <a:pt x="1704" y="15422"/>
                      </a:cubicBezTo>
                      <a:cubicBezTo>
                        <a:pt x="3887" y="17076"/>
                        <a:pt x="7140" y="17903"/>
                        <a:pt x="11463" y="17903"/>
                      </a:cubicBezTo>
                      <a:lnTo>
                        <a:pt x="18137" y="17903"/>
                      </a:lnTo>
                      <a:lnTo>
                        <a:pt x="18137" y="18375"/>
                      </a:lnTo>
                      <a:cubicBezTo>
                        <a:pt x="18137" y="20564"/>
                        <a:pt x="17418" y="22256"/>
                        <a:pt x="15979" y="23453"/>
                      </a:cubicBezTo>
                      <a:cubicBezTo>
                        <a:pt x="14539" y="24649"/>
                        <a:pt x="12519" y="25247"/>
                        <a:pt x="9916" y="25247"/>
                      </a:cubicBezTo>
                      <a:cubicBezTo>
                        <a:pt x="8262" y="25247"/>
                        <a:pt x="6650" y="25049"/>
                        <a:pt x="5078" y="24652"/>
                      </a:cubicBezTo>
                      <a:cubicBezTo>
                        <a:pt x="3513" y="24255"/>
                        <a:pt x="2007" y="23659"/>
                        <a:pt x="563" y="22865"/>
                      </a:cubicBezTo>
                      <a:lnTo>
                        <a:pt x="563" y="27265"/>
                      </a:lnTo>
                      <a:cubicBezTo>
                        <a:pt x="2300" y="27938"/>
                        <a:pt x="3987" y="28440"/>
                        <a:pt x="5624" y="28770"/>
                      </a:cubicBezTo>
                      <a:cubicBezTo>
                        <a:pt x="7262" y="29107"/>
                        <a:pt x="8855" y="29275"/>
                        <a:pt x="10404" y="29275"/>
                      </a:cubicBezTo>
                      <a:cubicBezTo>
                        <a:pt x="14595" y="29275"/>
                        <a:pt x="17724" y="28189"/>
                        <a:pt x="19791" y="26016"/>
                      </a:cubicBezTo>
                      <a:cubicBezTo>
                        <a:pt x="21859" y="23850"/>
                        <a:pt x="22892" y="20561"/>
                        <a:pt x="22892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E32C7699-AF7A-487A-B53A-152902EABA25}"/>
                    </a:ext>
                  </a:extLst>
                </p:cNvPr>
                <p:cNvSpPr/>
                <p:nvPr/>
              </p:nvSpPr>
              <p:spPr>
                <a:xfrm flipV="1">
                  <a:off x="5545089" y="5957989"/>
                  <a:ext cx="4755" cy="40218"/>
                </a:xfrm>
                <a:custGeom>
                  <a:avLst/>
                  <a:gdLst>
                    <a:gd name="connsiteX0" fmla="*/ -588 w 4755"/>
                    <a:gd name="connsiteY0" fmla="*/ 38414 h 40218"/>
                    <a:gd name="connsiteX1" fmla="*/ 4167 w 4755"/>
                    <a:gd name="connsiteY1" fmla="*/ 38414 h 40218"/>
                    <a:gd name="connsiteX2" fmla="*/ 4167 w 4755"/>
                    <a:gd name="connsiteY2" fmla="*/ -1804 h 40218"/>
                    <a:gd name="connsiteX3" fmla="*/ -588 w 4755"/>
                    <a:gd name="connsiteY3" fmla="*/ -1804 h 40218"/>
                    <a:gd name="connsiteX4" fmla="*/ -588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88" y="38414"/>
                      </a:moveTo>
                      <a:lnTo>
                        <a:pt x="4167" y="38414"/>
                      </a:lnTo>
                      <a:lnTo>
                        <a:pt x="4167" y="-1804"/>
                      </a:lnTo>
                      <a:lnTo>
                        <a:pt x="-588" y="-1804"/>
                      </a:lnTo>
                      <a:lnTo>
                        <a:pt x="-588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C46D6E88-B9A4-4E79-B93A-F8036BE6B395}"/>
                    </a:ext>
                  </a:extLst>
                </p:cNvPr>
                <p:cNvSpPr/>
                <p:nvPr/>
              </p:nvSpPr>
              <p:spPr>
                <a:xfrm flipV="1">
                  <a:off x="5559307" y="5968567"/>
                  <a:ext cx="24240" cy="30393"/>
                </a:xfrm>
                <a:custGeom>
                  <a:avLst/>
                  <a:gdLst>
                    <a:gd name="connsiteX0" fmla="*/ -1705 w 24240"/>
                    <a:gd name="connsiteY0" fmla="*/ 11055 h 30393"/>
                    <a:gd name="connsiteX1" fmla="*/ -1705 w 24240"/>
                    <a:gd name="connsiteY1" fmla="*/ 28580 h 30393"/>
                    <a:gd name="connsiteX2" fmla="*/ 3051 w 24240"/>
                    <a:gd name="connsiteY2" fmla="*/ 28580 h 30393"/>
                    <a:gd name="connsiteX3" fmla="*/ 3051 w 24240"/>
                    <a:gd name="connsiteY3" fmla="*/ 11237 h 30393"/>
                    <a:gd name="connsiteX4" fmla="*/ 4647 w 24240"/>
                    <a:gd name="connsiteY4" fmla="*/ 5068 h 30393"/>
                    <a:gd name="connsiteX5" fmla="*/ 9460 w 24240"/>
                    <a:gd name="connsiteY5" fmla="*/ 3017 h 30393"/>
                    <a:gd name="connsiteX6" fmla="*/ 15539 w 24240"/>
                    <a:gd name="connsiteY6" fmla="*/ 5473 h 30393"/>
                    <a:gd name="connsiteX7" fmla="*/ 17780 w 24240"/>
                    <a:gd name="connsiteY7" fmla="*/ 12172 h 30393"/>
                    <a:gd name="connsiteX8" fmla="*/ 17780 w 24240"/>
                    <a:gd name="connsiteY8" fmla="*/ 28580 h 30393"/>
                    <a:gd name="connsiteX9" fmla="*/ 22535 w 24240"/>
                    <a:gd name="connsiteY9" fmla="*/ 28580 h 30393"/>
                    <a:gd name="connsiteX10" fmla="*/ 22535 w 24240"/>
                    <a:gd name="connsiteY10" fmla="*/ -366 h 30393"/>
                    <a:gd name="connsiteX11" fmla="*/ 17780 w 24240"/>
                    <a:gd name="connsiteY11" fmla="*/ -366 h 30393"/>
                    <a:gd name="connsiteX12" fmla="*/ 17780 w 24240"/>
                    <a:gd name="connsiteY12" fmla="*/ 4084 h 30393"/>
                    <a:gd name="connsiteX13" fmla="*/ 13761 w 24240"/>
                    <a:gd name="connsiteY13" fmla="*/ 164 h 30393"/>
                    <a:gd name="connsiteX14" fmla="*/ 8451 w 24240"/>
                    <a:gd name="connsiteY14" fmla="*/ -1118 h 30393"/>
                    <a:gd name="connsiteX15" fmla="*/ 876 w 24240"/>
                    <a:gd name="connsiteY15" fmla="*/ 1983 h 30393"/>
                    <a:gd name="connsiteX16" fmla="*/ -1705 w 24240"/>
                    <a:gd name="connsiteY16" fmla="*/ 11055 h 30393"/>
                    <a:gd name="connsiteX17" fmla="*/ 10262 w 24240"/>
                    <a:gd name="connsiteY17" fmla="*/ 29275 h 30393"/>
                    <a:gd name="connsiteX18" fmla="*/ 10262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05" y="11055"/>
                      </a:moveTo>
                      <a:lnTo>
                        <a:pt x="-1705" y="28580"/>
                      </a:lnTo>
                      <a:lnTo>
                        <a:pt x="3051" y="28580"/>
                      </a:lnTo>
                      <a:lnTo>
                        <a:pt x="3051" y="11237"/>
                      </a:lnTo>
                      <a:cubicBezTo>
                        <a:pt x="3051" y="8497"/>
                        <a:pt x="3583" y="6441"/>
                        <a:pt x="4647" y="5068"/>
                      </a:cubicBezTo>
                      <a:cubicBezTo>
                        <a:pt x="5717" y="3701"/>
                        <a:pt x="7321" y="3017"/>
                        <a:pt x="9460" y="3017"/>
                      </a:cubicBezTo>
                      <a:cubicBezTo>
                        <a:pt x="12024" y="3017"/>
                        <a:pt x="14050" y="3836"/>
                        <a:pt x="15539" y="5473"/>
                      </a:cubicBezTo>
                      <a:cubicBezTo>
                        <a:pt x="17033" y="7111"/>
                        <a:pt x="17780" y="9344"/>
                        <a:pt x="17780" y="12172"/>
                      </a:cubicBezTo>
                      <a:lnTo>
                        <a:pt x="17780" y="28580"/>
                      </a:lnTo>
                      <a:lnTo>
                        <a:pt x="22535" y="28580"/>
                      </a:lnTo>
                      <a:lnTo>
                        <a:pt x="22535" y="-366"/>
                      </a:lnTo>
                      <a:lnTo>
                        <a:pt x="17780" y="-366"/>
                      </a:lnTo>
                      <a:lnTo>
                        <a:pt x="17780" y="4084"/>
                      </a:lnTo>
                      <a:cubicBezTo>
                        <a:pt x="16628" y="2325"/>
                        <a:pt x="15288" y="1018"/>
                        <a:pt x="13761" y="164"/>
                      </a:cubicBezTo>
                      <a:cubicBezTo>
                        <a:pt x="12239" y="-691"/>
                        <a:pt x="10469" y="-1118"/>
                        <a:pt x="8451" y="-1118"/>
                      </a:cubicBezTo>
                      <a:cubicBezTo>
                        <a:pt x="5127" y="-1118"/>
                        <a:pt x="2601" y="-85"/>
                        <a:pt x="876" y="1983"/>
                      </a:cubicBezTo>
                      <a:cubicBezTo>
                        <a:pt x="-844" y="4051"/>
                        <a:pt x="-1705" y="7075"/>
                        <a:pt x="-1705" y="11055"/>
                      </a:cubicBezTo>
                      <a:close/>
                      <a:moveTo>
                        <a:pt x="10262" y="29275"/>
                      </a:moveTo>
                      <a:lnTo>
                        <a:pt x="10262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C346DD38-3946-4AD1-8D56-5546A1BA82DB}"/>
                    </a:ext>
                  </a:extLst>
                </p:cNvPr>
                <p:cNvSpPr/>
                <p:nvPr/>
              </p:nvSpPr>
              <p:spPr>
                <a:xfrm flipV="1">
                  <a:off x="5591273" y="5968567"/>
                  <a:ext cx="26828" cy="30393"/>
                </a:xfrm>
                <a:custGeom>
                  <a:avLst/>
                  <a:gdLst>
                    <a:gd name="connsiteX0" fmla="*/ 25162 w 26828"/>
                    <a:gd name="connsiteY0" fmla="*/ 15298 h 30393"/>
                    <a:gd name="connsiteX1" fmla="*/ 25162 w 26828"/>
                    <a:gd name="connsiteY1" fmla="*/ 12974 h 30393"/>
                    <a:gd name="connsiteX2" fmla="*/ 3296 w 26828"/>
                    <a:gd name="connsiteY2" fmla="*/ 12974 h 30393"/>
                    <a:gd name="connsiteX3" fmla="*/ 6256 w 26828"/>
                    <a:gd name="connsiteY3" fmla="*/ 5490 h 30393"/>
                    <a:gd name="connsiteX4" fmla="*/ 13633 w 26828"/>
                    <a:gd name="connsiteY4" fmla="*/ 2918 h 30393"/>
                    <a:gd name="connsiteX5" fmla="*/ 18943 w 26828"/>
                    <a:gd name="connsiteY5" fmla="*/ 3587 h 30393"/>
                    <a:gd name="connsiteX6" fmla="*/ 24054 w 26828"/>
                    <a:gd name="connsiteY6" fmla="*/ 5605 h 30393"/>
                    <a:gd name="connsiteX7" fmla="*/ 24054 w 26828"/>
                    <a:gd name="connsiteY7" fmla="*/ 1106 h 30393"/>
                    <a:gd name="connsiteX8" fmla="*/ 18802 w 26828"/>
                    <a:gd name="connsiteY8" fmla="*/ -548 h 30393"/>
                    <a:gd name="connsiteX9" fmla="*/ 13352 w 26828"/>
                    <a:gd name="connsiteY9" fmla="*/ -1118 h 30393"/>
                    <a:gd name="connsiteX10" fmla="*/ 2378 w 26828"/>
                    <a:gd name="connsiteY10" fmla="*/ 2909 h 30393"/>
                    <a:gd name="connsiteX11" fmla="*/ -1667 w 26828"/>
                    <a:gd name="connsiteY11" fmla="*/ 13826 h 30393"/>
                    <a:gd name="connsiteX12" fmla="*/ 2171 w 26828"/>
                    <a:gd name="connsiteY12" fmla="*/ 25098 h 30393"/>
                    <a:gd name="connsiteX13" fmla="*/ 12525 w 26828"/>
                    <a:gd name="connsiteY13" fmla="*/ 29275 h 30393"/>
                    <a:gd name="connsiteX14" fmla="*/ 21763 w 26828"/>
                    <a:gd name="connsiteY14" fmla="*/ 25512 h 30393"/>
                    <a:gd name="connsiteX15" fmla="*/ 25162 w 26828"/>
                    <a:gd name="connsiteY15" fmla="*/ 15298 h 30393"/>
                    <a:gd name="connsiteX16" fmla="*/ 20407 w 26828"/>
                    <a:gd name="connsiteY16" fmla="*/ 16696 h 30393"/>
                    <a:gd name="connsiteX17" fmla="*/ 18223 w 26828"/>
                    <a:gd name="connsiteY17" fmla="*/ 22915 h 30393"/>
                    <a:gd name="connsiteX18" fmla="*/ 12575 w 26828"/>
                    <a:gd name="connsiteY18" fmla="*/ 25247 h 30393"/>
                    <a:gd name="connsiteX19" fmla="*/ 6207 w 26828"/>
                    <a:gd name="connsiteY19" fmla="*/ 22998 h 30393"/>
                    <a:gd name="connsiteX20" fmla="*/ 3453 w 26828"/>
                    <a:gd name="connsiteY20" fmla="*/ 16663 h 30393"/>
                    <a:gd name="connsiteX21" fmla="*/ 20407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62" y="15298"/>
                      </a:moveTo>
                      <a:lnTo>
                        <a:pt x="25162" y="12974"/>
                      </a:lnTo>
                      <a:lnTo>
                        <a:pt x="3296" y="12974"/>
                      </a:lnTo>
                      <a:cubicBezTo>
                        <a:pt x="3505" y="9699"/>
                        <a:pt x="4492" y="7204"/>
                        <a:pt x="6256" y="5490"/>
                      </a:cubicBezTo>
                      <a:cubicBezTo>
                        <a:pt x="8021" y="3775"/>
                        <a:pt x="10480" y="2918"/>
                        <a:pt x="13633" y="2918"/>
                      </a:cubicBezTo>
                      <a:cubicBezTo>
                        <a:pt x="15458" y="2918"/>
                        <a:pt x="17228" y="3141"/>
                        <a:pt x="18943" y="3587"/>
                      </a:cubicBezTo>
                      <a:cubicBezTo>
                        <a:pt x="20658" y="4034"/>
                        <a:pt x="22361" y="4707"/>
                        <a:pt x="24054" y="5605"/>
                      </a:cubicBezTo>
                      <a:lnTo>
                        <a:pt x="24054" y="1106"/>
                      </a:lnTo>
                      <a:cubicBezTo>
                        <a:pt x="22345" y="384"/>
                        <a:pt x="20594" y="-167"/>
                        <a:pt x="18802" y="-548"/>
                      </a:cubicBezTo>
                      <a:cubicBezTo>
                        <a:pt x="17010" y="-928"/>
                        <a:pt x="15194" y="-1118"/>
                        <a:pt x="13352" y="-1118"/>
                      </a:cubicBezTo>
                      <a:cubicBezTo>
                        <a:pt x="8732" y="-1118"/>
                        <a:pt x="5074" y="224"/>
                        <a:pt x="2378" y="2909"/>
                      </a:cubicBezTo>
                      <a:cubicBezTo>
                        <a:pt x="-319" y="5600"/>
                        <a:pt x="-1667" y="9239"/>
                        <a:pt x="-1667" y="13826"/>
                      </a:cubicBezTo>
                      <a:cubicBezTo>
                        <a:pt x="-1667" y="18562"/>
                        <a:pt x="-387" y="22320"/>
                        <a:pt x="2171" y="25098"/>
                      </a:cubicBezTo>
                      <a:cubicBezTo>
                        <a:pt x="4729" y="27883"/>
                        <a:pt x="8181" y="29275"/>
                        <a:pt x="12525" y="29275"/>
                      </a:cubicBezTo>
                      <a:cubicBezTo>
                        <a:pt x="16418" y="29275"/>
                        <a:pt x="19497" y="28020"/>
                        <a:pt x="21763" y="25512"/>
                      </a:cubicBezTo>
                      <a:cubicBezTo>
                        <a:pt x="24029" y="23009"/>
                        <a:pt x="25162" y="19604"/>
                        <a:pt x="25162" y="15298"/>
                      </a:cubicBezTo>
                      <a:close/>
                      <a:moveTo>
                        <a:pt x="20407" y="16696"/>
                      </a:moveTo>
                      <a:cubicBezTo>
                        <a:pt x="20374" y="19293"/>
                        <a:pt x="19646" y="21366"/>
                        <a:pt x="18223" y="22915"/>
                      </a:cubicBezTo>
                      <a:cubicBezTo>
                        <a:pt x="16801" y="24470"/>
                        <a:pt x="14918" y="25247"/>
                        <a:pt x="12575" y="25247"/>
                      </a:cubicBezTo>
                      <a:cubicBezTo>
                        <a:pt x="9923" y="25247"/>
                        <a:pt x="7800" y="24497"/>
                        <a:pt x="6207" y="22998"/>
                      </a:cubicBezTo>
                      <a:cubicBezTo>
                        <a:pt x="4613" y="21498"/>
                        <a:pt x="3695" y="19386"/>
                        <a:pt x="3453" y="16663"/>
                      </a:cubicBezTo>
                      <a:lnTo>
                        <a:pt x="20407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7F207924-F383-4407-A1C5-533873AFE399}"/>
                    </a:ext>
                  </a:extLst>
                </p:cNvPr>
                <p:cNvSpPr/>
                <p:nvPr/>
              </p:nvSpPr>
              <p:spPr>
                <a:xfrm flipV="1">
                  <a:off x="562091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69A96435-BCAE-45A4-AC6A-6B8E3B469C17}"/>
                    </a:ext>
                  </a:extLst>
                </p:cNvPr>
                <p:cNvSpPr/>
                <p:nvPr/>
              </p:nvSpPr>
              <p:spPr>
                <a:xfrm flipV="1">
                  <a:off x="5643350" y="5974174"/>
                  <a:ext cx="33130" cy="14936"/>
                </a:xfrm>
                <a:custGeom>
                  <a:avLst/>
                  <a:gdLst>
                    <a:gd name="connsiteX0" fmla="*/ -2367 w 33130"/>
                    <a:gd name="connsiteY0" fmla="*/ 13561 h 14936"/>
                    <a:gd name="connsiteX1" fmla="*/ 30764 w 33130"/>
                    <a:gd name="connsiteY1" fmla="*/ 13561 h 14936"/>
                    <a:gd name="connsiteX2" fmla="*/ 30764 w 33130"/>
                    <a:gd name="connsiteY2" fmla="*/ 9219 h 14936"/>
                    <a:gd name="connsiteX3" fmla="*/ -2367 w 33130"/>
                    <a:gd name="connsiteY3" fmla="*/ 9219 h 14936"/>
                    <a:gd name="connsiteX4" fmla="*/ -2367 w 33130"/>
                    <a:gd name="connsiteY4" fmla="*/ 13561 h 14936"/>
                    <a:gd name="connsiteX5" fmla="*/ -2367 w 33130"/>
                    <a:gd name="connsiteY5" fmla="*/ 3016 h 14936"/>
                    <a:gd name="connsiteX6" fmla="*/ 30764 w 33130"/>
                    <a:gd name="connsiteY6" fmla="*/ 3016 h 14936"/>
                    <a:gd name="connsiteX7" fmla="*/ 30764 w 33130"/>
                    <a:gd name="connsiteY7" fmla="*/ -1375 h 14936"/>
                    <a:gd name="connsiteX8" fmla="*/ -2367 w 33130"/>
                    <a:gd name="connsiteY8" fmla="*/ -1375 h 14936"/>
                    <a:gd name="connsiteX9" fmla="*/ -2367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67" y="13561"/>
                      </a:moveTo>
                      <a:lnTo>
                        <a:pt x="30764" y="13561"/>
                      </a:lnTo>
                      <a:lnTo>
                        <a:pt x="30764" y="9219"/>
                      </a:lnTo>
                      <a:lnTo>
                        <a:pt x="-2367" y="9219"/>
                      </a:lnTo>
                      <a:lnTo>
                        <a:pt x="-2367" y="13561"/>
                      </a:lnTo>
                      <a:close/>
                      <a:moveTo>
                        <a:pt x="-2367" y="3016"/>
                      </a:moveTo>
                      <a:lnTo>
                        <a:pt x="30764" y="3016"/>
                      </a:lnTo>
                      <a:lnTo>
                        <a:pt x="30764" y="-1375"/>
                      </a:lnTo>
                      <a:lnTo>
                        <a:pt x="-2367" y="-1375"/>
                      </a:lnTo>
                      <a:lnTo>
                        <a:pt x="-2367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1" name="Freeform: Shape 220">
                  <a:extLst>
                    <a:ext uri="{FF2B5EF4-FFF2-40B4-BE49-F238E27FC236}">
                      <a16:creationId xmlns:a16="http://schemas.microsoft.com/office/drawing/2014/main" id="{A7E1C65C-E133-4215-A883-01766691833C}"/>
                    </a:ext>
                  </a:extLst>
                </p:cNvPr>
                <p:cNvSpPr/>
                <p:nvPr/>
              </p:nvSpPr>
              <p:spPr>
                <a:xfrm flipV="1">
                  <a:off x="5682092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id="{59606E93-23A8-4346-8221-316E7D02C522}"/>
                    </a:ext>
                  </a:extLst>
                </p:cNvPr>
                <p:cNvSpPr/>
                <p:nvPr/>
              </p:nvSpPr>
              <p:spPr>
                <a:xfrm flipV="1">
                  <a:off x="5704730" y="5959619"/>
                  <a:ext cx="22974" cy="38588"/>
                </a:xfrm>
                <a:custGeom>
                  <a:avLst/>
                  <a:gdLst>
                    <a:gd name="connsiteX0" fmla="*/ -1019 w 22974"/>
                    <a:gd name="connsiteY0" fmla="*/ 2686 h 38588"/>
                    <a:gd name="connsiteX1" fmla="*/ 7507 w 22974"/>
                    <a:gd name="connsiteY1" fmla="*/ 2686 h 38588"/>
                    <a:gd name="connsiteX2" fmla="*/ 7507 w 22974"/>
                    <a:gd name="connsiteY2" fmla="*/ 32128 h 38588"/>
                    <a:gd name="connsiteX3" fmla="*/ -1772 w 22974"/>
                    <a:gd name="connsiteY3" fmla="*/ 30267 h 38588"/>
                    <a:gd name="connsiteX4" fmla="*/ -1772 w 22974"/>
                    <a:gd name="connsiteY4" fmla="*/ 35023 h 38588"/>
                    <a:gd name="connsiteX5" fmla="*/ 7458 w 22974"/>
                    <a:gd name="connsiteY5" fmla="*/ 36884 h 38588"/>
                    <a:gd name="connsiteX6" fmla="*/ 12676 w 22974"/>
                    <a:gd name="connsiteY6" fmla="*/ 36884 h 38588"/>
                    <a:gd name="connsiteX7" fmla="*/ 12676 w 22974"/>
                    <a:gd name="connsiteY7" fmla="*/ 2686 h 38588"/>
                    <a:gd name="connsiteX8" fmla="*/ 21203 w 22974"/>
                    <a:gd name="connsiteY8" fmla="*/ 2686 h 38588"/>
                    <a:gd name="connsiteX9" fmla="*/ 21203 w 22974"/>
                    <a:gd name="connsiteY9" fmla="*/ -1705 h 38588"/>
                    <a:gd name="connsiteX10" fmla="*/ -1019 w 22974"/>
                    <a:gd name="connsiteY10" fmla="*/ -1705 h 38588"/>
                    <a:gd name="connsiteX11" fmla="*/ -1019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19" y="2686"/>
                      </a:moveTo>
                      <a:lnTo>
                        <a:pt x="7507" y="2686"/>
                      </a:lnTo>
                      <a:lnTo>
                        <a:pt x="7507" y="32128"/>
                      </a:lnTo>
                      <a:lnTo>
                        <a:pt x="-1772" y="30267"/>
                      </a:lnTo>
                      <a:lnTo>
                        <a:pt x="-1772" y="35023"/>
                      </a:lnTo>
                      <a:lnTo>
                        <a:pt x="7458" y="36884"/>
                      </a:lnTo>
                      <a:lnTo>
                        <a:pt x="12676" y="36884"/>
                      </a:lnTo>
                      <a:lnTo>
                        <a:pt x="12676" y="2686"/>
                      </a:lnTo>
                      <a:lnTo>
                        <a:pt x="21203" y="2686"/>
                      </a:lnTo>
                      <a:lnTo>
                        <a:pt x="21203" y="-1705"/>
                      </a:lnTo>
                      <a:lnTo>
                        <a:pt x="-1019" y="-1705"/>
                      </a:lnTo>
                      <a:lnTo>
                        <a:pt x="-1019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3" name="Freeform: Shape 222">
                  <a:extLst>
                    <a:ext uri="{FF2B5EF4-FFF2-40B4-BE49-F238E27FC236}">
                      <a16:creationId xmlns:a16="http://schemas.microsoft.com/office/drawing/2014/main" id="{8B2DC157-D0DA-45C8-AF4E-59329E816D35}"/>
                    </a:ext>
                  </a:extLst>
                </p:cNvPr>
                <p:cNvSpPr/>
                <p:nvPr/>
              </p:nvSpPr>
              <p:spPr>
                <a:xfrm flipV="1">
                  <a:off x="5738406" y="5959619"/>
                  <a:ext cx="22974" cy="38588"/>
                </a:xfrm>
                <a:custGeom>
                  <a:avLst/>
                  <a:gdLst>
                    <a:gd name="connsiteX0" fmla="*/ -1016 w 22974"/>
                    <a:gd name="connsiteY0" fmla="*/ 2686 h 38588"/>
                    <a:gd name="connsiteX1" fmla="*/ 7511 w 22974"/>
                    <a:gd name="connsiteY1" fmla="*/ 2686 h 38588"/>
                    <a:gd name="connsiteX2" fmla="*/ 7511 w 22974"/>
                    <a:gd name="connsiteY2" fmla="*/ 32128 h 38588"/>
                    <a:gd name="connsiteX3" fmla="*/ -1768 w 22974"/>
                    <a:gd name="connsiteY3" fmla="*/ 30267 h 38588"/>
                    <a:gd name="connsiteX4" fmla="*/ -1768 w 22974"/>
                    <a:gd name="connsiteY4" fmla="*/ 35023 h 38588"/>
                    <a:gd name="connsiteX5" fmla="*/ 7461 w 22974"/>
                    <a:gd name="connsiteY5" fmla="*/ 36884 h 38588"/>
                    <a:gd name="connsiteX6" fmla="*/ 12680 w 22974"/>
                    <a:gd name="connsiteY6" fmla="*/ 36884 h 38588"/>
                    <a:gd name="connsiteX7" fmla="*/ 12680 w 22974"/>
                    <a:gd name="connsiteY7" fmla="*/ 2686 h 38588"/>
                    <a:gd name="connsiteX8" fmla="*/ 21206 w 22974"/>
                    <a:gd name="connsiteY8" fmla="*/ 2686 h 38588"/>
                    <a:gd name="connsiteX9" fmla="*/ 21206 w 22974"/>
                    <a:gd name="connsiteY9" fmla="*/ -1705 h 38588"/>
                    <a:gd name="connsiteX10" fmla="*/ -1016 w 22974"/>
                    <a:gd name="connsiteY10" fmla="*/ -1705 h 38588"/>
                    <a:gd name="connsiteX11" fmla="*/ -1016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16" y="2686"/>
                      </a:moveTo>
                      <a:lnTo>
                        <a:pt x="7511" y="2686"/>
                      </a:lnTo>
                      <a:lnTo>
                        <a:pt x="7511" y="32128"/>
                      </a:lnTo>
                      <a:lnTo>
                        <a:pt x="-1768" y="30267"/>
                      </a:lnTo>
                      <a:lnTo>
                        <a:pt x="-1768" y="35023"/>
                      </a:lnTo>
                      <a:lnTo>
                        <a:pt x="7461" y="36884"/>
                      </a:lnTo>
                      <a:lnTo>
                        <a:pt x="12680" y="36884"/>
                      </a:lnTo>
                      <a:lnTo>
                        <a:pt x="12680" y="2686"/>
                      </a:lnTo>
                      <a:lnTo>
                        <a:pt x="21206" y="2686"/>
                      </a:lnTo>
                      <a:lnTo>
                        <a:pt x="21206" y="-1705"/>
                      </a:lnTo>
                      <a:lnTo>
                        <a:pt x="-1016" y="-1705"/>
                      </a:lnTo>
                      <a:lnTo>
                        <a:pt x="-1016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id="{A827E412-A8ED-4E7B-AA7B-EA98C87EF9C3}"/>
                    </a:ext>
                  </a:extLst>
                </p:cNvPr>
                <p:cNvSpPr/>
                <p:nvPr/>
              </p:nvSpPr>
              <p:spPr>
                <a:xfrm flipV="1">
                  <a:off x="5771924" y="5991641"/>
                  <a:ext cx="5458" cy="6566"/>
                </a:xfrm>
                <a:custGeom>
                  <a:avLst/>
                  <a:gdLst>
                    <a:gd name="connsiteX0" fmla="*/ -688 w 5458"/>
                    <a:gd name="connsiteY0" fmla="*/ 6799 h 6566"/>
                    <a:gd name="connsiteX1" fmla="*/ 4771 w 5458"/>
                    <a:gd name="connsiteY1" fmla="*/ 6799 h 6566"/>
                    <a:gd name="connsiteX2" fmla="*/ 4771 w 5458"/>
                    <a:gd name="connsiteY2" fmla="*/ 232 h 6566"/>
                    <a:gd name="connsiteX3" fmla="*/ -688 w 5458"/>
                    <a:gd name="connsiteY3" fmla="*/ 232 h 6566"/>
                    <a:gd name="connsiteX4" fmla="*/ -688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88" y="6799"/>
                      </a:moveTo>
                      <a:lnTo>
                        <a:pt x="4771" y="6799"/>
                      </a:lnTo>
                      <a:lnTo>
                        <a:pt x="4771" y="232"/>
                      </a:lnTo>
                      <a:lnTo>
                        <a:pt x="-688" y="232"/>
                      </a:lnTo>
                      <a:lnTo>
                        <a:pt x="-688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5" name="Freeform: Shape 224">
                  <a:extLst>
                    <a:ext uri="{FF2B5EF4-FFF2-40B4-BE49-F238E27FC236}">
                      <a16:creationId xmlns:a16="http://schemas.microsoft.com/office/drawing/2014/main" id="{4B6964C1-D798-496F-9DF5-16A15F43FCBA}"/>
                    </a:ext>
                  </a:extLst>
                </p:cNvPr>
                <p:cNvSpPr/>
                <p:nvPr/>
              </p:nvSpPr>
              <p:spPr>
                <a:xfrm flipV="1">
                  <a:off x="5787434" y="5959619"/>
                  <a:ext cx="24810" cy="38588"/>
                </a:xfrm>
                <a:custGeom>
                  <a:avLst/>
                  <a:gdLst>
                    <a:gd name="connsiteX0" fmla="*/ -1696 w 24810"/>
                    <a:gd name="connsiteY0" fmla="*/ 36884 h 38588"/>
                    <a:gd name="connsiteX1" fmla="*/ 23115 w 24810"/>
                    <a:gd name="connsiteY1" fmla="*/ 36884 h 38588"/>
                    <a:gd name="connsiteX2" fmla="*/ 23115 w 24810"/>
                    <a:gd name="connsiteY2" fmla="*/ 34659 h 38588"/>
                    <a:gd name="connsiteX3" fmla="*/ 9105 w 24810"/>
                    <a:gd name="connsiteY3" fmla="*/ -1705 h 38588"/>
                    <a:gd name="connsiteX4" fmla="*/ 3655 w 24810"/>
                    <a:gd name="connsiteY4" fmla="*/ -1705 h 38588"/>
                    <a:gd name="connsiteX5" fmla="*/ 16837 w 24810"/>
                    <a:gd name="connsiteY5" fmla="*/ 32484 h 38588"/>
                    <a:gd name="connsiteX6" fmla="*/ -1696 w 24810"/>
                    <a:gd name="connsiteY6" fmla="*/ 32484 h 38588"/>
                    <a:gd name="connsiteX7" fmla="*/ -1696 w 24810"/>
                    <a:gd name="connsiteY7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696" y="36884"/>
                      </a:moveTo>
                      <a:lnTo>
                        <a:pt x="23115" y="36884"/>
                      </a:lnTo>
                      <a:lnTo>
                        <a:pt x="23115" y="34659"/>
                      </a:lnTo>
                      <a:lnTo>
                        <a:pt x="9105" y="-1705"/>
                      </a:lnTo>
                      <a:lnTo>
                        <a:pt x="3655" y="-1705"/>
                      </a:lnTo>
                      <a:lnTo>
                        <a:pt x="16837" y="32484"/>
                      </a:lnTo>
                      <a:lnTo>
                        <a:pt x="-1696" y="32484"/>
                      </a:lnTo>
                      <a:lnTo>
                        <a:pt x="-1696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6" name="Freeform: Shape 225">
                  <a:extLst>
                    <a:ext uri="{FF2B5EF4-FFF2-40B4-BE49-F238E27FC236}">
                      <a16:creationId xmlns:a16="http://schemas.microsoft.com/office/drawing/2014/main" id="{75DBC404-9536-49E0-85E7-7B4BB57C6DEC}"/>
                    </a:ext>
                  </a:extLst>
                </p:cNvPr>
                <p:cNvSpPr/>
                <p:nvPr/>
              </p:nvSpPr>
              <p:spPr>
                <a:xfrm flipV="1">
                  <a:off x="5822581" y="5959619"/>
                  <a:ext cx="22974" cy="38588"/>
                </a:xfrm>
                <a:custGeom>
                  <a:avLst/>
                  <a:gdLst>
                    <a:gd name="connsiteX0" fmla="*/ -1007 w 22974"/>
                    <a:gd name="connsiteY0" fmla="*/ 2686 h 38588"/>
                    <a:gd name="connsiteX1" fmla="*/ 7520 w 22974"/>
                    <a:gd name="connsiteY1" fmla="*/ 2686 h 38588"/>
                    <a:gd name="connsiteX2" fmla="*/ 7520 w 22974"/>
                    <a:gd name="connsiteY2" fmla="*/ 32128 h 38588"/>
                    <a:gd name="connsiteX3" fmla="*/ -1759 w 22974"/>
                    <a:gd name="connsiteY3" fmla="*/ 30267 h 38588"/>
                    <a:gd name="connsiteX4" fmla="*/ -1759 w 22974"/>
                    <a:gd name="connsiteY4" fmla="*/ 35023 h 38588"/>
                    <a:gd name="connsiteX5" fmla="*/ 7470 w 22974"/>
                    <a:gd name="connsiteY5" fmla="*/ 36884 h 38588"/>
                    <a:gd name="connsiteX6" fmla="*/ 12689 w 22974"/>
                    <a:gd name="connsiteY6" fmla="*/ 36884 h 38588"/>
                    <a:gd name="connsiteX7" fmla="*/ 12689 w 22974"/>
                    <a:gd name="connsiteY7" fmla="*/ 2686 h 38588"/>
                    <a:gd name="connsiteX8" fmla="*/ 21215 w 22974"/>
                    <a:gd name="connsiteY8" fmla="*/ 2686 h 38588"/>
                    <a:gd name="connsiteX9" fmla="*/ 21215 w 22974"/>
                    <a:gd name="connsiteY9" fmla="*/ -1705 h 38588"/>
                    <a:gd name="connsiteX10" fmla="*/ -1007 w 22974"/>
                    <a:gd name="connsiteY10" fmla="*/ -1705 h 38588"/>
                    <a:gd name="connsiteX11" fmla="*/ -1007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07" y="2686"/>
                      </a:moveTo>
                      <a:lnTo>
                        <a:pt x="7520" y="2686"/>
                      </a:lnTo>
                      <a:lnTo>
                        <a:pt x="7520" y="32128"/>
                      </a:lnTo>
                      <a:lnTo>
                        <a:pt x="-1759" y="30267"/>
                      </a:lnTo>
                      <a:lnTo>
                        <a:pt x="-1759" y="35023"/>
                      </a:lnTo>
                      <a:lnTo>
                        <a:pt x="7470" y="36884"/>
                      </a:lnTo>
                      <a:lnTo>
                        <a:pt x="12689" y="36884"/>
                      </a:lnTo>
                      <a:lnTo>
                        <a:pt x="12689" y="2686"/>
                      </a:lnTo>
                      <a:lnTo>
                        <a:pt x="21215" y="2686"/>
                      </a:lnTo>
                      <a:lnTo>
                        <a:pt x="21215" y="-1705"/>
                      </a:lnTo>
                      <a:lnTo>
                        <a:pt x="-1007" y="-1705"/>
                      </a:lnTo>
                      <a:lnTo>
                        <a:pt x="-1007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7" name="Freeform: Shape 226">
                  <a:extLst>
                    <a:ext uri="{FF2B5EF4-FFF2-40B4-BE49-F238E27FC236}">
                      <a16:creationId xmlns:a16="http://schemas.microsoft.com/office/drawing/2014/main" id="{65F2CB8A-52CC-4D5A-8F8F-DCEB2C5CEB2C}"/>
                    </a:ext>
                  </a:extLst>
                </p:cNvPr>
                <p:cNvSpPr/>
                <p:nvPr/>
              </p:nvSpPr>
              <p:spPr>
                <a:xfrm flipV="1">
                  <a:off x="5853031" y="5959619"/>
                  <a:ext cx="28118" cy="38588"/>
                </a:xfrm>
                <a:custGeom>
                  <a:avLst/>
                  <a:gdLst>
                    <a:gd name="connsiteX0" fmla="*/ 15740 w 28118"/>
                    <a:gd name="connsiteY0" fmla="*/ 32335 h 38588"/>
                    <a:gd name="connsiteX1" fmla="*/ 2557 w 28118"/>
                    <a:gd name="connsiteY1" fmla="*/ 11734 h 38588"/>
                    <a:gd name="connsiteX2" fmla="*/ 15740 w 28118"/>
                    <a:gd name="connsiteY2" fmla="*/ 11734 h 38588"/>
                    <a:gd name="connsiteX3" fmla="*/ 15740 w 28118"/>
                    <a:gd name="connsiteY3" fmla="*/ 32335 h 38588"/>
                    <a:gd name="connsiteX4" fmla="*/ 14367 w 28118"/>
                    <a:gd name="connsiteY4" fmla="*/ 36884 h 38588"/>
                    <a:gd name="connsiteX5" fmla="*/ 20934 w 28118"/>
                    <a:gd name="connsiteY5" fmla="*/ 36884 h 38588"/>
                    <a:gd name="connsiteX6" fmla="*/ 20934 w 28118"/>
                    <a:gd name="connsiteY6" fmla="*/ 11734 h 38588"/>
                    <a:gd name="connsiteX7" fmla="*/ 26442 w 28118"/>
                    <a:gd name="connsiteY7" fmla="*/ 11734 h 38588"/>
                    <a:gd name="connsiteX8" fmla="*/ 26442 w 28118"/>
                    <a:gd name="connsiteY8" fmla="*/ 7392 h 38588"/>
                    <a:gd name="connsiteX9" fmla="*/ 20934 w 28118"/>
                    <a:gd name="connsiteY9" fmla="*/ 7392 h 38588"/>
                    <a:gd name="connsiteX10" fmla="*/ 20934 w 28118"/>
                    <a:gd name="connsiteY10" fmla="*/ -1705 h 38588"/>
                    <a:gd name="connsiteX11" fmla="*/ 15740 w 28118"/>
                    <a:gd name="connsiteY11" fmla="*/ -1705 h 38588"/>
                    <a:gd name="connsiteX12" fmla="*/ 15740 w 28118"/>
                    <a:gd name="connsiteY12" fmla="*/ 7392 h 38588"/>
                    <a:gd name="connsiteX13" fmla="*/ -1677 w 28118"/>
                    <a:gd name="connsiteY13" fmla="*/ 7392 h 38588"/>
                    <a:gd name="connsiteX14" fmla="*/ -1677 w 28118"/>
                    <a:gd name="connsiteY14" fmla="*/ 12429 h 38588"/>
                    <a:gd name="connsiteX15" fmla="*/ 14367 w 28118"/>
                    <a:gd name="connsiteY15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40" y="32335"/>
                      </a:moveTo>
                      <a:lnTo>
                        <a:pt x="2557" y="11734"/>
                      </a:lnTo>
                      <a:lnTo>
                        <a:pt x="15740" y="11734"/>
                      </a:lnTo>
                      <a:lnTo>
                        <a:pt x="15740" y="32335"/>
                      </a:lnTo>
                      <a:close/>
                      <a:moveTo>
                        <a:pt x="14367" y="36884"/>
                      </a:moveTo>
                      <a:lnTo>
                        <a:pt x="20934" y="36884"/>
                      </a:lnTo>
                      <a:lnTo>
                        <a:pt x="20934" y="11734"/>
                      </a:lnTo>
                      <a:lnTo>
                        <a:pt x="26442" y="11734"/>
                      </a:lnTo>
                      <a:lnTo>
                        <a:pt x="26442" y="7392"/>
                      </a:lnTo>
                      <a:lnTo>
                        <a:pt x="20934" y="7392"/>
                      </a:lnTo>
                      <a:lnTo>
                        <a:pt x="20934" y="-1705"/>
                      </a:lnTo>
                      <a:lnTo>
                        <a:pt x="15740" y="-1705"/>
                      </a:lnTo>
                      <a:lnTo>
                        <a:pt x="15740" y="7392"/>
                      </a:lnTo>
                      <a:lnTo>
                        <a:pt x="-1677" y="7392"/>
                      </a:lnTo>
                      <a:lnTo>
                        <a:pt x="-1677" y="12429"/>
                      </a:lnTo>
                      <a:lnTo>
                        <a:pt x="14367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28" name="Graphic 2">
              <a:extLst>
                <a:ext uri="{FF2B5EF4-FFF2-40B4-BE49-F238E27FC236}">
                  <a16:creationId xmlns:a16="http://schemas.microsoft.com/office/drawing/2014/main" id="{C830CA73-10D3-4E5B-A222-83D7C5711FCF}"/>
                </a:ext>
              </a:extLst>
            </p:cNvPr>
            <p:cNvGrpSpPr/>
            <p:nvPr/>
          </p:nvGrpSpPr>
          <p:grpSpPr>
            <a:xfrm>
              <a:off x="6540766" y="4279035"/>
              <a:ext cx="382140" cy="1508021"/>
              <a:chOff x="6540766" y="4279035"/>
              <a:chExt cx="382140" cy="1508021"/>
            </a:xfrm>
            <a:noFill/>
          </p:grpSpPr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C01DCB78-5FC1-474A-ABBB-9DBB0845B730}"/>
                  </a:ext>
                </a:extLst>
              </p:cNvPr>
              <p:cNvSpPr/>
              <p:nvPr/>
            </p:nvSpPr>
            <p:spPr>
              <a:xfrm>
                <a:off x="6545901" y="4279035"/>
                <a:ext cx="377005" cy="1508021"/>
              </a:xfrm>
              <a:custGeom>
                <a:avLst/>
                <a:gdLst>
                  <a:gd name="connsiteX0" fmla="*/ 0 w 377005"/>
                  <a:gd name="connsiteY0" fmla="*/ 1508021 h 1508021"/>
                  <a:gd name="connsiteX1" fmla="*/ 377005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0" y="1508021"/>
                    </a:moveTo>
                    <a:cubicBezTo>
                      <a:pt x="124808" y="1008791"/>
                      <a:pt x="250476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990C5FEA-6CEC-4A17-9081-54C74E1286FA}"/>
                  </a:ext>
                </a:extLst>
              </p:cNvPr>
              <p:cNvSpPr/>
              <p:nvPr/>
            </p:nvSpPr>
            <p:spPr>
              <a:xfrm>
                <a:off x="6540766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1" name="Graphic 2">
              <a:extLst>
                <a:ext uri="{FF2B5EF4-FFF2-40B4-BE49-F238E27FC236}">
                  <a16:creationId xmlns:a16="http://schemas.microsoft.com/office/drawing/2014/main" id="{F9C2A50D-E8B1-4148-8449-9ECE651A494C}"/>
                </a:ext>
              </a:extLst>
            </p:cNvPr>
            <p:cNvGrpSpPr/>
            <p:nvPr/>
          </p:nvGrpSpPr>
          <p:grpSpPr>
            <a:xfrm>
              <a:off x="6196890" y="5820628"/>
              <a:ext cx="629751" cy="204466"/>
              <a:chOff x="6196890" y="5820628"/>
              <a:chExt cx="629751" cy="204466"/>
            </a:xfrm>
          </p:grpSpPr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B8C81B9B-DE58-4903-B611-AD9D95243958}"/>
                  </a:ext>
                </a:extLst>
              </p:cNvPr>
              <p:cNvSpPr/>
              <p:nvPr/>
            </p:nvSpPr>
            <p:spPr>
              <a:xfrm>
                <a:off x="6196890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2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2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2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7D7C1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3" name="Graphic 2">
                <a:extLst>
                  <a:ext uri="{FF2B5EF4-FFF2-40B4-BE49-F238E27FC236}">
                    <a16:creationId xmlns:a16="http://schemas.microsoft.com/office/drawing/2014/main" id="{A60C1064-D1F0-40B8-8207-76775B9FE111}"/>
                  </a:ext>
                </a:extLst>
              </p:cNvPr>
              <p:cNvGrpSpPr/>
              <p:nvPr/>
            </p:nvGrpSpPr>
            <p:grpSpPr>
              <a:xfrm>
                <a:off x="6215639" y="5837979"/>
                <a:ext cx="590596" cy="52697"/>
                <a:chOff x="6215639" y="5837979"/>
                <a:chExt cx="590596" cy="52697"/>
              </a:xfrm>
              <a:solidFill>
                <a:srgbClr val="000000"/>
              </a:solidFill>
            </p:grpSpPr>
            <p:sp>
              <p:nvSpPr>
                <p:cNvPr id="234" name="Freeform: Shape 233">
                  <a:extLst>
                    <a:ext uri="{FF2B5EF4-FFF2-40B4-BE49-F238E27FC236}">
                      <a16:creationId xmlns:a16="http://schemas.microsoft.com/office/drawing/2014/main" id="{EA3291CC-1A31-4E24-98B0-E2ABFF7F5FFF}"/>
                    </a:ext>
                  </a:extLst>
                </p:cNvPr>
                <p:cNvSpPr/>
                <p:nvPr/>
              </p:nvSpPr>
              <p:spPr>
                <a:xfrm flipV="1">
                  <a:off x="6215639" y="5848556"/>
                  <a:ext cx="22122" cy="30393"/>
                </a:xfrm>
                <a:custGeom>
                  <a:avLst/>
                  <a:gdLst>
                    <a:gd name="connsiteX0" fmla="*/ 19257 w 22122"/>
                    <a:gd name="connsiteY0" fmla="*/ 27716 h 30393"/>
                    <a:gd name="connsiteX1" fmla="*/ 19257 w 22122"/>
                    <a:gd name="connsiteY1" fmla="*/ 23217 h 30393"/>
                    <a:gd name="connsiteX2" fmla="*/ 15073 w 22122"/>
                    <a:gd name="connsiteY2" fmla="*/ 24763 h 30393"/>
                    <a:gd name="connsiteX3" fmla="*/ 10574 w 22122"/>
                    <a:gd name="connsiteY3" fmla="*/ 25284 h 30393"/>
                    <a:gd name="connsiteX4" fmla="*/ 5264 w 22122"/>
                    <a:gd name="connsiteY4" fmla="*/ 24201 h 30393"/>
                    <a:gd name="connsiteX5" fmla="*/ 3494 w 22122"/>
                    <a:gd name="connsiteY5" fmla="*/ 20942 h 30393"/>
                    <a:gd name="connsiteX6" fmla="*/ 4760 w 22122"/>
                    <a:gd name="connsiteY6" fmla="*/ 18346 h 30393"/>
                    <a:gd name="connsiteX7" fmla="*/ 9854 w 22122"/>
                    <a:gd name="connsiteY7" fmla="*/ 16551 h 30393"/>
                    <a:gd name="connsiteX8" fmla="*/ 11483 w 22122"/>
                    <a:gd name="connsiteY8" fmla="*/ 16187 h 30393"/>
                    <a:gd name="connsiteX9" fmla="*/ 18678 w 22122"/>
                    <a:gd name="connsiteY9" fmla="*/ 13127 h 30393"/>
                    <a:gd name="connsiteX10" fmla="*/ 20812 w 22122"/>
                    <a:gd name="connsiteY10" fmla="*/ 7611 h 30393"/>
                    <a:gd name="connsiteX11" fmla="*/ 17620 w 22122"/>
                    <a:gd name="connsiteY11" fmla="*/ 1218 h 30393"/>
                    <a:gd name="connsiteX12" fmla="*/ 8845 w 22122"/>
                    <a:gd name="connsiteY12" fmla="*/ -1131 h 30393"/>
                    <a:gd name="connsiteX13" fmla="*/ 3999 w 22122"/>
                    <a:gd name="connsiteY13" fmla="*/ -676 h 30393"/>
                    <a:gd name="connsiteX14" fmla="*/ -1311 w 22122"/>
                    <a:gd name="connsiteY14" fmla="*/ 680 h 30393"/>
                    <a:gd name="connsiteX15" fmla="*/ -1311 w 22122"/>
                    <a:gd name="connsiteY15" fmla="*/ 5593 h 30393"/>
                    <a:gd name="connsiteX16" fmla="*/ 3883 w 22122"/>
                    <a:gd name="connsiteY16" fmla="*/ 3534 h 30393"/>
                    <a:gd name="connsiteX17" fmla="*/ 8953 w 22122"/>
                    <a:gd name="connsiteY17" fmla="*/ 2855 h 30393"/>
                    <a:gd name="connsiteX18" fmla="*/ 14113 w 22122"/>
                    <a:gd name="connsiteY18" fmla="*/ 4005 h 30393"/>
                    <a:gd name="connsiteX19" fmla="*/ 15924 w 22122"/>
                    <a:gd name="connsiteY19" fmla="*/ 7247 h 30393"/>
                    <a:gd name="connsiteX20" fmla="*/ 14618 w 22122"/>
                    <a:gd name="connsiteY20" fmla="*/ 10216 h 30393"/>
                    <a:gd name="connsiteX21" fmla="*/ 8895 w 22122"/>
                    <a:gd name="connsiteY21" fmla="*/ 12209 h 30393"/>
                    <a:gd name="connsiteX22" fmla="*/ 7241 w 22122"/>
                    <a:gd name="connsiteY22" fmla="*/ 12598 h 30393"/>
                    <a:gd name="connsiteX23" fmla="*/ 856 w 22122"/>
                    <a:gd name="connsiteY23" fmla="*/ 15451 h 30393"/>
                    <a:gd name="connsiteX24" fmla="*/ -1104 w 22122"/>
                    <a:gd name="connsiteY24" fmla="*/ 20736 h 30393"/>
                    <a:gd name="connsiteX25" fmla="*/ 1791 w 22122"/>
                    <a:gd name="connsiteY25" fmla="*/ 27038 h 30393"/>
                    <a:gd name="connsiteX26" fmla="*/ 10011 w 22122"/>
                    <a:gd name="connsiteY26" fmla="*/ 29262 h 30393"/>
                    <a:gd name="connsiteX27" fmla="*/ 14965 w 22122"/>
                    <a:gd name="connsiteY27" fmla="*/ 28874 h 30393"/>
                    <a:gd name="connsiteX28" fmla="*/ 19257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57" y="27716"/>
                      </a:moveTo>
                      <a:lnTo>
                        <a:pt x="19257" y="23217"/>
                      </a:lnTo>
                      <a:cubicBezTo>
                        <a:pt x="17918" y="23906"/>
                        <a:pt x="16523" y="24421"/>
                        <a:pt x="15073" y="24763"/>
                      </a:cubicBezTo>
                      <a:cubicBezTo>
                        <a:pt x="13628" y="25111"/>
                        <a:pt x="12128" y="25284"/>
                        <a:pt x="10574" y="25284"/>
                      </a:cubicBezTo>
                      <a:cubicBezTo>
                        <a:pt x="8214" y="25284"/>
                        <a:pt x="6444" y="24923"/>
                        <a:pt x="5264" y="24201"/>
                      </a:cubicBezTo>
                      <a:cubicBezTo>
                        <a:pt x="4084" y="23479"/>
                        <a:pt x="3494" y="22392"/>
                        <a:pt x="3494" y="20942"/>
                      </a:cubicBezTo>
                      <a:cubicBezTo>
                        <a:pt x="3494" y="19840"/>
                        <a:pt x="3916" y="18974"/>
                        <a:pt x="4760" y="18346"/>
                      </a:cubicBezTo>
                      <a:cubicBezTo>
                        <a:pt x="5603" y="17717"/>
                        <a:pt x="7301" y="17119"/>
                        <a:pt x="9854" y="16551"/>
                      </a:cubicBezTo>
                      <a:lnTo>
                        <a:pt x="11483" y="16187"/>
                      </a:lnTo>
                      <a:cubicBezTo>
                        <a:pt x="14858" y="15465"/>
                        <a:pt x="17256" y="14445"/>
                        <a:pt x="18678" y="13127"/>
                      </a:cubicBezTo>
                      <a:cubicBezTo>
                        <a:pt x="20101" y="11809"/>
                        <a:pt x="20812" y="9971"/>
                        <a:pt x="20812" y="7611"/>
                      </a:cubicBezTo>
                      <a:cubicBezTo>
                        <a:pt x="20812" y="4920"/>
                        <a:pt x="19748" y="2789"/>
                        <a:pt x="17620" y="1218"/>
                      </a:cubicBezTo>
                      <a:cubicBezTo>
                        <a:pt x="15492" y="-348"/>
                        <a:pt x="12567" y="-1131"/>
                        <a:pt x="8845" y="-1131"/>
                      </a:cubicBezTo>
                      <a:cubicBezTo>
                        <a:pt x="7296" y="-1131"/>
                        <a:pt x="5680" y="-979"/>
                        <a:pt x="3999" y="-676"/>
                      </a:cubicBezTo>
                      <a:cubicBezTo>
                        <a:pt x="2317" y="-373"/>
                        <a:pt x="547" y="79"/>
                        <a:pt x="-1311" y="680"/>
                      </a:cubicBezTo>
                      <a:lnTo>
                        <a:pt x="-1311" y="5593"/>
                      </a:lnTo>
                      <a:cubicBezTo>
                        <a:pt x="448" y="4678"/>
                        <a:pt x="2179" y="3991"/>
                        <a:pt x="3883" y="3534"/>
                      </a:cubicBezTo>
                      <a:cubicBezTo>
                        <a:pt x="5587" y="3081"/>
                        <a:pt x="7276" y="2855"/>
                        <a:pt x="8953" y="2855"/>
                      </a:cubicBezTo>
                      <a:cubicBezTo>
                        <a:pt x="11191" y="2855"/>
                        <a:pt x="12911" y="3239"/>
                        <a:pt x="14113" y="4005"/>
                      </a:cubicBezTo>
                      <a:cubicBezTo>
                        <a:pt x="15321" y="4771"/>
                        <a:pt x="15924" y="5852"/>
                        <a:pt x="15924" y="7247"/>
                      </a:cubicBezTo>
                      <a:cubicBezTo>
                        <a:pt x="15924" y="8537"/>
                        <a:pt x="15489" y="9527"/>
                        <a:pt x="14618" y="10216"/>
                      </a:cubicBezTo>
                      <a:cubicBezTo>
                        <a:pt x="13752" y="10905"/>
                        <a:pt x="11844" y="11569"/>
                        <a:pt x="8895" y="12209"/>
                      </a:cubicBezTo>
                      <a:lnTo>
                        <a:pt x="7241" y="12598"/>
                      </a:lnTo>
                      <a:cubicBezTo>
                        <a:pt x="4296" y="13215"/>
                        <a:pt x="2168" y="14166"/>
                        <a:pt x="856" y="15451"/>
                      </a:cubicBezTo>
                      <a:cubicBezTo>
                        <a:pt x="-451" y="16736"/>
                        <a:pt x="-1104" y="18497"/>
                        <a:pt x="-1104" y="20736"/>
                      </a:cubicBezTo>
                      <a:cubicBezTo>
                        <a:pt x="-1104" y="23459"/>
                        <a:pt x="-139" y="25560"/>
                        <a:pt x="1791" y="27038"/>
                      </a:cubicBezTo>
                      <a:cubicBezTo>
                        <a:pt x="3720" y="28521"/>
                        <a:pt x="6460" y="29262"/>
                        <a:pt x="10011" y="29262"/>
                      </a:cubicBezTo>
                      <a:cubicBezTo>
                        <a:pt x="11764" y="29262"/>
                        <a:pt x="13416" y="29133"/>
                        <a:pt x="14965" y="28874"/>
                      </a:cubicBezTo>
                      <a:cubicBezTo>
                        <a:pt x="16520" y="28620"/>
                        <a:pt x="17951" y="28234"/>
                        <a:pt x="19257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B0E3C19F-BFE4-45A0-95F7-876C8FA788C6}"/>
                    </a:ext>
                  </a:extLst>
                </p:cNvPr>
                <p:cNvSpPr/>
                <p:nvPr/>
              </p:nvSpPr>
              <p:spPr>
                <a:xfrm flipV="1">
                  <a:off x="6243264" y="5848556"/>
                  <a:ext cx="25869" cy="40648"/>
                </a:xfrm>
                <a:custGeom>
                  <a:avLst/>
                  <a:gdLst>
                    <a:gd name="connsiteX0" fmla="*/ 3372 w 25869"/>
                    <a:gd name="connsiteY0" fmla="*/ 24945 h 40648"/>
                    <a:gd name="connsiteX1" fmla="*/ 5531 w 25869"/>
                    <a:gd name="connsiteY1" fmla="*/ 16717 h 40648"/>
                    <a:gd name="connsiteX2" fmla="*/ 11461 w 25869"/>
                    <a:gd name="connsiteY2" fmla="*/ 13731 h 40648"/>
                    <a:gd name="connsiteX3" fmla="*/ 17399 w 25869"/>
                    <a:gd name="connsiteY3" fmla="*/ 16717 h 40648"/>
                    <a:gd name="connsiteX4" fmla="*/ 19574 w 25869"/>
                    <a:gd name="connsiteY4" fmla="*/ 24945 h 40648"/>
                    <a:gd name="connsiteX5" fmla="*/ 17399 w 25869"/>
                    <a:gd name="connsiteY5" fmla="*/ 33174 h 40648"/>
                    <a:gd name="connsiteX6" fmla="*/ 11461 w 25869"/>
                    <a:gd name="connsiteY6" fmla="*/ 36160 h 40648"/>
                    <a:gd name="connsiteX7" fmla="*/ 5531 w 25869"/>
                    <a:gd name="connsiteY7" fmla="*/ 33174 h 40648"/>
                    <a:gd name="connsiteX8" fmla="*/ 3372 w 25869"/>
                    <a:gd name="connsiteY8" fmla="*/ 24945 h 40648"/>
                    <a:gd name="connsiteX9" fmla="*/ 19574 w 25869"/>
                    <a:gd name="connsiteY9" fmla="*/ 14839 h 40648"/>
                    <a:gd name="connsiteX10" fmla="*/ 15786 w 25869"/>
                    <a:gd name="connsiteY10" fmla="*/ 11002 h 40648"/>
                    <a:gd name="connsiteX11" fmla="*/ 10295 w 25869"/>
                    <a:gd name="connsiteY11" fmla="*/ 9745 h 40648"/>
                    <a:gd name="connsiteX12" fmla="*/ 1751 w 25869"/>
                    <a:gd name="connsiteY12" fmla="*/ 13929 h 40648"/>
                    <a:gd name="connsiteX13" fmla="*/ -1540 w 25869"/>
                    <a:gd name="connsiteY13" fmla="*/ 24945 h 40648"/>
                    <a:gd name="connsiteX14" fmla="*/ 1751 w 25869"/>
                    <a:gd name="connsiteY14" fmla="*/ 35953 h 40648"/>
                    <a:gd name="connsiteX15" fmla="*/ 10295 w 25869"/>
                    <a:gd name="connsiteY15" fmla="*/ 40138 h 40648"/>
                    <a:gd name="connsiteX16" fmla="*/ 15786 w 25869"/>
                    <a:gd name="connsiteY16" fmla="*/ 38881 h 40648"/>
                    <a:gd name="connsiteX17" fmla="*/ 19574 w 25869"/>
                    <a:gd name="connsiteY17" fmla="*/ 35052 h 40648"/>
                    <a:gd name="connsiteX18" fmla="*/ 19574 w 25869"/>
                    <a:gd name="connsiteY18" fmla="*/ 39443 h 40648"/>
                    <a:gd name="connsiteX19" fmla="*/ 24329 w 25869"/>
                    <a:gd name="connsiteY19" fmla="*/ 39443 h 40648"/>
                    <a:gd name="connsiteX20" fmla="*/ 24329 w 25869"/>
                    <a:gd name="connsiteY20" fmla="*/ -510 h 40648"/>
                    <a:gd name="connsiteX21" fmla="*/ 19574 w 25869"/>
                    <a:gd name="connsiteY21" fmla="*/ -510 h 40648"/>
                    <a:gd name="connsiteX22" fmla="*/ 19574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372" y="24945"/>
                      </a:moveTo>
                      <a:cubicBezTo>
                        <a:pt x="3372" y="21450"/>
                        <a:pt x="4092" y="18707"/>
                        <a:pt x="5531" y="16717"/>
                      </a:cubicBezTo>
                      <a:cubicBezTo>
                        <a:pt x="6970" y="14726"/>
                        <a:pt x="8946" y="13731"/>
                        <a:pt x="11461" y="13731"/>
                      </a:cubicBezTo>
                      <a:cubicBezTo>
                        <a:pt x="13975" y="13731"/>
                        <a:pt x="15954" y="14726"/>
                        <a:pt x="17399" y="16717"/>
                      </a:cubicBezTo>
                      <a:cubicBezTo>
                        <a:pt x="18849" y="18707"/>
                        <a:pt x="19574" y="21450"/>
                        <a:pt x="19574" y="24945"/>
                      </a:cubicBezTo>
                      <a:cubicBezTo>
                        <a:pt x="19574" y="28441"/>
                        <a:pt x="18849" y="31184"/>
                        <a:pt x="17399" y="33174"/>
                      </a:cubicBezTo>
                      <a:cubicBezTo>
                        <a:pt x="15954" y="35165"/>
                        <a:pt x="13975" y="36160"/>
                        <a:pt x="11461" y="36160"/>
                      </a:cubicBezTo>
                      <a:cubicBezTo>
                        <a:pt x="8946" y="36160"/>
                        <a:pt x="6970" y="35165"/>
                        <a:pt x="5531" y="33174"/>
                      </a:cubicBezTo>
                      <a:cubicBezTo>
                        <a:pt x="4092" y="31184"/>
                        <a:pt x="3372" y="28441"/>
                        <a:pt x="3372" y="24945"/>
                      </a:cubicBezTo>
                      <a:close/>
                      <a:moveTo>
                        <a:pt x="19574" y="14839"/>
                      </a:moveTo>
                      <a:cubicBezTo>
                        <a:pt x="18576" y="13119"/>
                        <a:pt x="17313" y="11840"/>
                        <a:pt x="15786" y="11002"/>
                      </a:cubicBezTo>
                      <a:cubicBezTo>
                        <a:pt x="14264" y="10164"/>
                        <a:pt x="12434" y="9745"/>
                        <a:pt x="10295" y="9745"/>
                      </a:cubicBezTo>
                      <a:cubicBezTo>
                        <a:pt x="6799" y="9745"/>
                        <a:pt x="3951" y="11140"/>
                        <a:pt x="1751" y="13929"/>
                      </a:cubicBezTo>
                      <a:cubicBezTo>
                        <a:pt x="-443" y="16725"/>
                        <a:pt x="-1540" y="20397"/>
                        <a:pt x="-1540" y="24945"/>
                      </a:cubicBezTo>
                      <a:cubicBezTo>
                        <a:pt x="-1540" y="29494"/>
                        <a:pt x="-443" y="33163"/>
                        <a:pt x="1751" y="35953"/>
                      </a:cubicBezTo>
                      <a:cubicBezTo>
                        <a:pt x="3951" y="38743"/>
                        <a:pt x="6799" y="40138"/>
                        <a:pt x="10295" y="40138"/>
                      </a:cubicBezTo>
                      <a:cubicBezTo>
                        <a:pt x="12434" y="40138"/>
                        <a:pt x="14264" y="39719"/>
                        <a:pt x="15786" y="38881"/>
                      </a:cubicBezTo>
                      <a:cubicBezTo>
                        <a:pt x="17313" y="38048"/>
                        <a:pt x="18576" y="36772"/>
                        <a:pt x="19574" y="35052"/>
                      </a:cubicBezTo>
                      <a:lnTo>
                        <a:pt x="19574" y="39443"/>
                      </a:lnTo>
                      <a:lnTo>
                        <a:pt x="24329" y="39443"/>
                      </a:lnTo>
                      <a:lnTo>
                        <a:pt x="24329" y="-510"/>
                      </a:lnTo>
                      <a:lnTo>
                        <a:pt x="19574" y="-510"/>
                      </a:lnTo>
                      <a:lnTo>
                        <a:pt x="19574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id="{065CF1FE-8769-4604-A2D3-0DEC43C6C8D7}"/>
                    </a:ext>
                  </a:extLst>
                </p:cNvPr>
                <p:cNvSpPr/>
                <p:nvPr/>
              </p:nvSpPr>
              <p:spPr>
                <a:xfrm flipV="1">
                  <a:off x="6278442" y="5848556"/>
                  <a:ext cx="24240" cy="30393"/>
                </a:xfrm>
                <a:custGeom>
                  <a:avLst/>
                  <a:gdLst>
                    <a:gd name="connsiteX0" fmla="*/ -1629 w 24240"/>
                    <a:gd name="connsiteY0" fmla="*/ 11043 h 30393"/>
                    <a:gd name="connsiteX1" fmla="*/ -1629 w 24240"/>
                    <a:gd name="connsiteY1" fmla="*/ 28568 h 30393"/>
                    <a:gd name="connsiteX2" fmla="*/ 3126 w 24240"/>
                    <a:gd name="connsiteY2" fmla="*/ 28568 h 30393"/>
                    <a:gd name="connsiteX3" fmla="*/ 3126 w 24240"/>
                    <a:gd name="connsiteY3" fmla="*/ 11225 h 30393"/>
                    <a:gd name="connsiteX4" fmla="*/ 4722 w 24240"/>
                    <a:gd name="connsiteY4" fmla="*/ 5055 h 30393"/>
                    <a:gd name="connsiteX5" fmla="*/ 9536 w 24240"/>
                    <a:gd name="connsiteY5" fmla="*/ 3004 h 30393"/>
                    <a:gd name="connsiteX6" fmla="*/ 15614 w 24240"/>
                    <a:gd name="connsiteY6" fmla="*/ 5460 h 30393"/>
                    <a:gd name="connsiteX7" fmla="*/ 17856 w 24240"/>
                    <a:gd name="connsiteY7" fmla="*/ 12159 h 30393"/>
                    <a:gd name="connsiteX8" fmla="*/ 17856 w 24240"/>
                    <a:gd name="connsiteY8" fmla="*/ 28568 h 30393"/>
                    <a:gd name="connsiteX9" fmla="*/ 22611 w 24240"/>
                    <a:gd name="connsiteY9" fmla="*/ 28568 h 30393"/>
                    <a:gd name="connsiteX10" fmla="*/ 22611 w 24240"/>
                    <a:gd name="connsiteY10" fmla="*/ -378 h 30393"/>
                    <a:gd name="connsiteX11" fmla="*/ 17856 w 24240"/>
                    <a:gd name="connsiteY11" fmla="*/ -378 h 30393"/>
                    <a:gd name="connsiteX12" fmla="*/ 17856 w 24240"/>
                    <a:gd name="connsiteY12" fmla="*/ 4071 h 30393"/>
                    <a:gd name="connsiteX13" fmla="*/ 13836 w 24240"/>
                    <a:gd name="connsiteY13" fmla="*/ 151 h 30393"/>
                    <a:gd name="connsiteX14" fmla="*/ 8527 w 24240"/>
                    <a:gd name="connsiteY14" fmla="*/ -1131 h 30393"/>
                    <a:gd name="connsiteX15" fmla="*/ 951 w 24240"/>
                    <a:gd name="connsiteY15" fmla="*/ 1970 h 30393"/>
                    <a:gd name="connsiteX16" fmla="*/ -1629 w 24240"/>
                    <a:gd name="connsiteY16" fmla="*/ 11043 h 30393"/>
                    <a:gd name="connsiteX17" fmla="*/ 10338 w 24240"/>
                    <a:gd name="connsiteY17" fmla="*/ 29262 h 30393"/>
                    <a:gd name="connsiteX18" fmla="*/ 10338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29" y="11043"/>
                      </a:moveTo>
                      <a:lnTo>
                        <a:pt x="-1629" y="28568"/>
                      </a:lnTo>
                      <a:lnTo>
                        <a:pt x="3126" y="28568"/>
                      </a:lnTo>
                      <a:lnTo>
                        <a:pt x="3126" y="11225"/>
                      </a:lnTo>
                      <a:cubicBezTo>
                        <a:pt x="3126" y="8485"/>
                        <a:pt x="3658" y="6428"/>
                        <a:pt x="4722" y="5055"/>
                      </a:cubicBezTo>
                      <a:cubicBezTo>
                        <a:pt x="5792" y="3688"/>
                        <a:pt x="7397" y="3004"/>
                        <a:pt x="9536" y="3004"/>
                      </a:cubicBezTo>
                      <a:cubicBezTo>
                        <a:pt x="12100" y="3004"/>
                        <a:pt x="14126" y="3823"/>
                        <a:pt x="15614" y="5460"/>
                      </a:cubicBezTo>
                      <a:cubicBezTo>
                        <a:pt x="17109" y="7098"/>
                        <a:pt x="17856" y="9331"/>
                        <a:pt x="17856" y="12159"/>
                      </a:cubicBezTo>
                      <a:lnTo>
                        <a:pt x="17856" y="28568"/>
                      </a:lnTo>
                      <a:lnTo>
                        <a:pt x="22611" y="28568"/>
                      </a:lnTo>
                      <a:lnTo>
                        <a:pt x="22611" y="-378"/>
                      </a:lnTo>
                      <a:lnTo>
                        <a:pt x="17856" y="-378"/>
                      </a:lnTo>
                      <a:lnTo>
                        <a:pt x="17856" y="4071"/>
                      </a:lnTo>
                      <a:cubicBezTo>
                        <a:pt x="16703" y="2312"/>
                        <a:pt x="15363" y="1006"/>
                        <a:pt x="13836" y="151"/>
                      </a:cubicBezTo>
                      <a:cubicBezTo>
                        <a:pt x="12315" y="-704"/>
                        <a:pt x="10545" y="-1131"/>
                        <a:pt x="8527" y="-1131"/>
                      </a:cubicBezTo>
                      <a:cubicBezTo>
                        <a:pt x="5202" y="-1131"/>
                        <a:pt x="2677" y="-97"/>
                        <a:pt x="951" y="1970"/>
                      </a:cubicBezTo>
                      <a:cubicBezTo>
                        <a:pt x="-769" y="4038"/>
                        <a:pt x="-1629" y="7062"/>
                        <a:pt x="-1629" y="11043"/>
                      </a:cubicBezTo>
                      <a:close/>
                      <a:moveTo>
                        <a:pt x="10338" y="29262"/>
                      </a:moveTo>
                      <a:lnTo>
                        <a:pt x="10338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9900C899-96BE-4DDB-AF9E-2C3302E1821C}"/>
                    </a:ext>
                  </a:extLst>
                </p:cNvPr>
                <p:cNvSpPr/>
                <p:nvPr/>
              </p:nvSpPr>
              <p:spPr>
                <a:xfrm flipV="1">
                  <a:off x="6310665" y="5848556"/>
                  <a:ext cx="24455" cy="30393"/>
                </a:xfrm>
                <a:custGeom>
                  <a:avLst/>
                  <a:gdLst>
                    <a:gd name="connsiteX0" fmla="*/ 13490 w 24455"/>
                    <a:gd name="connsiteY0" fmla="*/ 14169 h 30393"/>
                    <a:gd name="connsiteX1" fmla="*/ 5501 w 24455"/>
                    <a:gd name="connsiteY1" fmla="*/ 12854 h 30393"/>
                    <a:gd name="connsiteX2" fmla="*/ 3277 w 24455"/>
                    <a:gd name="connsiteY2" fmla="*/ 8355 h 30393"/>
                    <a:gd name="connsiteX3" fmla="*/ 4947 w 24455"/>
                    <a:gd name="connsiteY3" fmla="*/ 4336 h 30393"/>
                    <a:gd name="connsiteX4" fmla="*/ 9479 w 24455"/>
                    <a:gd name="connsiteY4" fmla="*/ 2855 h 30393"/>
                    <a:gd name="connsiteX5" fmla="*/ 15831 w 24455"/>
                    <a:gd name="connsiteY5" fmla="*/ 5659 h 30393"/>
                    <a:gd name="connsiteX6" fmla="*/ 18221 w 24455"/>
                    <a:gd name="connsiteY6" fmla="*/ 13110 h 30393"/>
                    <a:gd name="connsiteX7" fmla="*/ 18221 w 24455"/>
                    <a:gd name="connsiteY7" fmla="*/ 14169 h 30393"/>
                    <a:gd name="connsiteX8" fmla="*/ 13490 w 24455"/>
                    <a:gd name="connsiteY8" fmla="*/ 14169 h 30393"/>
                    <a:gd name="connsiteX9" fmla="*/ 22976 w 24455"/>
                    <a:gd name="connsiteY9" fmla="*/ 16137 h 30393"/>
                    <a:gd name="connsiteX10" fmla="*/ 22976 w 24455"/>
                    <a:gd name="connsiteY10" fmla="*/ -378 h 30393"/>
                    <a:gd name="connsiteX11" fmla="*/ 18221 w 24455"/>
                    <a:gd name="connsiteY11" fmla="*/ -378 h 30393"/>
                    <a:gd name="connsiteX12" fmla="*/ 18221 w 24455"/>
                    <a:gd name="connsiteY12" fmla="*/ 4013 h 30393"/>
                    <a:gd name="connsiteX13" fmla="*/ 14160 w 24455"/>
                    <a:gd name="connsiteY13" fmla="*/ 126 h 30393"/>
                    <a:gd name="connsiteX14" fmla="*/ 8214 w 24455"/>
                    <a:gd name="connsiteY14" fmla="*/ -1131 h 30393"/>
                    <a:gd name="connsiteX15" fmla="*/ 1143 w 24455"/>
                    <a:gd name="connsiteY15" fmla="*/ 1367 h 30393"/>
                    <a:gd name="connsiteX16" fmla="*/ -1479 w 24455"/>
                    <a:gd name="connsiteY16" fmla="*/ 8049 h 30393"/>
                    <a:gd name="connsiteX17" fmla="*/ 1788 w 24455"/>
                    <a:gd name="connsiteY17" fmla="*/ 15410 h 30393"/>
                    <a:gd name="connsiteX18" fmla="*/ 11547 w 24455"/>
                    <a:gd name="connsiteY18" fmla="*/ 17891 h 30393"/>
                    <a:gd name="connsiteX19" fmla="*/ 18221 w 24455"/>
                    <a:gd name="connsiteY19" fmla="*/ 17891 h 30393"/>
                    <a:gd name="connsiteX20" fmla="*/ 18221 w 24455"/>
                    <a:gd name="connsiteY20" fmla="*/ 18362 h 30393"/>
                    <a:gd name="connsiteX21" fmla="*/ 16062 w 24455"/>
                    <a:gd name="connsiteY21" fmla="*/ 23440 h 30393"/>
                    <a:gd name="connsiteX22" fmla="*/ 10000 w 24455"/>
                    <a:gd name="connsiteY22" fmla="*/ 25235 h 30393"/>
                    <a:gd name="connsiteX23" fmla="*/ 5162 w 24455"/>
                    <a:gd name="connsiteY23" fmla="*/ 24639 h 30393"/>
                    <a:gd name="connsiteX24" fmla="*/ 647 w 24455"/>
                    <a:gd name="connsiteY24" fmla="*/ 22853 h 30393"/>
                    <a:gd name="connsiteX25" fmla="*/ 647 w 24455"/>
                    <a:gd name="connsiteY25" fmla="*/ 27253 h 30393"/>
                    <a:gd name="connsiteX26" fmla="*/ 5708 w 24455"/>
                    <a:gd name="connsiteY26" fmla="*/ 28758 h 30393"/>
                    <a:gd name="connsiteX27" fmla="*/ 10488 w 24455"/>
                    <a:gd name="connsiteY27" fmla="*/ 29262 h 30393"/>
                    <a:gd name="connsiteX28" fmla="*/ 19875 w 24455"/>
                    <a:gd name="connsiteY28" fmla="*/ 26004 h 30393"/>
                    <a:gd name="connsiteX29" fmla="*/ 22976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90" y="14169"/>
                      </a:moveTo>
                      <a:cubicBezTo>
                        <a:pt x="9648" y="14169"/>
                        <a:pt x="6985" y="13731"/>
                        <a:pt x="5501" y="12854"/>
                      </a:cubicBezTo>
                      <a:cubicBezTo>
                        <a:pt x="4018" y="11977"/>
                        <a:pt x="3277" y="10478"/>
                        <a:pt x="3277" y="8355"/>
                      </a:cubicBezTo>
                      <a:cubicBezTo>
                        <a:pt x="3277" y="6668"/>
                        <a:pt x="3834" y="5328"/>
                        <a:pt x="4947" y="4336"/>
                      </a:cubicBezTo>
                      <a:cubicBezTo>
                        <a:pt x="6061" y="3349"/>
                        <a:pt x="7572" y="2855"/>
                        <a:pt x="9479" y="2855"/>
                      </a:cubicBezTo>
                      <a:cubicBezTo>
                        <a:pt x="12120" y="2855"/>
                        <a:pt x="14238" y="3790"/>
                        <a:pt x="15831" y="5659"/>
                      </a:cubicBezTo>
                      <a:cubicBezTo>
                        <a:pt x="17424" y="7528"/>
                        <a:pt x="18221" y="10012"/>
                        <a:pt x="18221" y="13110"/>
                      </a:cubicBezTo>
                      <a:lnTo>
                        <a:pt x="18221" y="14169"/>
                      </a:lnTo>
                      <a:lnTo>
                        <a:pt x="13490" y="14169"/>
                      </a:lnTo>
                      <a:close/>
                      <a:moveTo>
                        <a:pt x="22976" y="16137"/>
                      </a:moveTo>
                      <a:lnTo>
                        <a:pt x="22976" y="-378"/>
                      </a:lnTo>
                      <a:lnTo>
                        <a:pt x="18221" y="-378"/>
                      </a:lnTo>
                      <a:lnTo>
                        <a:pt x="18221" y="4013"/>
                      </a:lnTo>
                      <a:cubicBezTo>
                        <a:pt x="17135" y="2260"/>
                        <a:pt x="15781" y="964"/>
                        <a:pt x="14160" y="126"/>
                      </a:cubicBezTo>
                      <a:cubicBezTo>
                        <a:pt x="12539" y="-712"/>
                        <a:pt x="10557" y="-1131"/>
                        <a:pt x="8214" y="-1131"/>
                      </a:cubicBezTo>
                      <a:cubicBezTo>
                        <a:pt x="5253" y="-1131"/>
                        <a:pt x="2896" y="-298"/>
                        <a:pt x="1143" y="1367"/>
                      </a:cubicBezTo>
                      <a:cubicBezTo>
                        <a:pt x="-605" y="3032"/>
                        <a:pt x="-1479" y="5259"/>
                        <a:pt x="-1479" y="8049"/>
                      </a:cubicBezTo>
                      <a:cubicBezTo>
                        <a:pt x="-1479" y="11302"/>
                        <a:pt x="-390" y="13756"/>
                        <a:pt x="1788" y="15410"/>
                      </a:cubicBezTo>
                      <a:cubicBezTo>
                        <a:pt x="3971" y="17064"/>
                        <a:pt x="7224" y="17891"/>
                        <a:pt x="11547" y="17891"/>
                      </a:cubicBezTo>
                      <a:lnTo>
                        <a:pt x="18221" y="17891"/>
                      </a:lnTo>
                      <a:lnTo>
                        <a:pt x="18221" y="18362"/>
                      </a:lnTo>
                      <a:cubicBezTo>
                        <a:pt x="18221" y="20551"/>
                        <a:pt x="17501" y="22244"/>
                        <a:pt x="16062" y="23440"/>
                      </a:cubicBezTo>
                      <a:cubicBezTo>
                        <a:pt x="14623" y="24636"/>
                        <a:pt x="12603" y="25235"/>
                        <a:pt x="10000" y="25235"/>
                      </a:cubicBezTo>
                      <a:cubicBezTo>
                        <a:pt x="8346" y="25235"/>
                        <a:pt x="6734" y="25036"/>
                        <a:pt x="5162" y="24639"/>
                      </a:cubicBezTo>
                      <a:cubicBezTo>
                        <a:pt x="3596" y="24242"/>
                        <a:pt x="2091" y="23647"/>
                        <a:pt x="647" y="22853"/>
                      </a:cubicBezTo>
                      <a:lnTo>
                        <a:pt x="647" y="27253"/>
                      </a:lnTo>
                      <a:cubicBezTo>
                        <a:pt x="2384" y="27925"/>
                        <a:pt x="4071" y="28427"/>
                        <a:pt x="5708" y="28758"/>
                      </a:cubicBezTo>
                      <a:cubicBezTo>
                        <a:pt x="7346" y="29094"/>
                        <a:pt x="8939" y="29262"/>
                        <a:pt x="10488" y="29262"/>
                      </a:cubicBezTo>
                      <a:cubicBezTo>
                        <a:pt x="14679" y="29262"/>
                        <a:pt x="17807" y="28176"/>
                        <a:pt x="19875" y="26004"/>
                      </a:cubicBezTo>
                      <a:cubicBezTo>
                        <a:pt x="21943" y="23837"/>
                        <a:pt x="22976" y="20548"/>
                        <a:pt x="22976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40B8BA5C-346E-473D-9C2A-F698288ED7F9}"/>
                    </a:ext>
                  </a:extLst>
                </p:cNvPr>
                <p:cNvSpPr/>
                <p:nvPr/>
              </p:nvSpPr>
              <p:spPr>
                <a:xfrm flipV="1">
                  <a:off x="6344729" y="5848556"/>
                  <a:ext cx="16953" cy="29640"/>
                </a:xfrm>
                <a:custGeom>
                  <a:avLst/>
                  <a:gdLst>
                    <a:gd name="connsiteX0" fmla="*/ 15735 w 16953"/>
                    <a:gd name="connsiteY0" fmla="*/ 23328 h 29640"/>
                    <a:gd name="connsiteX1" fmla="*/ 13990 w 16953"/>
                    <a:gd name="connsiteY1" fmla="*/ 24006 h 29640"/>
                    <a:gd name="connsiteX2" fmla="*/ 11914 w 16953"/>
                    <a:gd name="connsiteY2" fmla="*/ 24230 h 29640"/>
                    <a:gd name="connsiteX3" fmla="*/ 5720 w 16953"/>
                    <a:gd name="connsiteY3" fmla="*/ 21608 h 29640"/>
                    <a:gd name="connsiteX4" fmla="*/ 3561 w 16953"/>
                    <a:gd name="connsiteY4" fmla="*/ 14074 h 29640"/>
                    <a:gd name="connsiteX5" fmla="*/ 3561 w 16953"/>
                    <a:gd name="connsiteY5" fmla="*/ -1176 h 29640"/>
                    <a:gd name="connsiteX6" fmla="*/ -1219 w 16953"/>
                    <a:gd name="connsiteY6" fmla="*/ -1176 h 29640"/>
                    <a:gd name="connsiteX7" fmla="*/ -1219 w 16953"/>
                    <a:gd name="connsiteY7" fmla="*/ 27769 h 29640"/>
                    <a:gd name="connsiteX8" fmla="*/ 3561 w 16953"/>
                    <a:gd name="connsiteY8" fmla="*/ 27769 h 29640"/>
                    <a:gd name="connsiteX9" fmla="*/ 3561 w 16953"/>
                    <a:gd name="connsiteY9" fmla="*/ 23270 h 29640"/>
                    <a:gd name="connsiteX10" fmla="*/ 7465 w 16953"/>
                    <a:gd name="connsiteY10" fmla="*/ 27182 h 29640"/>
                    <a:gd name="connsiteX11" fmla="*/ 13312 w 16953"/>
                    <a:gd name="connsiteY11" fmla="*/ 28464 h 29640"/>
                    <a:gd name="connsiteX12" fmla="*/ 14395 w 16953"/>
                    <a:gd name="connsiteY12" fmla="*/ 28398 h 29640"/>
                    <a:gd name="connsiteX13" fmla="*/ 15710 w 16953"/>
                    <a:gd name="connsiteY13" fmla="*/ 28208 h 29640"/>
                    <a:gd name="connsiteX14" fmla="*/ 1573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35" y="23328"/>
                      </a:moveTo>
                      <a:cubicBezTo>
                        <a:pt x="15200" y="23637"/>
                        <a:pt x="14618" y="23863"/>
                        <a:pt x="13990" y="24006"/>
                      </a:cubicBezTo>
                      <a:cubicBezTo>
                        <a:pt x="13361" y="24155"/>
                        <a:pt x="12669" y="24230"/>
                        <a:pt x="11914" y="24230"/>
                      </a:cubicBezTo>
                      <a:cubicBezTo>
                        <a:pt x="9224" y="24230"/>
                        <a:pt x="7159" y="23356"/>
                        <a:pt x="5720" y="21608"/>
                      </a:cubicBezTo>
                      <a:cubicBezTo>
                        <a:pt x="4281" y="19860"/>
                        <a:pt x="3561" y="17349"/>
                        <a:pt x="3561" y="14074"/>
                      </a:cubicBezTo>
                      <a:lnTo>
                        <a:pt x="3561" y="-1176"/>
                      </a:lnTo>
                      <a:lnTo>
                        <a:pt x="-1219" y="-1176"/>
                      </a:lnTo>
                      <a:lnTo>
                        <a:pt x="-1219" y="27769"/>
                      </a:lnTo>
                      <a:lnTo>
                        <a:pt x="3561" y="27769"/>
                      </a:lnTo>
                      <a:lnTo>
                        <a:pt x="3561" y="23270"/>
                      </a:lnTo>
                      <a:cubicBezTo>
                        <a:pt x="4565" y="25029"/>
                        <a:pt x="5866" y="26333"/>
                        <a:pt x="7465" y="27182"/>
                      </a:cubicBezTo>
                      <a:cubicBezTo>
                        <a:pt x="9069" y="28037"/>
                        <a:pt x="11018" y="28464"/>
                        <a:pt x="13312" y="28464"/>
                      </a:cubicBezTo>
                      <a:cubicBezTo>
                        <a:pt x="13637" y="28464"/>
                        <a:pt x="13998" y="28442"/>
                        <a:pt x="14395" y="28398"/>
                      </a:cubicBezTo>
                      <a:cubicBezTo>
                        <a:pt x="14792" y="28359"/>
                        <a:pt x="15230" y="28296"/>
                        <a:pt x="15710" y="28208"/>
                      </a:cubicBezTo>
                      <a:lnTo>
                        <a:pt x="1573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id="{E7C6EDD8-D4ED-414F-A0CB-E328A20759AB}"/>
                    </a:ext>
                  </a:extLst>
                </p:cNvPr>
                <p:cNvSpPr/>
                <p:nvPr/>
              </p:nvSpPr>
              <p:spPr>
                <a:xfrm flipV="1">
                  <a:off x="6363413" y="5848556"/>
                  <a:ext cx="26828" cy="30393"/>
                </a:xfrm>
                <a:custGeom>
                  <a:avLst/>
                  <a:gdLst>
                    <a:gd name="connsiteX0" fmla="*/ 25243 w 26828"/>
                    <a:gd name="connsiteY0" fmla="*/ 15286 h 30393"/>
                    <a:gd name="connsiteX1" fmla="*/ 25243 w 26828"/>
                    <a:gd name="connsiteY1" fmla="*/ 12962 h 30393"/>
                    <a:gd name="connsiteX2" fmla="*/ 3377 w 26828"/>
                    <a:gd name="connsiteY2" fmla="*/ 12962 h 30393"/>
                    <a:gd name="connsiteX3" fmla="*/ 6337 w 26828"/>
                    <a:gd name="connsiteY3" fmla="*/ 5477 h 30393"/>
                    <a:gd name="connsiteX4" fmla="*/ 13714 w 26828"/>
                    <a:gd name="connsiteY4" fmla="*/ 2905 h 30393"/>
                    <a:gd name="connsiteX5" fmla="*/ 19024 w 26828"/>
                    <a:gd name="connsiteY5" fmla="*/ 3575 h 30393"/>
                    <a:gd name="connsiteX6" fmla="*/ 24135 w 26828"/>
                    <a:gd name="connsiteY6" fmla="*/ 5593 h 30393"/>
                    <a:gd name="connsiteX7" fmla="*/ 24135 w 26828"/>
                    <a:gd name="connsiteY7" fmla="*/ 1094 h 30393"/>
                    <a:gd name="connsiteX8" fmla="*/ 18883 w 26828"/>
                    <a:gd name="connsiteY8" fmla="*/ -560 h 30393"/>
                    <a:gd name="connsiteX9" fmla="*/ 13433 w 26828"/>
                    <a:gd name="connsiteY9" fmla="*/ -1131 h 30393"/>
                    <a:gd name="connsiteX10" fmla="*/ 2459 w 26828"/>
                    <a:gd name="connsiteY10" fmla="*/ 2897 h 30393"/>
                    <a:gd name="connsiteX11" fmla="*/ -1586 w 26828"/>
                    <a:gd name="connsiteY11" fmla="*/ 13813 h 30393"/>
                    <a:gd name="connsiteX12" fmla="*/ 2252 w 26828"/>
                    <a:gd name="connsiteY12" fmla="*/ 25086 h 30393"/>
                    <a:gd name="connsiteX13" fmla="*/ 12606 w 26828"/>
                    <a:gd name="connsiteY13" fmla="*/ 29262 h 30393"/>
                    <a:gd name="connsiteX14" fmla="*/ 21844 w 26828"/>
                    <a:gd name="connsiteY14" fmla="*/ 25499 h 30393"/>
                    <a:gd name="connsiteX15" fmla="*/ 25243 w 26828"/>
                    <a:gd name="connsiteY15" fmla="*/ 15286 h 30393"/>
                    <a:gd name="connsiteX16" fmla="*/ 20488 w 26828"/>
                    <a:gd name="connsiteY16" fmla="*/ 16683 h 30393"/>
                    <a:gd name="connsiteX17" fmla="*/ 18304 w 26828"/>
                    <a:gd name="connsiteY17" fmla="*/ 22902 h 30393"/>
                    <a:gd name="connsiteX18" fmla="*/ 12656 w 26828"/>
                    <a:gd name="connsiteY18" fmla="*/ 25235 h 30393"/>
                    <a:gd name="connsiteX19" fmla="*/ 6288 w 26828"/>
                    <a:gd name="connsiteY19" fmla="*/ 22985 h 30393"/>
                    <a:gd name="connsiteX20" fmla="*/ 3534 w 26828"/>
                    <a:gd name="connsiteY20" fmla="*/ 16650 h 30393"/>
                    <a:gd name="connsiteX21" fmla="*/ 20488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43" y="15286"/>
                      </a:moveTo>
                      <a:lnTo>
                        <a:pt x="25243" y="12962"/>
                      </a:lnTo>
                      <a:lnTo>
                        <a:pt x="3377" y="12962"/>
                      </a:lnTo>
                      <a:cubicBezTo>
                        <a:pt x="3586" y="9687"/>
                        <a:pt x="4573" y="7192"/>
                        <a:pt x="6337" y="5477"/>
                      </a:cubicBezTo>
                      <a:cubicBezTo>
                        <a:pt x="8102" y="3762"/>
                        <a:pt x="10561" y="2905"/>
                        <a:pt x="13714" y="2905"/>
                      </a:cubicBezTo>
                      <a:cubicBezTo>
                        <a:pt x="15539" y="2905"/>
                        <a:pt x="17309" y="3128"/>
                        <a:pt x="19024" y="3575"/>
                      </a:cubicBezTo>
                      <a:cubicBezTo>
                        <a:pt x="20739" y="4021"/>
                        <a:pt x="22442" y="4694"/>
                        <a:pt x="24135" y="5593"/>
                      </a:cubicBezTo>
                      <a:lnTo>
                        <a:pt x="24135" y="1094"/>
                      </a:lnTo>
                      <a:cubicBezTo>
                        <a:pt x="22426" y="372"/>
                        <a:pt x="20675" y="-180"/>
                        <a:pt x="18883" y="-560"/>
                      </a:cubicBezTo>
                      <a:cubicBezTo>
                        <a:pt x="17091" y="-941"/>
                        <a:pt x="15275" y="-1131"/>
                        <a:pt x="13433" y="-1131"/>
                      </a:cubicBezTo>
                      <a:cubicBezTo>
                        <a:pt x="8813" y="-1131"/>
                        <a:pt x="5155" y="212"/>
                        <a:pt x="2459" y="2897"/>
                      </a:cubicBezTo>
                      <a:cubicBezTo>
                        <a:pt x="-237" y="5587"/>
                        <a:pt x="-1586" y="9226"/>
                        <a:pt x="-1586" y="13813"/>
                      </a:cubicBezTo>
                      <a:cubicBezTo>
                        <a:pt x="-1586" y="18550"/>
                        <a:pt x="-306" y="22307"/>
                        <a:pt x="2252" y="25086"/>
                      </a:cubicBezTo>
                      <a:cubicBezTo>
                        <a:pt x="4810" y="27870"/>
                        <a:pt x="8262" y="29262"/>
                        <a:pt x="12606" y="29262"/>
                      </a:cubicBezTo>
                      <a:cubicBezTo>
                        <a:pt x="16499" y="29262"/>
                        <a:pt x="19578" y="28008"/>
                        <a:pt x="21844" y="25499"/>
                      </a:cubicBezTo>
                      <a:cubicBezTo>
                        <a:pt x="24110" y="22996"/>
                        <a:pt x="25243" y="19592"/>
                        <a:pt x="25243" y="15286"/>
                      </a:cubicBezTo>
                      <a:close/>
                      <a:moveTo>
                        <a:pt x="20488" y="16683"/>
                      </a:moveTo>
                      <a:cubicBezTo>
                        <a:pt x="20455" y="19280"/>
                        <a:pt x="19727" y="21353"/>
                        <a:pt x="18304" y="22902"/>
                      </a:cubicBezTo>
                      <a:cubicBezTo>
                        <a:pt x="16882" y="24457"/>
                        <a:pt x="14999" y="25235"/>
                        <a:pt x="12656" y="25235"/>
                      </a:cubicBezTo>
                      <a:cubicBezTo>
                        <a:pt x="10004" y="25235"/>
                        <a:pt x="7881" y="24485"/>
                        <a:pt x="6288" y="22985"/>
                      </a:cubicBezTo>
                      <a:cubicBezTo>
                        <a:pt x="4694" y="21485"/>
                        <a:pt x="3776" y="19374"/>
                        <a:pt x="3534" y="16650"/>
                      </a:cubicBezTo>
                      <a:lnTo>
                        <a:pt x="20488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id="{B7F208F4-1F96-451B-BE95-0D869B39A700}"/>
                    </a:ext>
                  </a:extLst>
                </p:cNvPr>
                <p:cNvSpPr/>
                <p:nvPr/>
              </p:nvSpPr>
              <p:spPr>
                <a:xfrm flipV="1">
                  <a:off x="6395977" y="5837979"/>
                  <a:ext cx="25869" cy="40970"/>
                </a:xfrm>
                <a:custGeom>
                  <a:avLst/>
                  <a:gdLst>
                    <a:gd name="connsiteX0" fmla="*/ 19590 w 25869"/>
                    <a:gd name="connsiteY0" fmla="*/ 23536 h 40970"/>
                    <a:gd name="connsiteX1" fmla="*/ 19590 w 25869"/>
                    <a:gd name="connsiteY1" fmla="*/ 39200 h 40970"/>
                    <a:gd name="connsiteX2" fmla="*/ 24345 w 25869"/>
                    <a:gd name="connsiteY2" fmla="*/ 39200 h 40970"/>
                    <a:gd name="connsiteX3" fmla="*/ 24345 w 25869"/>
                    <a:gd name="connsiteY3" fmla="*/ -1018 h 40970"/>
                    <a:gd name="connsiteX4" fmla="*/ 19590 w 25869"/>
                    <a:gd name="connsiteY4" fmla="*/ -1018 h 40970"/>
                    <a:gd name="connsiteX5" fmla="*/ 19590 w 25869"/>
                    <a:gd name="connsiteY5" fmla="*/ 3324 h 40970"/>
                    <a:gd name="connsiteX6" fmla="*/ 15802 w 25869"/>
                    <a:gd name="connsiteY6" fmla="*/ -514 h 40970"/>
                    <a:gd name="connsiteX7" fmla="*/ 10311 w 25869"/>
                    <a:gd name="connsiteY7" fmla="*/ -1771 h 40970"/>
                    <a:gd name="connsiteX8" fmla="*/ 1767 w 25869"/>
                    <a:gd name="connsiteY8" fmla="*/ 2414 h 40970"/>
                    <a:gd name="connsiteX9" fmla="*/ -1524 w 25869"/>
                    <a:gd name="connsiteY9" fmla="*/ 13430 h 40970"/>
                    <a:gd name="connsiteX10" fmla="*/ 1767 w 25869"/>
                    <a:gd name="connsiteY10" fmla="*/ 24437 h 40970"/>
                    <a:gd name="connsiteX11" fmla="*/ 10311 w 25869"/>
                    <a:gd name="connsiteY11" fmla="*/ 28622 h 40970"/>
                    <a:gd name="connsiteX12" fmla="*/ 15802 w 25869"/>
                    <a:gd name="connsiteY12" fmla="*/ 27365 h 40970"/>
                    <a:gd name="connsiteX13" fmla="*/ 19590 w 25869"/>
                    <a:gd name="connsiteY13" fmla="*/ 23536 h 40970"/>
                    <a:gd name="connsiteX14" fmla="*/ 3388 w 25869"/>
                    <a:gd name="connsiteY14" fmla="*/ 13430 h 40970"/>
                    <a:gd name="connsiteX15" fmla="*/ 5547 w 25869"/>
                    <a:gd name="connsiteY15" fmla="*/ 5201 h 40970"/>
                    <a:gd name="connsiteX16" fmla="*/ 11477 w 25869"/>
                    <a:gd name="connsiteY16" fmla="*/ 2215 h 40970"/>
                    <a:gd name="connsiteX17" fmla="*/ 17415 w 25869"/>
                    <a:gd name="connsiteY17" fmla="*/ 5201 h 40970"/>
                    <a:gd name="connsiteX18" fmla="*/ 19590 w 25869"/>
                    <a:gd name="connsiteY18" fmla="*/ 13430 h 40970"/>
                    <a:gd name="connsiteX19" fmla="*/ 17415 w 25869"/>
                    <a:gd name="connsiteY19" fmla="*/ 21659 h 40970"/>
                    <a:gd name="connsiteX20" fmla="*/ 11477 w 25869"/>
                    <a:gd name="connsiteY20" fmla="*/ 24644 h 40970"/>
                    <a:gd name="connsiteX21" fmla="*/ 5547 w 25869"/>
                    <a:gd name="connsiteY21" fmla="*/ 21659 h 40970"/>
                    <a:gd name="connsiteX22" fmla="*/ 3388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590" y="23536"/>
                      </a:moveTo>
                      <a:lnTo>
                        <a:pt x="19590" y="39200"/>
                      </a:lnTo>
                      <a:lnTo>
                        <a:pt x="24345" y="39200"/>
                      </a:lnTo>
                      <a:lnTo>
                        <a:pt x="24345" y="-1018"/>
                      </a:lnTo>
                      <a:lnTo>
                        <a:pt x="19590" y="-1018"/>
                      </a:lnTo>
                      <a:lnTo>
                        <a:pt x="19590" y="3324"/>
                      </a:lnTo>
                      <a:cubicBezTo>
                        <a:pt x="18592" y="1603"/>
                        <a:pt x="17329" y="324"/>
                        <a:pt x="15802" y="-514"/>
                      </a:cubicBezTo>
                      <a:cubicBezTo>
                        <a:pt x="14280" y="-1352"/>
                        <a:pt x="12450" y="-1771"/>
                        <a:pt x="10311" y="-1771"/>
                      </a:cubicBezTo>
                      <a:cubicBezTo>
                        <a:pt x="6815" y="-1771"/>
                        <a:pt x="3967" y="-376"/>
                        <a:pt x="1767" y="2414"/>
                      </a:cubicBezTo>
                      <a:cubicBezTo>
                        <a:pt x="-427" y="5209"/>
                        <a:pt x="-1524" y="8881"/>
                        <a:pt x="-1524" y="13430"/>
                      </a:cubicBezTo>
                      <a:cubicBezTo>
                        <a:pt x="-1524" y="17978"/>
                        <a:pt x="-427" y="21648"/>
                        <a:pt x="1767" y="24437"/>
                      </a:cubicBezTo>
                      <a:cubicBezTo>
                        <a:pt x="3967" y="27227"/>
                        <a:pt x="6815" y="28622"/>
                        <a:pt x="10311" y="28622"/>
                      </a:cubicBezTo>
                      <a:cubicBezTo>
                        <a:pt x="12450" y="28622"/>
                        <a:pt x="14280" y="28203"/>
                        <a:pt x="15802" y="27365"/>
                      </a:cubicBezTo>
                      <a:cubicBezTo>
                        <a:pt x="17329" y="26533"/>
                        <a:pt x="18592" y="25256"/>
                        <a:pt x="19590" y="23536"/>
                      </a:cubicBezTo>
                      <a:close/>
                      <a:moveTo>
                        <a:pt x="3388" y="13430"/>
                      </a:moveTo>
                      <a:cubicBezTo>
                        <a:pt x="3388" y="9934"/>
                        <a:pt x="4108" y="7191"/>
                        <a:pt x="5547" y="5201"/>
                      </a:cubicBezTo>
                      <a:cubicBezTo>
                        <a:pt x="6986" y="3210"/>
                        <a:pt x="8963" y="2215"/>
                        <a:pt x="11477" y="2215"/>
                      </a:cubicBezTo>
                      <a:cubicBezTo>
                        <a:pt x="13991" y="2215"/>
                        <a:pt x="15970" y="3210"/>
                        <a:pt x="17415" y="5201"/>
                      </a:cubicBezTo>
                      <a:cubicBezTo>
                        <a:pt x="18865" y="7191"/>
                        <a:pt x="19590" y="9934"/>
                        <a:pt x="19590" y="13430"/>
                      </a:cubicBezTo>
                      <a:cubicBezTo>
                        <a:pt x="19590" y="16925"/>
                        <a:pt x="18865" y="19668"/>
                        <a:pt x="17415" y="21659"/>
                      </a:cubicBezTo>
                      <a:cubicBezTo>
                        <a:pt x="15970" y="23649"/>
                        <a:pt x="13991" y="24644"/>
                        <a:pt x="11477" y="24644"/>
                      </a:cubicBezTo>
                      <a:cubicBezTo>
                        <a:pt x="8963" y="24644"/>
                        <a:pt x="6986" y="23649"/>
                        <a:pt x="5547" y="21659"/>
                      </a:cubicBezTo>
                      <a:cubicBezTo>
                        <a:pt x="4108" y="19668"/>
                        <a:pt x="3388" y="16925"/>
                        <a:pt x="3388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A66F99DE-5DE1-4D27-BE1F-0A2DF6C1952B}"/>
                    </a:ext>
                  </a:extLst>
                </p:cNvPr>
                <p:cNvSpPr/>
                <p:nvPr/>
              </p:nvSpPr>
              <p:spPr>
                <a:xfrm flipV="1">
                  <a:off x="6426135" y="5886988"/>
                  <a:ext cx="27506" cy="3688"/>
                </a:xfrm>
                <a:custGeom>
                  <a:avLst/>
                  <a:gdLst>
                    <a:gd name="connsiteX0" fmla="*/ 26303 w 27506"/>
                    <a:gd name="connsiteY0" fmla="*/ 5593 h 3688"/>
                    <a:gd name="connsiteX1" fmla="*/ 26303 w 27506"/>
                    <a:gd name="connsiteY1" fmla="*/ 1904 h 3688"/>
                    <a:gd name="connsiteX2" fmla="*/ -1204 w 27506"/>
                    <a:gd name="connsiteY2" fmla="*/ 1904 h 3688"/>
                    <a:gd name="connsiteX3" fmla="*/ -1204 w 27506"/>
                    <a:gd name="connsiteY3" fmla="*/ 5593 h 3688"/>
                    <a:gd name="connsiteX4" fmla="*/ 26303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303" y="5593"/>
                      </a:moveTo>
                      <a:lnTo>
                        <a:pt x="26303" y="1904"/>
                      </a:lnTo>
                      <a:lnTo>
                        <a:pt x="-1204" y="1904"/>
                      </a:lnTo>
                      <a:lnTo>
                        <a:pt x="-1204" y="5593"/>
                      </a:lnTo>
                      <a:lnTo>
                        <a:pt x="26303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2" name="Freeform: Shape 241">
                  <a:extLst>
                    <a:ext uri="{FF2B5EF4-FFF2-40B4-BE49-F238E27FC236}">
                      <a16:creationId xmlns:a16="http://schemas.microsoft.com/office/drawing/2014/main" id="{8D1240D1-0AAD-40A9-8CA7-58FA1DD995D6}"/>
                    </a:ext>
                  </a:extLst>
                </p:cNvPr>
                <p:cNvSpPr/>
                <p:nvPr/>
              </p:nvSpPr>
              <p:spPr>
                <a:xfrm flipV="1">
                  <a:off x="6456040" y="5848556"/>
                  <a:ext cx="26828" cy="30393"/>
                </a:xfrm>
                <a:custGeom>
                  <a:avLst/>
                  <a:gdLst>
                    <a:gd name="connsiteX0" fmla="*/ 25253 w 26828"/>
                    <a:gd name="connsiteY0" fmla="*/ 15286 h 30393"/>
                    <a:gd name="connsiteX1" fmla="*/ 25253 w 26828"/>
                    <a:gd name="connsiteY1" fmla="*/ 12962 h 30393"/>
                    <a:gd name="connsiteX2" fmla="*/ 3386 w 26828"/>
                    <a:gd name="connsiteY2" fmla="*/ 12962 h 30393"/>
                    <a:gd name="connsiteX3" fmla="*/ 6347 w 26828"/>
                    <a:gd name="connsiteY3" fmla="*/ 5477 h 30393"/>
                    <a:gd name="connsiteX4" fmla="*/ 13724 w 26828"/>
                    <a:gd name="connsiteY4" fmla="*/ 2905 h 30393"/>
                    <a:gd name="connsiteX5" fmla="*/ 19034 w 26828"/>
                    <a:gd name="connsiteY5" fmla="*/ 3575 h 30393"/>
                    <a:gd name="connsiteX6" fmla="*/ 24145 w 26828"/>
                    <a:gd name="connsiteY6" fmla="*/ 5593 h 30393"/>
                    <a:gd name="connsiteX7" fmla="*/ 24145 w 26828"/>
                    <a:gd name="connsiteY7" fmla="*/ 1094 h 30393"/>
                    <a:gd name="connsiteX8" fmla="*/ 18893 w 26828"/>
                    <a:gd name="connsiteY8" fmla="*/ -560 h 30393"/>
                    <a:gd name="connsiteX9" fmla="*/ 13443 w 26828"/>
                    <a:gd name="connsiteY9" fmla="*/ -1131 h 30393"/>
                    <a:gd name="connsiteX10" fmla="*/ 2468 w 26828"/>
                    <a:gd name="connsiteY10" fmla="*/ 2897 h 30393"/>
                    <a:gd name="connsiteX11" fmla="*/ -1576 w 26828"/>
                    <a:gd name="connsiteY11" fmla="*/ 13813 h 30393"/>
                    <a:gd name="connsiteX12" fmla="*/ 2262 w 26828"/>
                    <a:gd name="connsiteY12" fmla="*/ 25086 h 30393"/>
                    <a:gd name="connsiteX13" fmla="*/ 12616 w 26828"/>
                    <a:gd name="connsiteY13" fmla="*/ 29262 h 30393"/>
                    <a:gd name="connsiteX14" fmla="*/ 21854 w 26828"/>
                    <a:gd name="connsiteY14" fmla="*/ 25499 h 30393"/>
                    <a:gd name="connsiteX15" fmla="*/ 25253 w 26828"/>
                    <a:gd name="connsiteY15" fmla="*/ 15286 h 30393"/>
                    <a:gd name="connsiteX16" fmla="*/ 20497 w 26828"/>
                    <a:gd name="connsiteY16" fmla="*/ 16683 h 30393"/>
                    <a:gd name="connsiteX17" fmla="*/ 18314 w 26828"/>
                    <a:gd name="connsiteY17" fmla="*/ 22902 h 30393"/>
                    <a:gd name="connsiteX18" fmla="*/ 12666 w 26828"/>
                    <a:gd name="connsiteY18" fmla="*/ 25235 h 30393"/>
                    <a:gd name="connsiteX19" fmla="*/ 6297 w 26828"/>
                    <a:gd name="connsiteY19" fmla="*/ 22985 h 30393"/>
                    <a:gd name="connsiteX20" fmla="*/ 3543 w 26828"/>
                    <a:gd name="connsiteY20" fmla="*/ 16650 h 30393"/>
                    <a:gd name="connsiteX21" fmla="*/ 20497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53" y="15286"/>
                      </a:moveTo>
                      <a:lnTo>
                        <a:pt x="25253" y="12962"/>
                      </a:lnTo>
                      <a:lnTo>
                        <a:pt x="3386" y="12962"/>
                      </a:lnTo>
                      <a:cubicBezTo>
                        <a:pt x="3596" y="9687"/>
                        <a:pt x="4583" y="7192"/>
                        <a:pt x="6347" y="5477"/>
                      </a:cubicBezTo>
                      <a:cubicBezTo>
                        <a:pt x="8111" y="3762"/>
                        <a:pt x="10570" y="2905"/>
                        <a:pt x="13724" y="2905"/>
                      </a:cubicBezTo>
                      <a:cubicBezTo>
                        <a:pt x="15549" y="2905"/>
                        <a:pt x="17319" y="3128"/>
                        <a:pt x="19034" y="3575"/>
                      </a:cubicBezTo>
                      <a:cubicBezTo>
                        <a:pt x="20748" y="4021"/>
                        <a:pt x="22452" y="4694"/>
                        <a:pt x="24145" y="5593"/>
                      </a:cubicBezTo>
                      <a:lnTo>
                        <a:pt x="24145" y="1094"/>
                      </a:lnTo>
                      <a:cubicBezTo>
                        <a:pt x="22435" y="372"/>
                        <a:pt x="20685" y="-180"/>
                        <a:pt x="18893" y="-560"/>
                      </a:cubicBezTo>
                      <a:cubicBezTo>
                        <a:pt x="17101" y="-941"/>
                        <a:pt x="15284" y="-1131"/>
                        <a:pt x="13443" y="-1131"/>
                      </a:cubicBezTo>
                      <a:cubicBezTo>
                        <a:pt x="8823" y="-1131"/>
                        <a:pt x="5164" y="212"/>
                        <a:pt x="2468" y="2897"/>
                      </a:cubicBezTo>
                      <a:cubicBezTo>
                        <a:pt x="-228" y="5587"/>
                        <a:pt x="-1576" y="9226"/>
                        <a:pt x="-1576" y="13813"/>
                      </a:cubicBezTo>
                      <a:cubicBezTo>
                        <a:pt x="-1576" y="18550"/>
                        <a:pt x="-297" y="22307"/>
                        <a:pt x="2262" y="25086"/>
                      </a:cubicBezTo>
                      <a:cubicBezTo>
                        <a:pt x="4820" y="27870"/>
                        <a:pt x="8271" y="29262"/>
                        <a:pt x="12616" y="29262"/>
                      </a:cubicBezTo>
                      <a:cubicBezTo>
                        <a:pt x="16508" y="29262"/>
                        <a:pt x="19588" y="28008"/>
                        <a:pt x="21854" y="25499"/>
                      </a:cubicBezTo>
                      <a:cubicBezTo>
                        <a:pt x="24120" y="22996"/>
                        <a:pt x="25253" y="19592"/>
                        <a:pt x="25253" y="15286"/>
                      </a:cubicBezTo>
                      <a:close/>
                      <a:moveTo>
                        <a:pt x="20497" y="16683"/>
                      </a:moveTo>
                      <a:cubicBezTo>
                        <a:pt x="20464" y="19280"/>
                        <a:pt x="19737" y="21353"/>
                        <a:pt x="18314" y="22902"/>
                      </a:cubicBezTo>
                      <a:cubicBezTo>
                        <a:pt x="16892" y="24457"/>
                        <a:pt x="15009" y="25235"/>
                        <a:pt x="12666" y="25235"/>
                      </a:cubicBezTo>
                      <a:cubicBezTo>
                        <a:pt x="10014" y="25235"/>
                        <a:pt x="7891" y="24485"/>
                        <a:pt x="6297" y="22985"/>
                      </a:cubicBezTo>
                      <a:cubicBezTo>
                        <a:pt x="4704" y="21485"/>
                        <a:pt x="3786" y="19374"/>
                        <a:pt x="3543" y="16650"/>
                      </a:cubicBezTo>
                      <a:lnTo>
                        <a:pt x="20497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3" name="Freeform: Shape 242">
                  <a:extLst>
                    <a:ext uri="{FF2B5EF4-FFF2-40B4-BE49-F238E27FC236}">
                      <a16:creationId xmlns:a16="http://schemas.microsoft.com/office/drawing/2014/main" id="{CE7B56F9-593F-483F-B88C-51725BC1C720}"/>
                    </a:ext>
                  </a:extLst>
                </p:cNvPr>
                <p:cNvSpPr/>
                <p:nvPr/>
              </p:nvSpPr>
              <p:spPr>
                <a:xfrm flipV="1">
                  <a:off x="6490489" y="5848556"/>
                  <a:ext cx="16953" cy="29640"/>
                </a:xfrm>
                <a:custGeom>
                  <a:avLst/>
                  <a:gdLst>
                    <a:gd name="connsiteX0" fmla="*/ 15750 w 16953"/>
                    <a:gd name="connsiteY0" fmla="*/ 23328 h 29640"/>
                    <a:gd name="connsiteX1" fmla="*/ 14005 w 16953"/>
                    <a:gd name="connsiteY1" fmla="*/ 24006 h 29640"/>
                    <a:gd name="connsiteX2" fmla="*/ 11929 w 16953"/>
                    <a:gd name="connsiteY2" fmla="*/ 24230 h 29640"/>
                    <a:gd name="connsiteX3" fmla="*/ 5735 w 16953"/>
                    <a:gd name="connsiteY3" fmla="*/ 21608 h 29640"/>
                    <a:gd name="connsiteX4" fmla="*/ 3576 w 16953"/>
                    <a:gd name="connsiteY4" fmla="*/ 14074 h 29640"/>
                    <a:gd name="connsiteX5" fmla="*/ 3576 w 16953"/>
                    <a:gd name="connsiteY5" fmla="*/ -1176 h 29640"/>
                    <a:gd name="connsiteX6" fmla="*/ -1204 w 16953"/>
                    <a:gd name="connsiteY6" fmla="*/ -1176 h 29640"/>
                    <a:gd name="connsiteX7" fmla="*/ -1204 w 16953"/>
                    <a:gd name="connsiteY7" fmla="*/ 27769 h 29640"/>
                    <a:gd name="connsiteX8" fmla="*/ 3576 w 16953"/>
                    <a:gd name="connsiteY8" fmla="*/ 27769 h 29640"/>
                    <a:gd name="connsiteX9" fmla="*/ 3576 w 16953"/>
                    <a:gd name="connsiteY9" fmla="*/ 23270 h 29640"/>
                    <a:gd name="connsiteX10" fmla="*/ 7480 w 16953"/>
                    <a:gd name="connsiteY10" fmla="*/ 27182 h 29640"/>
                    <a:gd name="connsiteX11" fmla="*/ 13327 w 16953"/>
                    <a:gd name="connsiteY11" fmla="*/ 28464 h 29640"/>
                    <a:gd name="connsiteX12" fmla="*/ 14411 w 16953"/>
                    <a:gd name="connsiteY12" fmla="*/ 28398 h 29640"/>
                    <a:gd name="connsiteX13" fmla="*/ 15725 w 16953"/>
                    <a:gd name="connsiteY13" fmla="*/ 28208 h 29640"/>
                    <a:gd name="connsiteX14" fmla="*/ 1575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50" y="23328"/>
                      </a:moveTo>
                      <a:cubicBezTo>
                        <a:pt x="15215" y="23637"/>
                        <a:pt x="14634" y="23863"/>
                        <a:pt x="14005" y="24006"/>
                      </a:cubicBezTo>
                      <a:cubicBezTo>
                        <a:pt x="13377" y="24155"/>
                        <a:pt x="12685" y="24230"/>
                        <a:pt x="11929" y="24230"/>
                      </a:cubicBezTo>
                      <a:cubicBezTo>
                        <a:pt x="9239" y="24230"/>
                        <a:pt x="7174" y="23356"/>
                        <a:pt x="5735" y="21608"/>
                      </a:cubicBezTo>
                      <a:cubicBezTo>
                        <a:pt x="4296" y="19860"/>
                        <a:pt x="3576" y="17349"/>
                        <a:pt x="3576" y="14074"/>
                      </a:cubicBezTo>
                      <a:lnTo>
                        <a:pt x="3576" y="-1176"/>
                      </a:lnTo>
                      <a:lnTo>
                        <a:pt x="-1204" y="-1176"/>
                      </a:lnTo>
                      <a:lnTo>
                        <a:pt x="-1204" y="27769"/>
                      </a:lnTo>
                      <a:lnTo>
                        <a:pt x="3576" y="27769"/>
                      </a:lnTo>
                      <a:lnTo>
                        <a:pt x="3576" y="23270"/>
                      </a:lnTo>
                      <a:cubicBezTo>
                        <a:pt x="4580" y="25029"/>
                        <a:pt x="5881" y="26333"/>
                        <a:pt x="7480" y="27182"/>
                      </a:cubicBezTo>
                      <a:cubicBezTo>
                        <a:pt x="9084" y="28037"/>
                        <a:pt x="11033" y="28464"/>
                        <a:pt x="13327" y="28464"/>
                      </a:cubicBezTo>
                      <a:cubicBezTo>
                        <a:pt x="13652" y="28464"/>
                        <a:pt x="14014" y="28442"/>
                        <a:pt x="14411" y="28398"/>
                      </a:cubicBezTo>
                      <a:cubicBezTo>
                        <a:pt x="14807" y="28359"/>
                        <a:pt x="15246" y="28296"/>
                        <a:pt x="15725" y="28208"/>
                      </a:cubicBezTo>
                      <a:lnTo>
                        <a:pt x="1575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id="{08755365-64F7-4830-8497-8C49526F6294}"/>
                    </a:ext>
                  </a:extLst>
                </p:cNvPr>
                <p:cNvSpPr/>
                <p:nvPr/>
              </p:nvSpPr>
              <p:spPr>
                <a:xfrm flipV="1">
                  <a:off x="6511324" y="5848556"/>
                  <a:ext cx="16953" cy="29640"/>
                </a:xfrm>
                <a:custGeom>
                  <a:avLst/>
                  <a:gdLst>
                    <a:gd name="connsiteX0" fmla="*/ 15752 w 16953"/>
                    <a:gd name="connsiteY0" fmla="*/ 23328 h 29640"/>
                    <a:gd name="connsiteX1" fmla="*/ 14007 w 16953"/>
                    <a:gd name="connsiteY1" fmla="*/ 24006 h 29640"/>
                    <a:gd name="connsiteX2" fmla="*/ 11932 w 16953"/>
                    <a:gd name="connsiteY2" fmla="*/ 24230 h 29640"/>
                    <a:gd name="connsiteX3" fmla="*/ 5737 w 16953"/>
                    <a:gd name="connsiteY3" fmla="*/ 21608 h 29640"/>
                    <a:gd name="connsiteX4" fmla="*/ 3579 w 16953"/>
                    <a:gd name="connsiteY4" fmla="*/ 14074 h 29640"/>
                    <a:gd name="connsiteX5" fmla="*/ 3579 w 16953"/>
                    <a:gd name="connsiteY5" fmla="*/ -1176 h 29640"/>
                    <a:gd name="connsiteX6" fmla="*/ -1202 w 16953"/>
                    <a:gd name="connsiteY6" fmla="*/ -1176 h 29640"/>
                    <a:gd name="connsiteX7" fmla="*/ -1202 w 16953"/>
                    <a:gd name="connsiteY7" fmla="*/ 27769 h 29640"/>
                    <a:gd name="connsiteX8" fmla="*/ 3579 w 16953"/>
                    <a:gd name="connsiteY8" fmla="*/ 27769 h 29640"/>
                    <a:gd name="connsiteX9" fmla="*/ 3579 w 16953"/>
                    <a:gd name="connsiteY9" fmla="*/ 23270 h 29640"/>
                    <a:gd name="connsiteX10" fmla="*/ 7482 w 16953"/>
                    <a:gd name="connsiteY10" fmla="*/ 27182 h 29640"/>
                    <a:gd name="connsiteX11" fmla="*/ 13329 w 16953"/>
                    <a:gd name="connsiteY11" fmla="*/ 28464 h 29640"/>
                    <a:gd name="connsiteX12" fmla="*/ 14413 w 16953"/>
                    <a:gd name="connsiteY12" fmla="*/ 28398 h 29640"/>
                    <a:gd name="connsiteX13" fmla="*/ 15728 w 16953"/>
                    <a:gd name="connsiteY13" fmla="*/ 28208 h 29640"/>
                    <a:gd name="connsiteX14" fmla="*/ 1575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52" y="23328"/>
                      </a:moveTo>
                      <a:cubicBezTo>
                        <a:pt x="15218" y="23637"/>
                        <a:pt x="14636" y="23863"/>
                        <a:pt x="14007" y="24006"/>
                      </a:cubicBezTo>
                      <a:cubicBezTo>
                        <a:pt x="13379" y="24155"/>
                        <a:pt x="12687" y="24230"/>
                        <a:pt x="11932" y="24230"/>
                      </a:cubicBezTo>
                      <a:cubicBezTo>
                        <a:pt x="9241" y="24230"/>
                        <a:pt x="7176" y="23356"/>
                        <a:pt x="5737" y="21608"/>
                      </a:cubicBezTo>
                      <a:cubicBezTo>
                        <a:pt x="4298" y="19860"/>
                        <a:pt x="3579" y="17349"/>
                        <a:pt x="3579" y="14074"/>
                      </a:cubicBezTo>
                      <a:lnTo>
                        <a:pt x="3579" y="-1176"/>
                      </a:lnTo>
                      <a:lnTo>
                        <a:pt x="-1202" y="-1176"/>
                      </a:lnTo>
                      <a:lnTo>
                        <a:pt x="-1202" y="27769"/>
                      </a:lnTo>
                      <a:lnTo>
                        <a:pt x="3579" y="27769"/>
                      </a:lnTo>
                      <a:lnTo>
                        <a:pt x="3579" y="23270"/>
                      </a:lnTo>
                      <a:cubicBezTo>
                        <a:pt x="4582" y="25029"/>
                        <a:pt x="5883" y="26333"/>
                        <a:pt x="7482" y="27182"/>
                      </a:cubicBezTo>
                      <a:cubicBezTo>
                        <a:pt x="9087" y="28037"/>
                        <a:pt x="11036" y="28464"/>
                        <a:pt x="13329" y="28464"/>
                      </a:cubicBezTo>
                      <a:cubicBezTo>
                        <a:pt x="13655" y="28464"/>
                        <a:pt x="14016" y="28442"/>
                        <a:pt x="14413" y="28398"/>
                      </a:cubicBezTo>
                      <a:cubicBezTo>
                        <a:pt x="14810" y="28359"/>
                        <a:pt x="15248" y="28296"/>
                        <a:pt x="15728" y="28208"/>
                      </a:cubicBezTo>
                      <a:lnTo>
                        <a:pt x="1575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5" name="Freeform: Shape 244">
                  <a:extLst>
                    <a:ext uri="{FF2B5EF4-FFF2-40B4-BE49-F238E27FC236}">
                      <a16:creationId xmlns:a16="http://schemas.microsoft.com/office/drawing/2014/main" id="{9B997855-6C00-4CE4-BB28-1C67D49CFB1D}"/>
                    </a:ext>
                  </a:extLst>
                </p:cNvPr>
                <p:cNvSpPr/>
                <p:nvPr/>
              </p:nvSpPr>
              <p:spPr>
                <a:xfrm flipV="1">
                  <a:off x="6530009" y="5848556"/>
                  <a:ext cx="26572" cy="30393"/>
                </a:xfrm>
                <a:custGeom>
                  <a:avLst/>
                  <a:gdLst>
                    <a:gd name="connsiteX0" fmla="*/ 11729 w 26572"/>
                    <a:gd name="connsiteY0" fmla="*/ 25235 h 30393"/>
                    <a:gd name="connsiteX1" fmla="*/ 5684 w 26572"/>
                    <a:gd name="connsiteY1" fmla="*/ 22249 h 30393"/>
                    <a:gd name="connsiteX2" fmla="*/ 3459 w 26572"/>
                    <a:gd name="connsiteY2" fmla="*/ 14070 h 30393"/>
                    <a:gd name="connsiteX3" fmla="*/ 5667 w 26572"/>
                    <a:gd name="connsiteY3" fmla="*/ 5891 h 30393"/>
                    <a:gd name="connsiteX4" fmla="*/ 11729 w 26572"/>
                    <a:gd name="connsiteY4" fmla="*/ 2905 h 30393"/>
                    <a:gd name="connsiteX5" fmla="*/ 17750 w 26572"/>
                    <a:gd name="connsiteY5" fmla="*/ 5899 h 30393"/>
                    <a:gd name="connsiteX6" fmla="*/ 19975 w 26572"/>
                    <a:gd name="connsiteY6" fmla="*/ 14070 h 30393"/>
                    <a:gd name="connsiteX7" fmla="*/ 17750 w 26572"/>
                    <a:gd name="connsiteY7" fmla="*/ 22224 h 30393"/>
                    <a:gd name="connsiteX8" fmla="*/ 11729 w 26572"/>
                    <a:gd name="connsiteY8" fmla="*/ 25235 h 30393"/>
                    <a:gd name="connsiteX9" fmla="*/ 11729 w 26572"/>
                    <a:gd name="connsiteY9" fmla="*/ 29262 h 30393"/>
                    <a:gd name="connsiteX10" fmla="*/ 21472 w 26572"/>
                    <a:gd name="connsiteY10" fmla="*/ 25226 h 30393"/>
                    <a:gd name="connsiteX11" fmla="*/ 25020 w 26572"/>
                    <a:gd name="connsiteY11" fmla="*/ 14070 h 30393"/>
                    <a:gd name="connsiteX12" fmla="*/ 21472 w 26572"/>
                    <a:gd name="connsiteY12" fmla="*/ 2913 h 30393"/>
                    <a:gd name="connsiteX13" fmla="*/ 11729 w 26572"/>
                    <a:gd name="connsiteY13" fmla="*/ -1131 h 30393"/>
                    <a:gd name="connsiteX14" fmla="*/ 1971 w 26572"/>
                    <a:gd name="connsiteY14" fmla="*/ 2913 h 30393"/>
                    <a:gd name="connsiteX15" fmla="*/ -1553 w 26572"/>
                    <a:gd name="connsiteY15" fmla="*/ 14070 h 30393"/>
                    <a:gd name="connsiteX16" fmla="*/ 1971 w 26572"/>
                    <a:gd name="connsiteY16" fmla="*/ 25226 h 30393"/>
                    <a:gd name="connsiteX17" fmla="*/ 11729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729" y="25235"/>
                      </a:moveTo>
                      <a:cubicBezTo>
                        <a:pt x="9182" y="25235"/>
                        <a:pt x="7167" y="24239"/>
                        <a:pt x="5684" y="22249"/>
                      </a:cubicBezTo>
                      <a:cubicBezTo>
                        <a:pt x="4201" y="20259"/>
                        <a:pt x="3459" y="17532"/>
                        <a:pt x="3459" y="14070"/>
                      </a:cubicBezTo>
                      <a:cubicBezTo>
                        <a:pt x="3459" y="10607"/>
                        <a:pt x="4195" y="7881"/>
                        <a:pt x="5667" y="5891"/>
                      </a:cubicBezTo>
                      <a:cubicBezTo>
                        <a:pt x="7145" y="3900"/>
                        <a:pt x="9166" y="2905"/>
                        <a:pt x="11729" y="2905"/>
                      </a:cubicBezTo>
                      <a:cubicBezTo>
                        <a:pt x="14266" y="2905"/>
                        <a:pt x="16273" y="3903"/>
                        <a:pt x="17750" y="5899"/>
                      </a:cubicBezTo>
                      <a:cubicBezTo>
                        <a:pt x="19233" y="7900"/>
                        <a:pt x="19975" y="10624"/>
                        <a:pt x="19975" y="14070"/>
                      </a:cubicBezTo>
                      <a:cubicBezTo>
                        <a:pt x="19975" y="17499"/>
                        <a:pt x="19233" y="20217"/>
                        <a:pt x="17750" y="22224"/>
                      </a:cubicBezTo>
                      <a:cubicBezTo>
                        <a:pt x="16273" y="24231"/>
                        <a:pt x="14266" y="25235"/>
                        <a:pt x="11729" y="25235"/>
                      </a:cubicBezTo>
                      <a:close/>
                      <a:moveTo>
                        <a:pt x="11729" y="29262"/>
                      </a:moveTo>
                      <a:cubicBezTo>
                        <a:pt x="15865" y="29262"/>
                        <a:pt x="19112" y="27917"/>
                        <a:pt x="21472" y="25226"/>
                      </a:cubicBezTo>
                      <a:cubicBezTo>
                        <a:pt x="23837" y="22541"/>
                        <a:pt x="25020" y="18822"/>
                        <a:pt x="25020" y="14070"/>
                      </a:cubicBezTo>
                      <a:cubicBezTo>
                        <a:pt x="25020" y="9334"/>
                        <a:pt x="23837" y="5615"/>
                        <a:pt x="21472" y="2913"/>
                      </a:cubicBezTo>
                      <a:cubicBezTo>
                        <a:pt x="19112" y="217"/>
                        <a:pt x="15865" y="-1131"/>
                        <a:pt x="11729" y="-1131"/>
                      </a:cubicBezTo>
                      <a:cubicBezTo>
                        <a:pt x="7578" y="-1131"/>
                        <a:pt x="4325" y="217"/>
                        <a:pt x="1971" y="2913"/>
                      </a:cubicBezTo>
                      <a:cubicBezTo>
                        <a:pt x="-378" y="5615"/>
                        <a:pt x="-1553" y="9334"/>
                        <a:pt x="-1553" y="14070"/>
                      </a:cubicBezTo>
                      <a:cubicBezTo>
                        <a:pt x="-1553" y="18822"/>
                        <a:pt x="-378" y="22541"/>
                        <a:pt x="1971" y="25226"/>
                      </a:cubicBezTo>
                      <a:cubicBezTo>
                        <a:pt x="4325" y="27917"/>
                        <a:pt x="7578" y="29262"/>
                        <a:pt x="11729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6" name="Freeform: Shape 245">
                  <a:extLst>
                    <a:ext uri="{FF2B5EF4-FFF2-40B4-BE49-F238E27FC236}">
                      <a16:creationId xmlns:a16="http://schemas.microsoft.com/office/drawing/2014/main" id="{A3873229-3059-472E-BAEA-E8E1F3ECEBC7}"/>
                    </a:ext>
                  </a:extLst>
                </p:cNvPr>
                <p:cNvSpPr/>
                <p:nvPr/>
              </p:nvSpPr>
              <p:spPr>
                <a:xfrm flipV="1">
                  <a:off x="6564277" y="5848556"/>
                  <a:ext cx="16953" cy="29640"/>
                </a:xfrm>
                <a:custGeom>
                  <a:avLst/>
                  <a:gdLst>
                    <a:gd name="connsiteX0" fmla="*/ 15758 w 16953"/>
                    <a:gd name="connsiteY0" fmla="*/ 23328 h 29640"/>
                    <a:gd name="connsiteX1" fmla="*/ 14013 w 16953"/>
                    <a:gd name="connsiteY1" fmla="*/ 24006 h 29640"/>
                    <a:gd name="connsiteX2" fmla="*/ 11937 w 16953"/>
                    <a:gd name="connsiteY2" fmla="*/ 24230 h 29640"/>
                    <a:gd name="connsiteX3" fmla="*/ 5743 w 16953"/>
                    <a:gd name="connsiteY3" fmla="*/ 21608 h 29640"/>
                    <a:gd name="connsiteX4" fmla="*/ 3584 w 16953"/>
                    <a:gd name="connsiteY4" fmla="*/ 14074 h 29640"/>
                    <a:gd name="connsiteX5" fmla="*/ 3584 w 16953"/>
                    <a:gd name="connsiteY5" fmla="*/ -1176 h 29640"/>
                    <a:gd name="connsiteX6" fmla="*/ -1196 w 16953"/>
                    <a:gd name="connsiteY6" fmla="*/ -1176 h 29640"/>
                    <a:gd name="connsiteX7" fmla="*/ -1196 w 16953"/>
                    <a:gd name="connsiteY7" fmla="*/ 27769 h 29640"/>
                    <a:gd name="connsiteX8" fmla="*/ 3584 w 16953"/>
                    <a:gd name="connsiteY8" fmla="*/ 27769 h 29640"/>
                    <a:gd name="connsiteX9" fmla="*/ 3584 w 16953"/>
                    <a:gd name="connsiteY9" fmla="*/ 23270 h 29640"/>
                    <a:gd name="connsiteX10" fmla="*/ 7488 w 16953"/>
                    <a:gd name="connsiteY10" fmla="*/ 27182 h 29640"/>
                    <a:gd name="connsiteX11" fmla="*/ 13335 w 16953"/>
                    <a:gd name="connsiteY11" fmla="*/ 28464 h 29640"/>
                    <a:gd name="connsiteX12" fmla="*/ 14418 w 16953"/>
                    <a:gd name="connsiteY12" fmla="*/ 28398 h 29640"/>
                    <a:gd name="connsiteX13" fmla="*/ 15733 w 16953"/>
                    <a:gd name="connsiteY13" fmla="*/ 28208 h 29640"/>
                    <a:gd name="connsiteX14" fmla="*/ 1575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58" y="23328"/>
                      </a:moveTo>
                      <a:cubicBezTo>
                        <a:pt x="15223" y="23637"/>
                        <a:pt x="14642" y="23863"/>
                        <a:pt x="14013" y="24006"/>
                      </a:cubicBezTo>
                      <a:cubicBezTo>
                        <a:pt x="13384" y="24155"/>
                        <a:pt x="12693" y="24230"/>
                        <a:pt x="11937" y="24230"/>
                      </a:cubicBezTo>
                      <a:cubicBezTo>
                        <a:pt x="9247" y="24230"/>
                        <a:pt x="7182" y="23356"/>
                        <a:pt x="5743" y="21608"/>
                      </a:cubicBezTo>
                      <a:cubicBezTo>
                        <a:pt x="4304" y="19860"/>
                        <a:pt x="3584" y="17349"/>
                        <a:pt x="3584" y="14074"/>
                      </a:cubicBezTo>
                      <a:lnTo>
                        <a:pt x="3584" y="-1176"/>
                      </a:lnTo>
                      <a:lnTo>
                        <a:pt x="-1196" y="-1176"/>
                      </a:lnTo>
                      <a:lnTo>
                        <a:pt x="-1196" y="27769"/>
                      </a:lnTo>
                      <a:lnTo>
                        <a:pt x="3584" y="27769"/>
                      </a:lnTo>
                      <a:lnTo>
                        <a:pt x="3584" y="23270"/>
                      </a:lnTo>
                      <a:cubicBezTo>
                        <a:pt x="4588" y="25029"/>
                        <a:pt x="5889" y="26333"/>
                        <a:pt x="7488" y="27182"/>
                      </a:cubicBezTo>
                      <a:cubicBezTo>
                        <a:pt x="9092" y="28037"/>
                        <a:pt x="11041" y="28464"/>
                        <a:pt x="13335" y="28464"/>
                      </a:cubicBezTo>
                      <a:cubicBezTo>
                        <a:pt x="13660" y="28464"/>
                        <a:pt x="14021" y="28442"/>
                        <a:pt x="14418" y="28398"/>
                      </a:cubicBezTo>
                      <a:cubicBezTo>
                        <a:pt x="14815" y="28359"/>
                        <a:pt x="15254" y="28296"/>
                        <a:pt x="15733" y="28208"/>
                      </a:cubicBezTo>
                      <a:lnTo>
                        <a:pt x="1575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7" name="Freeform: Shape 246">
                  <a:extLst>
                    <a:ext uri="{FF2B5EF4-FFF2-40B4-BE49-F238E27FC236}">
                      <a16:creationId xmlns:a16="http://schemas.microsoft.com/office/drawing/2014/main" id="{B676973A-A10D-4FD9-9CFE-5EEEB83AB2DD}"/>
                    </a:ext>
                  </a:extLst>
                </p:cNvPr>
                <p:cNvSpPr/>
                <p:nvPr/>
              </p:nvSpPr>
              <p:spPr>
                <a:xfrm flipV="1">
                  <a:off x="6581233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8" name="Freeform: Shape 247">
                  <a:extLst>
                    <a:ext uri="{FF2B5EF4-FFF2-40B4-BE49-F238E27FC236}">
                      <a16:creationId xmlns:a16="http://schemas.microsoft.com/office/drawing/2014/main" id="{9969E5AA-1C63-4507-94FE-71B8D69F2532}"/>
                    </a:ext>
                  </a:extLst>
                </p:cNvPr>
                <p:cNvSpPr/>
                <p:nvPr/>
              </p:nvSpPr>
              <p:spPr>
                <a:xfrm flipV="1">
                  <a:off x="6603665" y="5854164"/>
                  <a:ext cx="33130" cy="14936"/>
                </a:xfrm>
                <a:custGeom>
                  <a:avLst/>
                  <a:gdLst>
                    <a:gd name="connsiteX0" fmla="*/ -2266 w 33130"/>
                    <a:gd name="connsiteY0" fmla="*/ 13548 h 14936"/>
                    <a:gd name="connsiteX1" fmla="*/ 30865 w 33130"/>
                    <a:gd name="connsiteY1" fmla="*/ 13548 h 14936"/>
                    <a:gd name="connsiteX2" fmla="*/ 30865 w 33130"/>
                    <a:gd name="connsiteY2" fmla="*/ 9207 h 14936"/>
                    <a:gd name="connsiteX3" fmla="*/ -2266 w 33130"/>
                    <a:gd name="connsiteY3" fmla="*/ 9207 h 14936"/>
                    <a:gd name="connsiteX4" fmla="*/ -2266 w 33130"/>
                    <a:gd name="connsiteY4" fmla="*/ 13548 h 14936"/>
                    <a:gd name="connsiteX5" fmla="*/ -2266 w 33130"/>
                    <a:gd name="connsiteY5" fmla="*/ 3004 h 14936"/>
                    <a:gd name="connsiteX6" fmla="*/ 30865 w 33130"/>
                    <a:gd name="connsiteY6" fmla="*/ 3004 h 14936"/>
                    <a:gd name="connsiteX7" fmla="*/ 30865 w 33130"/>
                    <a:gd name="connsiteY7" fmla="*/ -1388 h 14936"/>
                    <a:gd name="connsiteX8" fmla="*/ -2266 w 33130"/>
                    <a:gd name="connsiteY8" fmla="*/ -1388 h 14936"/>
                    <a:gd name="connsiteX9" fmla="*/ -2266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66" y="13548"/>
                      </a:moveTo>
                      <a:lnTo>
                        <a:pt x="30865" y="13548"/>
                      </a:lnTo>
                      <a:lnTo>
                        <a:pt x="30865" y="9207"/>
                      </a:lnTo>
                      <a:lnTo>
                        <a:pt x="-2266" y="9207"/>
                      </a:lnTo>
                      <a:lnTo>
                        <a:pt x="-2266" y="13548"/>
                      </a:lnTo>
                      <a:close/>
                      <a:moveTo>
                        <a:pt x="-2266" y="3004"/>
                      </a:moveTo>
                      <a:lnTo>
                        <a:pt x="30865" y="3004"/>
                      </a:lnTo>
                      <a:lnTo>
                        <a:pt x="30865" y="-1388"/>
                      </a:lnTo>
                      <a:lnTo>
                        <a:pt x="-2266" y="-1388"/>
                      </a:lnTo>
                      <a:lnTo>
                        <a:pt x="-2266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9" name="Freeform: Shape 248">
                  <a:extLst>
                    <a:ext uri="{FF2B5EF4-FFF2-40B4-BE49-F238E27FC236}">
                      <a16:creationId xmlns:a16="http://schemas.microsoft.com/office/drawing/2014/main" id="{202CE87E-84B0-4A6D-8893-54953D6B3F15}"/>
                    </a:ext>
                  </a:extLst>
                </p:cNvPr>
                <p:cNvSpPr/>
                <p:nvPr/>
              </p:nvSpPr>
              <p:spPr>
                <a:xfrm flipV="1">
                  <a:off x="6642407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0" name="Freeform: Shape 249">
                  <a:extLst>
                    <a:ext uri="{FF2B5EF4-FFF2-40B4-BE49-F238E27FC236}">
                      <a16:creationId xmlns:a16="http://schemas.microsoft.com/office/drawing/2014/main" id="{384A4098-B2DB-4E4B-9165-F603A49304A7}"/>
                    </a:ext>
                  </a:extLst>
                </p:cNvPr>
                <p:cNvSpPr/>
                <p:nvPr/>
              </p:nvSpPr>
              <p:spPr>
                <a:xfrm flipV="1">
                  <a:off x="6662722" y="5838913"/>
                  <a:ext cx="26671" cy="40036"/>
                </a:xfrm>
                <a:custGeom>
                  <a:avLst/>
                  <a:gdLst>
                    <a:gd name="connsiteX0" fmla="*/ 11718 w 26671"/>
                    <a:gd name="connsiteY0" fmla="*/ 34187 h 40036"/>
                    <a:gd name="connsiteX1" fmla="*/ 5656 w 26671"/>
                    <a:gd name="connsiteY1" fmla="*/ 30217 h 40036"/>
                    <a:gd name="connsiteX2" fmla="*/ 3630 w 26671"/>
                    <a:gd name="connsiteY2" fmla="*/ 18291 h 40036"/>
                    <a:gd name="connsiteX3" fmla="*/ 5656 w 26671"/>
                    <a:gd name="connsiteY3" fmla="*/ 6390 h 40036"/>
                    <a:gd name="connsiteX4" fmla="*/ 11718 w 26671"/>
                    <a:gd name="connsiteY4" fmla="*/ 2421 h 40036"/>
                    <a:gd name="connsiteX5" fmla="*/ 17805 w 26671"/>
                    <a:gd name="connsiteY5" fmla="*/ 6390 h 40036"/>
                    <a:gd name="connsiteX6" fmla="*/ 19839 w 26671"/>
                    <a:gd name="connsiteY6" fmla="*/ 18291 h 40036"/>
                    <a:gd name="connsiteX7" fmla="*/ 17805 w 26671"/>
                    <a:gd name="connsiteY7" fmla="*/ 30217 h 40036"/>
                    <a:gd name="connsiteX8" fmla="*/ 11718 w 26671"/>
                    <a:gd name="connsiteY8" fmla="*/ 34187 h 40036"/>
                    <a:gd name="connsiteX9" fmla="*/ 11718 w 26671"/>
                    <a:gd name="connsiteY9" fmla="*/ 38322 h 40036"/>
                    <a:gd name="connsiteX10" fmla="*/ 21634 w 26671"/>
                    <a:gd name="connsiteY10" fmla="*/ 33186 h 40036"/>
                    <a:gd name="connsiteX11" fmla="*/ 25058 w 26671"/>
                    <a:gd name="connsiteY11" fmla="*/ 18291 h 40036"/>
                    <a:gd name="connsiteX12" fmla="*/ 21634 w 26671"/>
                    <a:gd name="connsiteY12" fmla="*/ 3413 h 40036"/>
                    <a:gd name="connsiteX13" fmla="*/ 11718 w 26671"/>
                    <a:gd name="connsiteY13" fmla="*/ -1714 h 40036"/>
                    <a:gd name="connsiteX14" fmla="*/ 1810 w 26671"/>
                    <a:gd name="connsiteY14" fmla="*/ 3413 h 40036"/>
                    <a:gd name="connsiteX15" fmla="*/ -1614 w 26671"/>
                    <a:gd name="connsiteY15" fmla="*/ 18291 h 40036"/>
                    <a:gd name="connsiteX16" fmla="*/ 1810 w 26671"/>
                    <a:gd name="connsiteY16" fmla="*/ 33186 h 40036"/>
                    <a:gd name="connsiteX17" fmla="*/ 11718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18" y="34187"/>
                      </a:moveTo>
                      <a:cubicBezTo>
                        <a:pt x="9033" y="34187"/>
                        <a:pt x="7012" y="32863"/>
                        <a:pt x="5656" y="30217"/>
                      </a:cubicBezTo>
                      <a:cubicBezTo>
                        <a:pt x="4305" y="27576"/>
                        <a:pt x="3630" y="23601"/>
                        <a:pt x="3630" y="18291"/>
                      </a:cubicBezTo>
                      <a:cubicBezTo>
                        <a:pt x="3630" y="13004"/>
                        <a:pt x="4305" y="9037"/>
                        <a:pt x="5656" y="6390"/>
                      </a:cubicBezTo>
                      <a:cubicBezTo>
                        <a:pt x="7012" y="3744"/>
                        <a:pt x="9033" y="2421"/>
                        <a:pt x="11718" y="2421"/>
                      </a:cubicBezTo>
                      <a:cubicBezTo>
                        <a:pt x="14425" y="2421"/>
                        <a:pt x="16454" y="3744"/>
                        <a:pt x="17805" y="6390"/>
                      </a:cubicBezTo>
                      <a:cubicBezTo>
                        <a:pt x="19161" y="9037"/>
                        <a:pt x="19839" y="13004"/>
                        <a:pt x="19839" y="18291"/>
                      </a:cubicBezTo>
                      <a:cubicBezTo>
                        <a:pt x="19839" y="23601"/>
                        <a:pt x="19161" y="27576"/>
                        <a:pt x="17805" y="30217"/>
                      </a:cubicBezTo>
                      <a:cubicBezTo>
                        <a:pt x="16454" y="32863"/>
                        <a:pt x="14425" y="34187"/>
                        <a:pt x="11718" y="34187"/>
                      </a:cubicBezTo>
                      <a:close/>
                      <a:moveTo>
                        <a:pt x="11718" y="38322"/>
                      </a:moveTo>
                      <a:cubicBezTo>
                        <a:pt x="16046" y="38322"/>
                        <a:pt x="19351" y="36610"/>
                        <a:pt x="21634" y="33186"/>
                      </a:cubicBezTo>
                      <a:cubicBezTo>
                        <a:pt x="23917" y="29768"/>
                        <a:pt x="25058" y="24803"/>
                        <a:pt x="25058" y="18291"/>
                      </a:cubicBezTo>
                      <a:cubicBezTo>
                        <a:pt x="25058" y="11796"/>
                        <a:pt x="23917" y="6837"/>
                        <a:pt x="21634" y="3413"/>
                      </a:cubicBezTo>
                      <a:cubicBezTo>
                        <a:pt x="19351" y="-5"/>
                        <a:pt x="16046" y="-1714"/>
                        <a:pt x="11718" y="-1714"/>
                      </a:cubicBezTo>
                      <a:cubicBezTo>
                        <a:pt x="7395" y="-1714"/>
                        <a:pt x="4093" y="-5"/>
                        <a:pt x="1810" y="3413"/>
                      </a:cubicBezTo>
                      <a:cubicBezTo>
                        <a:pt x="-472" y="6837"/>
                        <a:pt x="-1614" y="11796"/>
                        <a:pt x="-1614" y="18291"/>
                      </a:cubicBezTo>
                      <a:cubicBezTo>
                        <a:pt x="-1614" y="24803"/>
                        <a:pt x="-472" y="29768"/>
                        <a:pt x="1810" y="33186"/>
                      </a:cubicBezTo>
                      <a:cubicBezTo>
                        <a:pt x="4093" y="36610"/>
                        <a:pt x="7395" y="38322"/>
                        <a:pt x="11718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1" name="Freeform: Shape 250">
                  <a:extLst>
                    <a:ext uri="{FF2B5EF4-FFF2-40B4-BE49-F238E27FC236}">
                      <a16:creationId xmlns:a16="http://schemas.microsoft.com/office/drawing/2014/main" id="{9EED26D2-BD3E-4D21-B53B-B1D939C45B8E}"/>
                    </a:ext>
                  </a:extLst>
                </p:cNvPr>
                <p:cNvSpPr/>
                <p:nvPr/>
              </p:nvSpPr>
              <p:spPr>
                <a:xfrm flipV="1">
                  <a:off x="6698564" y="5871630"/>
                  <a:ext cx="5458" cy="6566"/>
                </a:xfrm>
                <a:custGeom>
                  <a:avLst/>
                  <a:gdLst>
                    <a:gd name="connsiteX0" fmla="*/ -590 w 5458"/>
                    <a:gd name="connsiteY0" fmla="*/ 6786 h 6566"/>
                    <a:gd name="connsiteX1" fmla="*/ 4868 w 5458"/>
                    <a:gd name="connsiteY1" fmla="*/ 6786 h 6566"/>
                    <a:gd name="connsiteX2" fmla="*/ 4868 w 5458"/>
                    <a:gd name="connsiteY2" fmla="*/ 220 h 6566"/>
                    <a:gd name="connsiteX3" fmla="*/ -590 w 5458"/>
                    <a:gd name="connsiteY3" fmla="*/ 220 h 6566"/>
                    <a:gd name="connsiteX4" fmla="*/ -590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90" y="6786"/>
                      </a:moveTo>
                      <a:lnTo>
                        <a:pt x="4868" y="6786"/>
                      </a:lnTo>
                      <a:lnTo>
                        <a:pt x="4868" y="220"/>
                      </a:lnTo>
                      <a:lnTo>
                        <a:pt x="-590" y="220"/>
                      </a:lnTo>
                      <a:lnTo>
                        <a:pt x="-590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2" name="Freeform: Shape 251">
                  <a:extLst>
                    <a:ext uri="{FF2B5EF4-FFF2-40B4-BE49-F238E27FC236}">
                      <a16:creationId xmlns:a16="http://schemas.microsoft.com/office/drawing/2014/main" id="{32E37423-89FB-46F5-A8CF-55333768D58D}"/>
                    </a:ext>
                  </a:extLst>
                </p:cNvPr>
                <p:cNvSpPr/>
                <p:nvPr/>
              </p:nvSpPr>
              <p:spPr>
                <a:xfrm flipV="1">
                  <a:off x="6713429" y="5838913"/>
                  <a:ext cx="26646" cy="40036"/>
                </a:xfrm>
                <a:custGeom>
                  <a:avLst/>
                  <a:gdLst>
                    <a:gd name="connsiteX0" fmla="*/ 12146 w 26646"/>
                    <a:gd name="connsiteY0" fmla="*/ 20408 h 40036"/>
                    <a:gd name="connsiteX1" fmla="*/ 6572 w 26646"/>
                    <a:gd name="connsiteY1" fmla="*/ 18002 h 40036"/>
                    <a:gd name="connsiteX2" fmla="*/ 4521 w 26646"/>
                    <a:gd name="connsiteY2" fmla="*/ 11419 h 40036"/>
                    <a:gd name="connsiteX3" fmla="*/ 6572 w 26646"/>
                    <a:gd name="connsiteY3" fmla="*/ 4836 h 40036"/>
                    <a:gd name="connsiteX4" fmla="*/ 12146 w 26646"/>
                    <a:gd name="connsiteY4" fmla="*/ 2421 h 40036"/>
                    <a:gd name="connsiteX5" fmla="*/ 17712 w 26646"/>
                    <a:gd name="connsiteY5" fmla="*/ 4836 h 40036"/>
                    <a:gd name="connsiteX6" fmla="*/ 19763 w 26646"/>
                    <a:gd name="connsiteY6" fmla="*/ 11419 h 40036"/>
                    <a:gd name="connsiteX7" fmla="*/ 17712 w 26646"/>
                    <a:gd name="connsiteY7" fmla="*/ 18002 h 40036"/>
                    <a:gd name="connsiteX8" fmla="*/ 12146 w 26646"/>
                    <a:gd name="connsiteY8" fmla="*/ 20408 h 40036"/>
                    <a:gd name="connsiteX9" fmla="*/ 22509 w 26646"/>
                    <a:gd name="connsiteY9" fmla="*/ 36775 h 40036"/>
                    <a:gd name="connsiteX10" fmla="*/ 22509 w 26646"/>
                    <a:gd name="connsiteY10" fmla="*/ 32020 h 40036"/>
                    <a:gd name="connsiteX11" fmla="*/ 18539 w 26646"/>
                    <a:gd name="connsiteY11" fmla="*/ 33434 h 40036"/>
                    <a:gd name="connsiteX12" fmla="*/ 14570 w 26646"/>
                    <a:gd name="connsiteY12" fmla="*/ 33930 h 40036"/>
                    <a:gd name="connsiteX13" fmla="*/ 6672 w 26646"/>
                    <a:gd name="connsiteY13" fmla="*/ 30440 h 40036"/>
                    <a:gd name="connsiteX14" fmla="*/ 3562 w 26646"/>
                    <a:gd name="connsiteY14" fmla="*/ 19896 h 40036"/>
                    <a:gd name="connsiteX15" fmla="*/ 7383 w 26646"/>
                    <a:gd name="connsiteY15" fmla="*/ 23344 h 40036"/>
                    <a:gd name="connsiteX16" fmla="*/ 12452 w 26646"/>
                    <a:gd name="connsiteY16" fmla="*/ 24544 h 40036"/>
                    <a:gd name="connsiteX17" fmla="*/ 21641 w 26646"/>
                    <a:gd name="connsiteY17" fmla="*/ 21012 h 40036"/>
                    <a:gd name="connsiteX18" fmla="*/ 25015 w 26646"/>
                    <a:gd name="connsiteY18" fmla="*/ 11419 h 40036"/>
                    <a:gd name="connsiteX19" fmla="*/ 21500 w 26646"/>
                    <a:gd name="connsiteY19" fmla="*/ 1875 h 40036"/>
                    <a:gd name="connsiteX20" fmla="*/ 12146 w 26646"/>
                    <a:gd name="connsiteY20" fmla="*/ -1714 h 40036"/>
                    <a:gd name="connsiteX21" fmla="*/ 1908 w 26646"/>
                    <a:gd name="connsiteY21" fmla="*/ 3413 h 40036"/>
                    <a:gd name="connsiteX22" fmla="*/ -1632 w 26646"/>
                    <a:gd name="connsiteY22" fmla="*/ 18291 h 40036"/>
                    <a:gd name="connsiteX23" fmla="*/ 2710 w 26646"/>
                    <a:gd name="connsiteY23" fmla="*/ 32880 h 40036"/>
                    <a:gd name="connsiteX24" fmla="*/ 14363 w 26646"/>
                    <a:gd name="connsiteY24" fmla="*/ 38322 h 40036"/>
                    <a:gd name="connsiteX25" fmla="*/ 18333 w 26646"/>
                    <a:gd name="connsiteY25" fmla="*/ 37933 h 40036"/>
                    <a:gd name="connsiteX26" fmla="*/ 22509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146" y="20408"/>
                      </a:moveTo>
                      <a:cubicBezTo>
                        <a:pt x="9803" y="20408"/>
                        <a:pt x="7945" y="19606"/>
                        <a:pt x="6572" y="18002"/>
                      </a:cubicBezTo>
                      <a:cubicBezTo>
                        <a:pt x="5205" y="16403"/>
                        <a:pt x="4521" y="14209"/>
                        <a:pt x="4521" y="11419"/>
                      </a:cubicBezTo>
                      <a:cubicBezTo>
                        <a:pt x="4521" y="8645"/>
                        <a:pt x="5205" y="6451"/>
                        <a:pt x="6572" y="4836"/>
                      </a:cubicBezTo>
                      <a:cubicBezTo>
                        <a:pt x="7945" y="3226"/>
                        <a:pt x="9803" y="2421"/>
                        <a:pt x="12146" y="2421"/>
                      </a:cubicBezTo>
                      <a:cubicBezTo>
                        <a:pt x="14490" y="2421"/>
                        <a:pt x="16345" y="3226"/>
                        <a:pt x="17712" y="4836"/>
                      </a:cubicBezTo>
                      <a:cubicBezTo>
                        <a:pt x="19080" y="6451"/>
                        <a:pt x="19763" y="8645"/>
                        <a:pt x="19763" y="11419"/>
                      </a:cubicBezTo>
                      <a:cubicBezTo>
                        <a:pt x="19763" y="14209"/>
                        <a:pt x="19080" y="16403"/>
                        <a:pt x="17712" y="18002"/>
                      </a:cubicBezTo>
                      <a:cubicBezTo>
                        <a:pt x="16345" y="19606"/>
                        <a:pt x="14490" y="20408"/>
                        <a:pt x="12146" y="20408"/>
                      </a:cubicBezTo>
                      <a:close/>
                      <a:moveTo>
                        <a:pt x="22509" y="36775"/>
                      </a:moveTo>
                      <a:lnTo>
                        <a:pt x="22509" y="32020"/>
                      </a:lnTo>
                      <a:cubicBezTo>
                        <a:pt x="21197" y="32637"/>
                        <a:pt x="19874" y="33109"/>
                        <a:pt x="18539" y="33434"/>
                      </a:cubicBezTo>
                      <a:cubicBezTo>
                        <a:pt x="17205" y="33765"/>
                        <a:pt x="15882" y="33930"/>
                        <a:pt x="14570" y="33930"/>
                      </a:cubicBezTo>
                      <a:cubicBezTo>
                        <a:pt x="11124" y="33930"/>
                        <a:pt x="8491" y="32767"/>
                        <a:pt x="6672" y="30440"/>
                      </a:cubicBezTo>
                      <a:cubicBezTo>
                        <a:pt x="4858" y="28114"/>
                        <a:pt x="3821" y="24599"/>
                        <a:pt x="3562" y="19896"/>
                      </a:cubicBezTo>
                      <a:cubicBezTo>
                        <a:pt x="4576" y="21395"/>
                        <a:pt x="5850" y="22545"/>
                        <a:pt x="7383" y="23344"/>
                      </a:cubicBezTo>
                      <a:cubicBezTo>
                        <a:pt x="8921" y="24144"/>
                        <a:pt x="10611" y="24544"/>
                        <a:pt x="12452" y="24544"/>
                      </a:cubicBezTo>
                      <a:cubicBezTo>
                        <a:pt x="16328" y="24544"/>
                        <a:pt x="19391" y="23366"/>
                        <a:pt x="21641" y="21012"/>
                      </a:cubicBezTo>
                      <a:cubicBezTo>
                        <a:pt x="23890" y="18663"/>
                        <a:pt x="25015" y="15466"/>
                        <a:pt x="25015" y="11419"/>
                      </a:cubicBezTo>
                      <a:cubicBezTo>
                        <a:pt x="25015" y="7455"/>
                        <a:pt x="23843" y="4273"/>
                        <a:pt x="21500" y="1875"/>
                      </a:cubicBezTo>
                      <a:cubicBezTo>
                        <a:pt x="19157" y="-518"/>
                        <a:pt x="16039" y="-1714"/>
                        <a:pt x="12146" y="-1714"/>
                      </a:cubicBezTo>
                      <a:cubicBezTo>
                        <a:pt x="7681" y="-1714"/>
                        <a:pt x="4268" y="-5"/>
                        <a:pt x="1908" y="3413"/>
                      </a:cubicBezTo>
                      <a:cubicBezTo>
                        <a:pt x="-452" y="6837"/>
                        <a:pt x="-1632" y="11796"/>
                        <a:pt x="-1632" y="18291"/>
                      </a:cubicBezTo>
                      <a:cubicBezTo>
                        <a:pt x="-1632" y="24389"/>
                        <a:pt x="-184" y="29252"/>
                        <a:pt x="2710" y="32880"/>
                      </a:cubicBezTo>
                      <a:cubicBezTo>
                        <a:pt x="5605" y="36508"/>
                        <a:pt x="9489" y="38322"/>
                        <a:pt x="14363" y="38322"/>
                      </a:cubicBezTo>
                      <a:cubicBezTo>
                        <a:pt x="15675" y="38322"/>
                        <a:pt x="16998" y="38192"/>
                        <a:pt x="18333" y="37933"/>
                      </a:cubicBezTo>
                      <a:cubicBezTo>
                        <a:pt x="19667" y="37674"/>
                        <a:pt x="21059" y="37288"/>
                        <a:pt x="22509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3" name="Freeform: Shape 252">
                  <a:extLst>
                    <a:ext uri="{FF2B5EF4-FFF2-40B4-BE49-F238E27FC236}">
                      <a16:creationId xmlns:a16="http://schemas.microsoft.com/office/drawing/2014/main" id="{F99875B9-2BD5-4BF4-95A4-A79C306362BC}"/>
                    </a:ext>
                  </a:extLst>
                </p:cNvPr>
                <p:cNvSpPr/>
                <p:nvPr/>
              </p:nvSpPr>
              <p:spPr>
                <a:xfrm flipV="1">
                  <a:off x="6747104" y="5838913"/>
                  <a:ext cx="26646" cy="40036"/>
                </a:xfrm>
                <a:custGeom>
                  <a:avLst/>
                  <a:gdLst>
                    <a:gd name="connsiteX0" fmla="*/ 12150 w 26646"/>
                    <a:gd name="connsiteY0" fmla="*/ 20408 h 40036"/>
                    <a:gd name="connsiteX1" fmla="*/ 6576 w 26646"/>
                    <a:gd name="connsiteY1" fmla="*/ 18002 h 40036"/>
                    <a:gd name="connsiteX2" fmla="*/ 4525 w 26646"/>
                    <a:gd name="connsiteY2" fmla="*/ 11419 h 40036"/>
                    <a:gd name="connsiteX3" fmla="*/ 6576 w 26646"/>
                    <a:gd name="connsiteY3" fmla="*/ 4836 h 40036"/>
                    <a:gd name="connsiteX4" fmla="*/ 12150 w 26646"/>
                    <a:gd name="connsiteY4" fmla="*/ 2421 h 40036"/>
                    <a:gd name="connsiteX5" fmla="*/ 17716 w 26646"/>
                    <a:gd name="connsiteY5" fmla="*/ 4836 h 40036"/>
                    <a:gd name="connsiteX6" fmla="*/ 19767 w 26646"/>
                    <a:gd name="connsiteY6" fmla="*/ 11419 h 40036"/>
                    <a:gd name="connsiteX7" fmla="*/ 17716 w 26646"/>
                    <a:gd name="connsiteY7" fmla="*/ 18002 h 40036"/>
                    <a:gd name="connsiteX8" fmla="*/ 12150 w 26646"/>
                    <a:gd name="connsiteY8" fmla="*/ 20408 h 40036"/>
                    <a:gd name="connsiteX9" fmla="*/ 22513 w 26646"/>
                    <a:gd name="connsiteY9" fmla="*/ 36775 h 40036"/>
                    <a:gd name="connsiteX10" fmla="*/ 22513 w 26646"/>
                    <a:gd name="connsiteY10" fmla="*/ 32020 h 40036"/>
                    <a:gd name="connsiteX11" fmla="*/ 18543 w 26646"/>
                    <a:gd name="connsiteY11" fmla="*/ 33434 h 40036"/>
                    <a:gd name="connsiteX12" fmla="*/ 14573 w 26646"/>
                    <a:gd name="connsiteY12" fmla="*/ 33930 h 40036"/>
                    <a:gd name="connsiteX13" fmla="*/ 6675 w 26646"/>
                    <a:gd name="connsiteY13" fmla="*/ 30440 h 40036"/>
                    <a:gd name="connsiteX14" fmla="*/ 3565 w 26646"/>
                    <a:gd name="connsiteY14" fmla="*/ 19896 h 40036"/>
                    <a:gd name="connsiteX15" fmla="*/ 7386 w 26646"/>
                    <a:gd name="connsiteY15" fmla="*/ 23344 h 40036"/>
                    <a:gd name="connsiteX16" fmla="*/ 12456 w 26646"/>
                    <a:gd name="connsiteY16" fmla="*/ 24544 h 40036"/>
                    <a:gd name="connsiteX17" fmla="*/ 21644 w 26646"/>
                    <a:gd name="connsiteY17" fmla="*/ 21012 h 40036"/>
                    <a:gd name="connsiteX18" fmla="*/ 25018 w 26646"/>
                    <a:gd name="connsiteY18" fmla="*/ 11419 h 40036"/>
                    <a:gd name="connsiteX19" fmla="*/ 21504 w 26646"/>
                    <a:gd name="connsiteY19" fmla="*/ 1875 h 40036"/>
                    <a:gd name="connsiteX20" fmla="*/ 12150 w 26646"/>
                    <a:gd name="connsiteY20" fmla="*/ -1714 h 40036"/>
                    <a:gd name="connsiteX21" fmla="*/ 1911 w 26646"/>
                    <a:gd name="connsiteY21" fmla="*/ 3413 h 40036"/>
                    <a:gd name="connsiteX22" fmla="*/ -1628 w 26646"/>
                    <a:gd name="connsiteY22" fmla="*/ 18291 h 40036"/>
                    <a:gd name="connsiteX23" fmla="*/ 2714 w 26646"/>
                    <a:gd name="connsiteY23" fmla="*/ 32880 h 40036"/>
                    <a:gd name="connsiteX24" fmla="*/ 14366 w 26646"/>
                    <a:gd name="connsiteY24" fmla="*/ 38322 h 40036"/>
                    <a:gd name="connsiteX25" fmla="*/ 18336 w 26646"/>
                    <a:gd name="connsiteY25" fmla="*/ 37933 h 40036"/>
                    <a:gd name="connsiteX26" fmla="*/ 22513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150" y="20408"/>
                      </a:moveTo>
                      <a:cubicBezTo>
                        <a:pt x="9807" y="20408"/>
                        <a:pt x="7949" y="19606"/>
                        <a:pt x="6576" y="18002"/>
                      </a:cubicBezTo>
                      <a:cubicBezTo>
                        <a:pt x="5208" y="16403"/>
                        <a:pt x="4525" y="14209"/>
                        <a:pt x="4525" y="11419"/>
                      </a:cubicBezTo>
                      <a:cubicBezTo>
                        <a:pt x="4525" y="8645"/>
                        <a:pt x="5208" y="6451"/>
                        <a:pt x="6576" y="4836"/>
                      </a:cubicBezTo>
                      <a:cubicBezTo>
                        <a:pt x="7949" y="3226"/>
                        <a:pt x="9807" y="2421"/>
                        <a:pt x="12150" y="2421"/>
                      </a:cubicBezTo>
                      <a:cubicBezTo>
                        <a:pt x="14493" y="2421"/>
                        <a:pt x="16348" y="3226"/>
                        <a:pt x="17716" y="4836"/>
                      </a:cubicBezTo>
                      <a:cubicBezTo>
                        <a:pt x="19083" y="6451"/>
                        <a:pt x="19767" y="8645"/>
                        <a:pt x="19767" y="11419"/>
                      </a:cubicBezTo>
                      <a:cubicBezTo>
                        <a:pt x="19767" y="14209"/>
                        <a:pt x="19083" y="16403"/>
                        <a:pt x="17716" y="18002"/>
                      </a:cubicBezTo>
                      <a:cubicBezTo>
                        <a:pt x="16348" y="19606"/>
                        <a:pt x="14493" y="20408"/>
                        <a:pt x="12150" y="20408"/>
                      </a:cubicBezTo>
                      <a:close/>
                      <a:moveTo>
                        <a:pt x="22513" y="36775"/>
                      </a:moveTo>
                      <a:lnTo>
                        <a:pt x="22513" y="32020"/>
                      </a:lnTo>
                      <a:cubicBezTo>
                        <a:pt x="21200" y="32637"/>
                        <a:pt x="19877" y="33109"/>
                        <a:pt x="18543" y="33434"/>
                      </a:cubicBezTo>
                      <a:cubicBezTo>
                        <a:pt x="17209" y="33765"/>
                        <a:pt x="15885" y="33930"/>
                        <a:pt x="14573" y="33930"/>
                      </a:cubicBezTo>
                      <a:cubicBezTo>
                        <a:pt x="11127" y="33930"/>
                        <a:pt x="8495" y="32767"/>
                        <a:pt x="6675" y="30440"/>
                      </a:cubicBezTo>
                      <a:cubicBezTo>
                        <a:pt x="4861" y="28114"/>
                        <a:pt x="3825" y="24599"/>
                        <a:pt x="3565" y="19896"/>
                      </a:cubicBezTo>
                      <a:cubicBezTo>
                        <a:pt x="4580" y="21395"/>
                        <a:pt x="5854" y="22545"/>
                        <a:pt x="7386" y="23344"/>
                      </a:cubicBezTo>
                      <a:cubicBezTo>
                        <a:pt x="8925" y="24144"/>
                        <a:pt x="10614" y="24544"/>
                        <a:pt x="12456" y="24544"/>
                      </a:cubicBezTo>
                      <a:cubicBezTo>
                        <a:pt x="16332" y="24544"/>
                        <a:pt x="19395" y="23366"/>
                        <a:pt x="21644" y="21012"/>
                      </a:cubicBezTo>
                      <a:cubicBezTo>
                        <a:pt x="23894" y="18663"/>
                        <a:pt x="25018" y="15466"/>
                        <a:pt x="25018" y="11419"/>
                      </a:cubicBezTo>
                      <a:cubicBezTo>
                        <a:pt x="25018" y="7455"/>
                        <a:pt x="23847" y="4273"/>
                        <a:pt x="21504" y="1875"/>
                      </a:cubicBezTo>
                      <a:cubicBezTo>
                        <a:pt x="19160" y="-518"/>
                        <a:pt x="16042" y="-1714"/>
                        <a:pt x="12150" y="-1714"/>
                      </a:cubicBezTo>
                      <a:cubicBezTo>
                        <a:pt x="7684" y="-1714"/>
                        <a:pt x="4271" y="-5"/>
                        <a:pt x="1911" y="3413"/>
                      </a:cubicBezTo>
                      <a:cubicBezTo>
                        <a:pt x="-448" y="6837"/>
                        <a:pt x="-1628" y="11796"/>
                        <a:pt x="-1628" y="18291"/>
                      </a:cubicBezTo>
                      <a:cubicBezTo>
                        <a:pt x="-1628" y="24389"/>
                        <a:pt x="-181" y="29252"/>
                        <a:pt x="2714" y="32880"/>
                      </a:cubicBezTo>
                      <a:cubicBezTo>
                        <a:pt x="5608" y="36508"/>
                        <a:pt x="9492" y="38322"/>
                        <a:pt x="14366" y="38322"/>
                      </a:cubicBezTo>
                      <a:cubicBezTo>
                        <a:pt x="15679" y="38322"/>
                        <a:pt x="17002" y="38192"/>
                        <a:pt x="18336" y="37933"/>
                      </a:cubicBezTo>
                      <a:cubicBezTo>
                        <a:pt x="19670" y="37674"/>
                        <a:pt x="21063" y="37288"/>
                        <a:pt x="22513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id="{060AB61B-7C77-44F0-8F4D-2F198C21A9C1}"/>
                    </a:ext>
                  </a:extLst>
                </p:cNvPr>
                <p:cNvSpPr/>
                <p:nvPr/>
              </p:nvSpPr>
              <p:spPr>
                <a:xfrm flipV="1">
                  <a:off x="6781425" y="5839608"/>
                  <a:ext cx="24810" cy="38588"/>
                </a:xfrm>
                <a:custGeom>
                  <a:avLst/>
                  <a:gdLst>
                    <a:gd name="connsiteX0" fmla="*/ -1592 w 24810"/>
                    <a:gd name="connsiteY0" fmla="*/ 36871 h 38588"/>
                    <a:gd name="connsiteX1" fmla="*/ 23219 w 24810"/>
                    <a:gd name="connsiteY1" fmla="*/ 36871 h 38588"/>
                    <a:gd name="connsiteX2" fmla="*/ 23219 w 24810"/>
                    <a:gd name="connsiteY2" fmla="*/ 34646 h 38588"/>
                    <a:gd name="connsiteX3" fmla="*/ 9209 w 24810"/>
                    <a:gd name="connsiteY3" fmla="*/ -1718 h 38588"/>
                    <a:gd name="connsiteX4" fmla="*/ 3759 w 24810"/>
                    <a:gd name="connsiteY4" fmla="*/ -1718 h 38588"/>
                    <a:gd name="connsiteX5" fmla="*/ 16942 w 24810"/>
                    <a:gd name="connsiteY5" fmla="*/ 32471 h 38588"/>
                    <a:gd name="connsiteX6" fmla="*/ -1592 w 24810"/>
                    <a:gd name="connsiteY6" fmla="*/ 32471 h 38588"/>
                    <a:gd name="connsiteX7" fmla="*/ -1592 w 24810"/>
                    <a:gd name="connsiteY7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592" y="36871"/>
                      </a:moveTo>
                      <a:lnTo>
                        <a:pt x="23219" y="36871"/>
                      </a:lnTo>
                      <a:lnTo>
                        <a:pt x="23219" y="34646"/>
                      </a:lnTo>
                      <a:lnTo>
                        <a:pt x="9209" y="-1718"/>
                      </a:lnTo>
                      <a:lnTo>
                        <a:pt x="3759" y="-1718"/>
                      </a:lnTo>
                      <a:lnTo>
                        <a:pt x="16942" y="32471"/>
                      </a:lnTo>
                      <a:lnTo>
                        <a:pt x="-1592" y="32471"/>
                      </a:lnTo>
                      <a:lnTo>
                        <a:pt x="-1592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5" name="Graphic 2">
                <a:extLst>
                  <a:ext uri="{FF2B5EF4-FFF2-40B4-BE49-F238E27FC236}">
                    <a16:creationId xmlns:a16="http://schemas.microsoft.com/office/drawing/2014/main" id="{58971B3F-F830-4C8E-BD7C-6D5E872623FD}"/>
                  </a:ext>
                </a:extLst>
              </p:cNvPr>
              <p:cNvGrpSpPr/>
              <p:nvPr/>
            </p:nvGrpSpPr>
            <p:grpSpPr>
              <a:xfrm>
                <a:off x="6348793" y="5898720"/>
                <a:ext cx="324576" cy="51225"/>
                <a:chOff x="6348793" y="5898720"/>
                <a:chExt cx="324576" cy="51225"/>
              </a:xfrm>
              <a:solidFill>
                <a:srgbClr val="000000"/>
              </a:solidFill>
            </p:grpSpPr>
            <p:sp>
              <p:nvSpPr>
                <p:cNvPr id="256" name="Freeform: Shape 255">
                  <a:extLst>
                    <a:ext uri="{FF2B5EF4-FFF2-40B4-BE49-F238E27FC236}">
                      <a16:creationId xmlns:a16="http://schemas.microsoft.com/office/drawing/2014/main" id="{3557BEA6-9B6F-4C8C-B991-395132FE4FB4}"/>
                    </a:ext>
                  </a:extLst>
                </p:cNvPr>
                <p:cNvSpPr/>
                <p:nvPr/>
              </p:nvSpPr>
              <p:spPr>
                <a:xfrm flipV="1">
                  <a:off x="6348793" y="5909298"/>
                  <a:ext cx="22122" cy="30393"/>
                </a:xfrm>
                <a:custGeom>
                  <a:avLst/>
                  <a:gdLst>
                    <a:gd name="connsiteX0" fmla="*/ 19271 w 22122"/>
                    <a:gd name="connsiteY0" fmla="*/ 27722 h 30393"/>
                    <a:gd name="connsiteX1" fmla="*/ 19271 w 22122"/>
                    <a:gd name="connsiteY1" fmla="*/ 23223 h 30393"/>
                    <a:gd name="connsiteX2" fmla="*/ 15087 w 22122"/>
                    <a:gd name="connsiteY2" fmla="*/ 24770 h 30393"/>
                    <a:gd name="connsiteX3" fmla="*/ 10588 w 22122"/>
                    <a:gd name="connsiteY3" fmla="*/ 25291 h 30393"/>
                    <a:gd name="connsiteX4" fmla="*/ 5278 w 22122"/>
                    <a:gd name="connsiteY4" fmla="*/ 24207 h 30393"/>
                    <a:gd name="connsiteX5" fmla="*/ 3508 w 22122"/>
                    <a:gd name="connsiteY5" fmla="*/ 20949 h 30393"/>
                    <a:gd name="connsiteX6" fmla="*/ 4774 w 22122"/>
                    <a:gd name="connsiteY6" fmla="*/ 18352 h 30393"/>
                    <a:gd name="connsiteX7" fmla="*/ 9868 w 22122"/>
                    <a:gd name="connsiteY7" fmla="*/ 16557 h 30393"/>
                    <a:gd name="connsiteX8" fmla="*/ 11497 w 22122"/>
                    <a:gd name="connsiteY8" fmla="*/ 16193 h 30393"/>
                    <a:gd name="connsiteX9" fmla="*/ 18692 w 22122"/>
                    <a:gd name="connsiteY9" fmla="*/ 13133 h 30393"/>
                    <a:gd name="connsiteX10" fmla="*/ 20826 w 22122"/>
                    <a:gd name="connsiteY10" fmla="*/ 7617 h 30393"/>
                    <a:gd name="connsiteX11" fmla="*/ 17634 w 22122"/>
                    <a:gd name="connsiteY11" fmla="*/ 1224 h 30393"/>
                    <a:gd name="connsiteX12" fmla="*/ 8859 w 22122"/>
                    <a:gd name="connsiteY12" fmla="*/ -1125 h 30393"/>
                    <a:gd name="connsiteX13" fmla="*/ 4013 w 22122"/>
                    <a:gd name="connsiteY13" fmla="*/ -670 h 30393"/>
                    <a:gd name="connsiteX14" fmla="*/ -1297 w 22122"/>
                    <a:gd name="connsiteY14" fmla="*/ 687 h 30393"/>
                    <a:gd name="connsiteX15" fmla="*/ -1297 w 22122"/>
                    <a:gd name="connsiteY15" fmla="*/ 5599 h 30393"/>
                    <a:gd name="connsiteX16" fmla="*/ 3897 w 22122"/>
                    <a:gd name="connsiteY16" fmla="*/ 3540 h 30393"/>
                    <a:gd name="connsiteX17" fmla="*/ 8967 w 22122"/>
                    <a:gd name="connsiteY17" fmla="*/ 2862 h 30393"/>
                    <a:gd name="connsiteX18" fmla="*/ 14127 w 22122"/>
                    <a:gd name="connsiteY18" fmla="*/ 4011 h 30393"/>
                    <a:gd name="connsiteX19" fmla="*/ 15938 w 22122"/>
                    <a:gd name="connsiteY19" fmla="*/ 7253 h 30393"/>
                    <a:gd name="connsiteX20" fmla="*/ 14632 w 22122"/>
                    <a:gd name="connsiteY20" fmla="*/ 10222 h 30393"/>
                    <a:gd name="connsiteX21" fmla="*/ 8909 w 22122"/>
                    <a:gd name="connsiteY21" fmla="*/ 12215 h 30393"/>
                    <a:gd name="connsiteX22" fmla="*/ 7255 w 22122"/>
                    <a:gd name="connsiteY22" fmla="*/ 12604 h 30393"/>
                    <a:gd name="connsiteX23" fmla="*/ 870 w 22122"/>
                    <a:gd name="connsiteY23" fmla="*/ 15457 h 30393"/>
                    <a:gd name="connsiteX24" fmla="*/ -1090 w 22122"/>
                    <a:gd name="connsiteY24" fmla="*/ 20742 h 30393"/>
                    <a:gd name="connsiteX25" fmla="*/ 1805 w 22122"/>
                    <a:gd name="connsiteY25" fmla="*/ 27044 h 30393"/>
                    <a:gd name="connsiteX26" fmla="*/ 10025 w 22122"/>
                    <a:gd name="connsiteY26" fmla="*/ 29269 h 30393"/>
                    <a:gd name="connsiteX27" fmla="*/ 14979 w 22122"/>
                    <a:gd name="connsiteY27" fmla="*/ 28880 h 30393"/>
                    <a:gd name="connsiteX28" fmla="*/ 19271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71" y="27722"/>
                      </a:moveTo>
                      <a:lnTo>
                        <a:pt x="19271" y="23223"/>
                      </a:lnTo>
                      <a:cubicBezTo>
                        <a:pt x="17931" y="23912"/>
                        <a:pt x="16537" y="24428"/>
                        <a:pt x="15087" y="24770"/>
                      </a:cubicBezTo>
                      <a:cubicBezTo>
                        <a:pt x="13642" y="25117"/>
                        <a:pt x="12142" y="25291"/>
                        <a:pt x="10588" y="25291"/>
                      </a:cubicBezTo>
                      <a:cubicBezTo>
                        <a:pt x="8228" y="25291"/>
                        <a:pt x="6458" y="24929"/>
                        <a:pt x="5278" y="24207"/>
                      </a:cubicBezTo>
                      <a:cubicBezTo>
                        <a:pt x="4098" y="23485"/>
                        <a:pt x="3508" y="22399"/>
                        <a:pt x="3508" y="20949"/>
                      </a:cubicBezTo>
                      <a:cubicBezTo>
                        <a:pt x="3508" y="19846"/>
                        <a:pt x="3930" y="18980"/>
                        <a:pt x="4774" y="18352"/>
                      </a:cubicBezTo>
                      <a:cubicBezTo>
                        <a:pt x="5617" y="17723"/>
                        <a:pt x="7315" y="17125"/>
                        <a:pt x="9868" y="16557"/>
                      </a:cubicBezTo>
                      <a:lnTo>
                        <a:pt x="11497" y="16193"/>
                      </a:lnTo>
                      <a:cubicBezTo>
                        <a:pt x="14872" y="15471"/>
                        <a:pt x="17270" y="14451"/>
                        <a:pt x="18692" y="13133"/>
                      </a:cubicBezTo>
                      <a:cubicBezTo>
                        <a:pt x="20115" y="11816"/>
                        <a:pt x="20826" y="9977"/>
                        <a:pt x="20826" y="7617"/>
                      </a:cubicBezTo>
                      <a:cubicBezTo>
                        <a:pt x="20826" y="4927"/>
                        <a:pt x="19762" y="2796"/>
                        <a:pt x="17634" y="1224"/>
                      </a:cubicBezTo>
                      <a:cubicBezTo>
                        <a:pt x="15506" y="-342"/>
                        <a:pt x="12581" y="-1125"/>
                        <a:pt x="8859" y="-1125"/>
                      </a:cubicBezTo>
                      <a:cubicBezTo>
                        <a:pt x="7310" y="-1125"/>
                        <a:pt x="5694" y="-973"/>
                        <a:pt x="4013" y="-670"/>
                      </a:cubicBezTo>
                      <a:cubicBezTo>
                        <a:pt x="2331" y="-366"/>
                        <a:pt x="561" y="86"/>
                        <a:pt x="-1297" y="687"/>
                      </a:cubicBezTo>
                      <a:lnTo>
                        <a:pt x="-1297" y="5599"/>
                      </a:lnTo>
                      <a:cubicBezTo>
                        <a:pt x="462" y="4684"/>
                        <a:pt x="2193" y="3998"/>
                        <a:pt x="3897" y="3540"/>
                      </a:cubicBezTo>
                      <a:cubicBezTo>
                        <a:pt x="5601" y="3088"/>
                        <a:pt x="7290" y="2862"/>
                        <a:pt x="8967" y="2862"/>
                      </a:cubicBezTo>
                      <a:cubicBezTo>
                        <a:pt x="11205" y="2862"/>
                        <a:pt x="12925" y="3245"/>
                        <a:pt x="14127" y="4011"/>
                      </a:cubicBezTo>
                      <a:cubicBezTo>
                        <a:pt x="15335" y="4778"/>
                        <a:pt x="15938" y="5858"/>
                        <a:pt x="15938" y="7253"/>
                      </a:cubicBezTo>
                      <a:cubicBezTo>
                        <a:pt x="15938" y="8543"/>
                        <a:pt x="15503" y="9533"/>
                        <a:pt x="14632" y="10222"/>
                      </a:cubicBezTo>
                      <a:cubicBezTo>
                        <a:pt x="13766" y="10911"/>
                        <a:pt x="11858" y="11576"/>
                        <a:pt x="8909" y="12215"/>
                      </a:cubicBezTo>
                      <a:lnTo>
                        <a:pt x="7255" y="12604"/>
                      </a:lnTo>
                      <a:cubicBezTo>
                        <a:pt x="4310" y="13222"/>
                        <a:pt x="2182" y="14173"/>
                        <a:pt x="870" y="15457"/>
                      </a:cubicBezTo>
                      <a:cubicBezTo>
                        <a:pt x="-437" y="16742"/>
                        <a:pt x="-1090" y="18504"/>
                        <a:pt x="-1090" y="20742"/>
                      </a:cubicBezTo>
                      <a:cubicBezTo>
                        <a:pt x="-1090" y="23466"/>
                        <a:pt x="-125" y="25566"/>
                        <a:pt x="1805" y="27044"/>
                      </a:cubicBezTo>
                      <a:cubicBezTo>
                        <a:pt x="3734" y="28527"/>
                        <a:pt x="6474" y="29269"/>
                        <a:pt x="10025" y="29269"/>
                      </a:cubicBezTo>
                      <a:cubicBezTo>
                        <a:pt x="11778" y="29269"/>
                        <a:pt x="13430" y="29139"/>
                        <a:pt x="14979" y="28880"/>
                      </a:cubicBezTo>
                      <a:cubicBezTo>
                        <a:pt x="16534" y="28626"/>
                        <a:pt x="17965" y="28240"/>
                        <a:pt x="19271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7" name="Freeform: Shape 256">
                  <a:extLst>
                    <a:ext uri="{FF2B5EF4-FFF2-40B4-BE49-F238E27FC236}">
                      <a16:creationId xmlns:a16="http://schemas.microsoft.com/office/drawing/2014/main" id="{0250A752-BAF7-49C5-B16E-14FC2EED3F56}"/>
                    </a:ext>
                  </a:extLst>
                </p:cNvPr>
                <p:cNvSpPr/>
                <p:nvPr/>
              </p:nvSpPr>
              <p:spPr>
                <a:xfrm flipV="1">
                  <a:off x="6376675" y="5909298"/>
                  <a:ext cx="24455" cy="30393"/>
                </a:xfrm>
                <a:custGeom>
                  <a:avLst/>
                  <a:gdLst>
                    <a:gd name="connsiteX0" fmla="*/ 13497 w 24455"/>
                    <a:gd name="connsiteY0" fmla="*/ 14175 h 30393"/>
                    <a:gd name="connsiteX1" fmla="*/ 5508 w 24455"/>
                    <a:gd name="connsiteY1" fmla="*/ 12860 h 30393"/>
                    <a:gd name="connsiteX2" fmla="*/ 3284 w 24455"/>
                    <a:gd name="connsiteY2" fmla="*/ 8361 h 30393"/>
                    <a:gd name="connsiteX3" fmla="*/ 4954 w 24455"/>
                    <a:gd name="connsiteY3" fmla="*/ 4342 h 30393"/>
                    <a:gd name="connsiteX4" fmla="*/ 9486 w 24455"/>
                    <a:gd name="connsiteY4" fmla="*/ 2862 h 30393"/>
                    <a:gd name="connsiteX5" fmla="*/ 15838 w 24455"/>
                    <a:gd name="connsiteY5" fmla="*/ 5665 h 30393"/>
                    <a:gd name="connsiteX6" fmla="*/ 18228 w 24455"/>
                    <a:gd name="connsiteY6" fmla="*/ 13117 h 30393"/>
                    <a:gd name="connsiteX7" fmla="*/ 18228 w 24455"/>
                    <a:gd name="connsiteY7" fmla="*/ 14175 h 30393"/>
                    <a:gd name="connsiteX8" fmla="*/ 13497 w 24455"/>
                    <a:gd name="connsiteY8" fmla="*/ 14175 h 30393"/>
                    <a:gd name="connsiteX9" fmla="*/ 22983 w 24455"/>
                    <a:gd name="connsiteY9" fmla="*/ 16144 h 30393"/>
                    <a:gd name="connsiteX10" fmla="*/ 22983 w 24455"/>
                    <a:gd name="connsiteY10" fmla="*/ -372 h 30393"/>
                    <a:gd name="connsiteX11" fmla="*/ 18228 w 24455"/>
                    <a:gd name="connsiteY11" fmla="*/ -372 h 30393"/>
                    <a:gd name="connsiteX12" fmla="*/ 18228 w 24455"/>
                    <a:gd name="connsiteY12" fmla="*/ 4020 h 30393"/>
                    <a:gd name="connsiteX13" fmla="*/ 14167 w 24455"/>
                    <a:gd name="connsiteY13" fmla="*/ 133 h 30393"/>
                    <a:gd name="connsiteX14" fmla="*/ 8221 w 24455"/>
                    <a:gd name="connsiteY14" fmla="*/ -1125 h 30393"/>
                    <a:gd name="connsiteX15" fmla="*/ 1150 w 24455"/>
                    <a:gd name="connsiteY15" fmla="*/ 1373 h 30393"/>
                    <a:gd name="connsiteX16" fmla="*/ -1472 w 24455"/>
                    <a:gd name="connsiteY16" fmla="*/ 8055 h 30393"/>
                    <a:gd name="connsiteX17" fmla="*/ 1795 w 24455"/>
                    <a:gd name="connsiteY17" fmla="*/ 15416 h 30393"/>
                    <a:gd name="connsiteX18" fmla="*/ 11554 w 24455"/>
                    <a:gd name="connsiteY18" fmla="*/ 17897 h 30393"/>
                    <a:gd name="connsiteX19" fmla="*/ 18228 w 24455"/>
                    <a:gd name="connsiteY19" fmla="*/ 17897 h 30393"/>
                    <a:gd name="connsiteX20" fmla="*/ 18228 w 24455"/>
                    <a:gd name="connsiteY20" fmla="*/ 18368 h 30393"/>
                    <a:gd name="connsiteX21" fmla="*/ 16069 w 24455"/>
                    <a:gd name="connsiteY21" fmla="*/ 23446 h 30393"/>
                    <a:gd name="connsiteX22" fmla="*/ 10007 w 24455"/>
                    <a:gd name="connsiteY22" fmla="*/ 25241 h 30393"/>
                    <a:gd name="connsiteX23" fmla="*/ 5169 w 24455"/>
                    <a:gd name="connsiteY23" fmla="*/ 24646 h 30393"/>
                    <a:gd name="connsiteX24" fmla="*/ 654 w 24455"/>
                    <a:gd name="connsiteY24" fmla="*/ 22859 h 30393"/>
                    <a:gd name="connsiteX25" fmla="*/ 654 w 24455"/>
                    <a:gd name="connsiteY25" fmla="*/ 27259 h 30393"/>
                    <a:gd name="connsiteX26" fmla="*/ 5715 w 24455"/>
                    <a:gd name="connsiteY26" fmla="*/ 28764 h 30393"/>
                    <a:gd name="connsiteX27" fmla="*/ 10495 w 24455"/>
                    <a:gd name="connsiteY27" fmla="*/ 29269 h 30393"/>
                    <a:gd name="connsiteX28" fmla="*/ 19882 w 24455"/>
                    <a:gd name="connsiteY28" fmla="*/ 26010 h 30393"/>
                    <a:gd name="connsiteX29" fmla="*/ 22983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97" y="14175"/>
                      </a:moveTo>
                      <a:cubicBezTo>
                        <a:pt x="9654" y="14175"/>
                        <a:pt x="6991" y="13737"/>
                        <a:pt x="5508" y="12860"/>
                      </a:cubicBezTo>
                      <a:cubicBezTo>
                        <a:pt x="4025" y="11984"/>
                        <a:pt x="3284" y="10484"/>
                        <a:pt x="3284" y="8361"/>
                      </a:cubicBezTo>
                      <a:cubicBezTo>
                        <a:pt x="3284" y="6674"/>
                        <a:pt x="3840" y="5335"/>
                        <a:pt x="4954" y="4342"/>
                      </a:cubicBezTo>
                      <a:cubicBezTo>
                        <a:pt x="6068" y="3355"/>
                        <a:pt x="7579" y="2862"/>
                        <a:pt x="9486" y="2862"/>
                      </a:cubicBezTo>
                      <a:cubicBezTo>
                        <a:pt x="12127" y="2862"/>
                        <a:pt x="14244" y="3796"/>
                        <a:pt x="15838" y="5665"/>
                      </a:cubicBezTo>
                      <a:cubicBezTo>
                        <a:pt x="17431" y="7534"/>
                        <a:pt x="18228" y="10018"/>
                        <a:pt x="18228" y="13117"/>
                      </a:cubicBezTo>
                      <a:lnTo>
                        <a:pt x="18228" y="14175"/>
                      </a:lnTo>
                      <a:lnTo>
                        <a:pt x="13497" y="14175"/>
                      </a:lnTo>
                      <a:close/>
                      <a:moveTo>
                        <a:pt x="22983" y="16144"/>
                      </a:moveTo>
                      <a:lnTo>
                        <a:pt x="22983" y="-372"/>
                      </a:lnTo>
                      <a:lnTo>
                        <a:pt x="18228" y="-372"/>
                      </a:lnTo>
                      <a:lnTo>
                        <a:pt x="18228" y="4020"/>
                      </a:lnTo>
                      <a:cubicBezTo>
                        <a:pt x="17142" y="2266"/>
                        <a:pt x="15788" y="971"/>
                        <a:pt x="14167" y="133"/>
                      </a:cubicBezTo>
                      <a:cubicBezTo>
                        <a:pt x="12546" y="-705"/>
                        <a:pt x="10564" y="-1125"/>
                        <a:pt x="8221" y="-1125"/>
                      </a:cubicBezTo>
                      <a:cubicBezTo>
                        <a:pt x="5260" y="-1125"/>
                        <a:pt x="2903" y="-292"/>
                        <a:pt x="1150" y="1373"/>
                      </a:cubicBezTo>
                      <a:cubicBezTo>
                        <a:pt x="-598" y="3038"/>
                        <a:pt x="-1472" y="5266"/>
                        <a:pt x="-1472" y="8055"/>
                      </a:cubicBezTo>
                      <a:cubicBezTo>
                        <a:pt x="-1472" y="11308"/>
                        <a:pt x="-383" y="13762"/>
                        <a:pt x="1795" y="15416"/>
                      </a:cubicBezTo>
                      <a:cubicBezTo>
                        <a:pt x="3978" y="17070"/>
                        <a:pt x="7231" y="17897"/>
                        <a:pt x="11554" y="17897"/>
                      </a:cubicBezTo>
                      <a:lnTo>
                        <a:pt x="18228" y="17897"/>
                      </a:lnTo>
                      <a:lnTo>
                        <a:pt x="18228" y="18368"/>
                      </a:lnTo>
                      <a:cubicBezTo>
                        <a:pt x="18228" y="20557"/>
                        <a:pt x="17508" y="22250"/>
                        <a:pt x="16069" y="23446"/>
                      </a:cubicBezTo>
                      <a:cubicBezTo>
                        <a:pt x="14630" y="24643"/>
                        <a:pt x="12610" y="25241"/>
                        <a:pt x="10007" y="25241"/>
                      </a:cubicBezTo>
                      <a:cubicBezTo>
                        <a:pt x="8353" y="25241"/>
                        <a:pt x="6741" y="25043"/>
                        <a:pt x="5169" y="24646"/>
                      </a:cubicBezTo>
                      <a:cubicBezTo>
                        <a:pt x="3603" y="24249"/>
                        <a:pt x="2098" y="23653"/>
                        <a:pt x="654" y="22859"/>
                      </a:cubicBezTo>
                      <a:lnTo>
                        <a:pt x="654" y="27259"/>
                      </a:lnTo>
                      <a:cubicBezTo>
                        <a:pt x="2390" y="27932"/>
                        <a:pt x="4078" y="28433"/>
                        <a:pt x="5715" y="28764"/>
                      </a:cubicBezTo>
                      <a:cubicBezTo>
                        <a:pt x="7353" y="29100"/>
                        <a:pt x="8946" y="29269"/>
                        <a:pt x="10495" y="29269"/>
                      </a:cubicBezTo>
                      <a:cubicBezTo>
                        <a:pt x="14686" y="29269"/>
                        <a:pt x="17814" y="28182"/>
                        <a:pt x="19882" y="26010"/>
                      </a:cubicBezTo>
                      <a:cubicBezTo>
                        <a:pt x="21950" y="23843"/>
                        <a:pt x="22983" y="20555"/>
                        <a:pt x="22983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8" name="Freeform: Shape 257">
                  <a:extLst>
                    <a:ext uri="{FF2B5EF4-FFF2-40B4-BE49-F238E27FC236}">
                      <a16:creationId xmlns:a16="http://schemas.microsoft.com/office/drawing/2014/main" id="{A1F666EF-4E55-4F8B-8718-A11A4A3CCE77}"/>
                    </a:ext>
                  </a:extLst>
                </p:cNvPr>
                <p:cNvSpPr/>
                <p:nvPr/>
              </p:nvSpPr>
              <p:spPr>
                <a:xfrm flipV="1">
                  <a:off x="6410739" y="5909298"/>
                  <a:ext cx="42260" cy="29640"/>
                </a:xfrm>
                <a:custGeom>
                  <a:avLst/>
                  <a:gdLst>
                    <a:gd name="connsiteX0" fmla="*/ 19978 w 42260"/>
                    <a:gd name="connsiteY0" fmla="*/ 22218 h 29640"/>
                    <a:gd name="connsiteX1" fmla="*/ 24245 w 42260"/>
                    <a:gd name="connsiteY1" fmla="*/ 26949 h 29640"/>
                    <a:gd name="connsiteX2" fmla="*/ 30084 w 42260"/>
                    <a:gd name="connsiteY2" fmla="*/ 28470 h 29640"/>
                    <a:gd name="connsiteX3" fmla="*/ 37064 w 42260"/>
                    <a:gd name="connsiteY3" fmla="*/ 25303 h 29640"/>
                    <a:gd name="connsiteX4" fmla="*/ 39520 w 42260"/>
                    <a:gd name="connsiteY4" fmla="*/ 16305 h 29640"/>
                    <a:gd name="connsiteX5" fmla="*/ 39520 w 42260"/>
                    <a:gd name="connsiteY5" fmla="*/ -1170 h 29640"/>
                    <a:gd name="connsiteX6" fmla="*/ 34740 w 42260"/>
                    <a:gd name="connsiteY6" fmla="*/ -1170 h 29640"/>
                    <a:gd name="connsiteX7" fmla="*/ 34740 w 42260"/>
                    <a:gd name="connsiteY7" fmla="*/ 16148 h 29640"/>
                    <a:gd name="connsiteX8" fmla="*/ 33260 w 42260"/>
                    <a:gd name="connsiteY8" fmla="*/ 22317 h 29640"/>
                    <a:gd name="connsiteX9" fmla="*/ 28769 w 42260"/>
                    <a:gd name="connsiteY9" fmla="*/ 24335 h 29640"/>
                    <a:gd name="connsiteX10" fmla="*/ 22922 w 42260"/>
                    <a:gd name="connsiteY10" fmla="*/ 21879 h 29640"/>
                    <a:gd name="connsiteX11" fmla="*/ 20780 w 42260"/>
                    <a:gd name="connsiteY11" fmla="*/ 15188 h 29640"/>
                    <a:gd name="connsiteX12" fmla="*/ 20780 w 42260"/>
                    <a:gd name="connsiteY12" fmla="*/ -1170 h 29640"/>
                    <a:gd name="connsiteX13" fmla="*/ 16000 w 42260"/>
                    <a:gd name="connsiteY13" fmla="*/ -1170 h 29640"/>
                    <a:gd name="connsiteX14" fmla="*/ 16000 w 42260"/>
                    <a:gd name="connsiteY14" fmla="*/ 16148 h 29640"/>
                    <a:gd name="connsiteX15" fmla="*/ 14528 w 42260"/>
                    <a:gd name="connsiteY15" fmla="*/ 22334 h 29640"/>
                    <a:gd name="connsiteX16" fmla="*/ 9979 w 42260"/>
                    <a:gd name="connsiteY16" fmla="*/ 24335 h 29640"/>
                    <a:gd name="connsiteX17" fmla="*/ 4181 w 42260"/>
                    <a:gd name="connsiteY17" fmla="*/ 21871 h 29640"/>
                    <a:gd name="connsiteX18" fmla="*/ 2039 w 42260"/>
                    <a:gd name="connsiteY18" fmla="*/ 15188 h 29640"/>
                    <a:gd name="connsiteX19" fmla="*/ 2039 w 42260"/>
                    <a:gd name="connsiteY19" fmla="*/ -1170 h 29640"/>
                    <a:gd name="connsiteX20" fmla="*/ -2741 w 42260"/>
                    <a:gd name="connsiteY20" fmla="*/ -1170 h 29640"/>
                    <a:gd name="connsiteX21" fmla="*/ -2741 w 42260"/>
                    <a:gd name="connsiteY21" fmla="*/ 27776 h 29640"/>
                    <a:gd name="connsiteX22" fmla="*/ 2039 w 42260"/>
                    <a:gd name="connsiteY22" fmla="*/ 27776 h 29640"/>
                    <a:gd name="connsiteX23" fmla="*/ 2039 w 42260"/>
                    <a:gd name="connsiteY23" fmla="*/ 23277 h 29640"/>
                    <a:gd name="connsiteX24" fmla="*/ 5943 w 42260"/>
                    <a:gd name="connsiteY24" fmla="*/ 27205 h 29640"/>
                    <a:gd name="connsiteX25" fmla="*/ 11343 w 42260"/>
                    <a:gd name="connsiteY25" fmla="*/ 28470 h 29640"/>
                    <a:gd name="connsiteX26" fmla="*/ 16711 w 42260"/>
                    <a:gd name="connsiteY26" fmla="*/ 26866 h 29640"/>
                    <a:gd name="connsiteX27" fmla="*/ 19978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978" y="22218"/>
                      </a:moveTo>
                      <a:cubicBezTo>
                        <a:pt x="21168" y="24357"/>
                        <a:pt x="22591" y="25934"/>
                        <a:pt x="24245" y="26949"/>
                      </a:cubicBezTo>
                      <a:cubicBezTo>
                        <a:pt x="25899" y="27963"/>
                        <a:pt x="27845" y="28470"/>
                        <a:pt x="30084" y="28470"/>
                      </a:cubicBezTo>
                      <a:cubicBezTo>
                        <a:pt x="33100" y="28470"/>
                        <a:pt x="35426" y="27415"/>
                        <a:pt x="37064" y="25303"/>
                      </a:cubicBezTo>
                      <a:cubicBezTo>
                        <a:pt x="38701" y="23197"/>
                        <a:pt x="39520" y="20197"/>
                        <a:pt x="39520" y="16305"/>
                      </a:cubicBezTo>
                      <a:lnTo>
                        <a:pt x="39520" y="-1170"/>
                      </a:lnTo>
                      <a:lnTo>
                        <a:pt x="34740" y="-1170"/>
                      </a:lnTo>
                      <a:lnTo>
                        <a:pt x="34740" y="16148"/>
                      </a:lnTo>
                      <a:cubicBezTo>
                        <a:pt x="34740" y="18921"/>
                        <a:pt x="34246" y="20978"/>
                        <a:pt x="33260" y="22317"/>
                      </a:cubicBezTo>
                      <a:cubicBezTo>
                        <a:pt x="32278" y="23663"/>
                        <a:pt x="30781" y="24335"/>
                        <a:pt x="28769" y="24335"/>
                      </a:cubicBezTo>
                      <a:cubicBezTo>
                        <a:pt x="26304" y="24335"/>
                        <a:pt x="24355" y="23517"/>
                        <a:pt x="22922" y="21879"/>
                      </a:cubicBezTo>
                      <a:cubicBezTo>
                        <a:pt x="21494" y="20247"/>
                        <a:pt x="20780" y="18017"/>
                        <a:pt x="20780" y="15188"/>
                      </a:cubicBezTo>
                      <a:lnTo>
                        <a:pt x="20780" y="-1170"/>
                      </a:lnTo>
                      <a:lnTo>
                        <a:pt x="16000" y="-1170"/>
                      </a:lnTo>
                      <a:lnTo>
                        <a:pt x="16000" y="16148"/>
                      </a:lnTo>
                      <a:cubicBezTo>
                        <a:pt x="16000" y="18938"/>
                        <a:pt x="15509" y="21000"/>
                        <a:pt x="14528" y="22334"/>
                      </a:cubicBezTo>
                      <a:cubicBezTo>
                        <a:pt x="13546" y="23668"/>
                        <a:pt x="12030" y="24335"/>
                        <a:pt x="9979" y="24335"/>
                      </a:cubicBezTo>
                      <a:cubicBezTo>
                        <a:pt x="7547" y="24335"/>
                        <a:pt x="5615" y="23514"/>
                        <a:pt x="4181" y="21871"/>
                      </a:cubicBezTo>
                      <a:cubicBezTo>
                        <a:pt x="2753" y="20228"/>
                        <a:pt x="2039" y="18000"/>
                        <a:pt x="2039" y="15188"/>
                      </a:cubicBezTo>
                      <a:lnTo>
                        <a:pt x="2039" y="-1170"/>
                      </a:lnTo>
                      <a:lnTo>
                        <a:pt x="-2741" y="-1170"/>
                      </a:lnTo>
                      <a:lnTo>
                        <a:pt x="-2741" y="27776"/>
                      </a:lnTo>
                      <a:lnTo>
                        <a:pt x="2039" y="27776"/>
                      </a:lnTo>
                      <a:lnTo>
                        <a:pt x="2039" y="23277"/>
                      </a:lnTo>
                      <a:cubicBezTo>
                        <a:pt x="3126" y="25052"/>
                        <a:pt x="4427" y="26362"/>
                        <a:pt x="5943" y="27205"/>
                      </a:cubicBezTo>
                      <a:cubicBezTo>
                        <a:pt x="7459" y="28049"/>
                        <a:pt x="9259" y="28470"/>
                        <a:pt x="11343" y="28470"/>
                      </a:cubicBezTo>
                      <a:cubicBezTo>
                        <a:pt x="13450" y="28470"/>
                        <a:pt x="15239" y="27936"/>
                        <a:pt x="16711" y="26866"/>
                      </a:cubicBezTo>
                      <a:cubicBezTo>
                        <a:pt x="18183" y="25802"/>
                        <a:pt x="19272" y="24253"/>
                        <a:pt x="19978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9" name="Freeform: Shape 258">
                  <a:extLst>
                    <a:ext uri="{FF2B5EF4-FFF2-40B4-BE49-F238E27FC236}">
                      <a16:creationId xmlns:a16="http://schemas.microsoft.com/office/drawing/2014/main" id="{6A9B091C-DF04-4C59-ACE9-DF2EFA411263}"/>
                    </a:ext>
                  </a:extLst>
                </p:cNvPr>
                <p:cNvSpPr/>
                <p:nvPr/>
              </p:nvSpPr>
              <p:spPr>
                <a:xfrm flipV="1">
                  <a:off x="6462299" y="5909298"/>
                  <a:ext cx="25902" cy="40648"/>
                </a:xfrm>
                <a:custGeom>
                  <a:avLst/>
                  <a:gdLst>
                    <a:gd name="connsiteX0" fmla="*/ 3033 w 25902"/>
                    <a:gd name="connsiteY0" fmla="*/ 14846 h 40648"/>
                    <a:gd name="connsiteX1" fmla="*/ 3033 w 25902"/>
                    <a:gd name="connsiteY1" fmla="*/ -504 h 40648"/>
                    <a:gd name="connsiteX2" fmla="*/ -1747 w 25902"/>
                    <a:gd name="connsiteY2" fmla="*/ -504 h 40648"/>
                    <a:gd name="connsiteX3" fmla="*/ -1747 w 25902"/>
                    <a:gd name="connsiteY3" fmla="*/ 39450 h 40648"/>
                    <a:gd name="connsiteX4" fmla="*/ 3033 w 25902"/>
                    <a:gd name="connsiteY4" fmla="*/ 39450 h 40648"/>
                    <a:gd name="connsiteX5" fmla="*/ 3033 w 25902"/>
                    <a:gd name="connsiteY5" fmla="*/ 35058 h 40648"/>
                    <a:gd name="connsiteX6" fmla="*/ 6821 w 25902"/>
                    <a:gd name="connsiteY6" fmla="*/ 38887 h 40648"/>
                    <a:gd name="connsiteX7" fmla="*/ 12287 w 25902"/>
                    <a:gd name="connsiteY7" fmla="*/ 40144 h 40648"/>
                    <a:gd name="connsiteX8" fmla="*/ 20855 w 25902"/>
                    <a:gd name="connsiteY8" fmla="*/ 35959 h 40648"/>
                    <a:gd name="connsiteX9" fmla="*/ 24155 w 25902"/>
                    <a:gd name="connsiteY9" fmla="*/ 24952 h 40648"/>
                    <a:gd name="connsiteX10" fmla="*/ 20855 w 25902"/>
                    <a:gd name="connsiteY10" fmla="*/ 13936 h 40648"/>
                    <a:gd name="connsiteX11" fmla="*/ 12287 w 25902"/>
                    <a:gd name="connsiteY11" fmla="*/ 9751 h 40648"/>
                    <a:gd name="connsiteX12" fmla="*/ 6821 w 25902"/>
                    <a:gd name="connsiteY12" fmla="*/ 11008 h 40648"/>
                    <a:gd name="connsiteX13" fmla="*/ 3033 w 25902"/>
                    <a:gd name="connsiteY13" fmla="*/ 14846 h 40648"/>
                    <a:gd name="connsiteX14" fmla="*/ 19218 w 25902"/>
                    <a:gd name="connsiteY14" fmla="*/ 24952 h 40648"/>
                    <a:gd name="connsiteX15" fmla="*/ 17059 w 25902"/>
                    <a:gd name="connsiteY15" fmla="*/ 33181 h 40648"/>
                    <a:gd name="connsiteX16" fmla="*/ 11130 w 25902"/>
                    <a:gd name="connsiteY16" fmla="*/ 36166 h 40648"/>
                    <a:gd name="connsiteX17" fmla="*/ 5192 w 25902"/>
                    <a:gd name="connsiteY17" fmla="*/ 33181 h 40648"/>
                    <a:gd name="connsiteX18" fmla="*/ 3033 w 25902"/>
                    <a:gd name="connsiteY18" fmla="*/ 24952 h 40648"/>
                    <a:gd name="connsiteX19" fmla="*/ 5192 w 25902"/>
                    <a:gd name="connsiteY19" fmla="*/ 16723 h 40648"/>
                    <a:gd name="connsiteX20" fmla="*/ 11130 w 25902"/>
                    <a:gd name="connsiteY20" fmla="*/ 13737 h 40648"/>
                    <a:gd name="connsiteX21" fmla="*/ 17059 w 25902"/>
                    <a:gd name="connsiteY21" fmla="*/ 16723 h 40648"/>
                    <a:gd name="connsiteX22" fmla="*/ 19218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033" y="14846"/>
                      </a:moveTo>
                      <a:lnTo>
                        <a:pt x="3033" y="-504"/>
                      </a:lnTo>
                      <a:lnTo>
                        <a:pt x="-1747" y="-504"/>
                      </a:lnTo>
                      <a:lnTo>
                        <a:pt x="-1747" y="39450"/>
                      </a:lnTo>
                      <a:lnTo>
                        <a:pt x="3033" y="39450"/>
                      </a:lnTo>
                      <a:lnTo>
                        <a:pt x="3033" y="35058"/>
                      </a:lnTo>
                      <a:cubicBezTo>
                        <a:pt x="4036" y="36778"/>
                        <a:pt x="5299" y="38055"/>
                        <a:pt x="6821" y="38887"/>
                      </a:cubicBezTo>
                      <a:cubicBezTo>
                        <a:pt x="8348" y="39725"/>
                        <a:pt x="10170" y="40144"/>
                        <a:pt x="12287" y="40144"/>
                      </a:cubicBezTo>
                      <a:cubicBezTo>
                        <a:pt x="15805" y="40144"/>
                        <a:pt x="18661" y="38749"/>
                        <a:pt x="20855" y="35959"/>
                      </a:cubicBezTo>
                      <a:cubicBezTo>
                        <a:pt x="23055" y="33170"/>
                        <a:pt x="24155" y="29500"/>
                        <a:pt x="24155" y="24952"/>
                      </a:cubicBezTo>
                      <a:cubicBezTo>
                        <a:pt x="24155" y="20403"/>
                        <a:pt x="23055" y="16731"/>
                        <a:pt x="20855" y="13936"/>
                      </a:cubicBezTo>
                      <a:cubicBezTo>
                        <a:pt x="18661" y="11146"/>
                        <a:pt x="15805" y="9751"/>
                        <a:pt x="12287" y="9751"/>
                      </a:cubicBezTo>
                      <a:cubicBezTo>
                        <a:pt x="10170" y="9751"/>
                        <a:pt x="8348" y="10170"/>
                        <a:pt x="6821" y="11008"/>
                      </a:cubicBezTo>
                      <a:cubicBezTo>
                        <a:pt x="5299" y="11846"/>
                        <a:pt x="4036" y="13125"/>
                        <a:pt x="3033" y="14846"/>
                      </a:cubicBezTo>
                      <a:close/>
                      <a:moveTo>
                        <a:pt x="19218" y="24952"/>
                      </a:moveTo>
                      <a:cubicBezTo>
                        <a:pt x="19218" y="28447"/>
                        <a:pt x="18498" y="31190"/>
                        <a:pt x="17059" y="33181"/>
                      </a:cubicBezTo>
                      <a:cubicBezTo>
                        <a:pt x="15620" y="35171"/>
                        <a:pt x="13644" y="36166"/>
                        <a:pt x="11130" y="36166"/>
                      </a:cubicBezTo>
                      <a:cubicBezTo>
                        <a:pt x="8610" y="36166"/>
                        <a:pt x="6631" y="35171"/>
                        <a:pt x="5192" y="33181"/>
                      </a:cubicBezTo>
                      <a:cubicBezTo>
                        <a:pt x="3753" y="31190"/>
                        <a:pt x="3033" y="28447"/>
                        <a:pt x="3033" y="24952"/>
                      </a:cubicBezTo>
                      <a:cubicBezTo>
                        <a:pt x="3033" y="21456"/>
                        <a:pt x="3753" y="18713"/>
                        <a:pt x="5192" y="16723"/>
                      </a:cubicBezTo>
                      <a:cubicBezTo>
                        <a:pt x="6631" y="14733"/>
                        <a:pt x="8610" y="13737"/>
                        <a:pt x="11130" y="13737"/>
                      </a:cubicBezTo>
                      <a:cubicBezTo>
                        <a:pt x="13644" y="13737"/>
                        <a:pt x="15620" y="14733"/>
                        <a:pt x="17059" y="16723"/>
                      </a:cubicBezTo>
                      <a:cubicBezTo>
                        <a:pt x="18498" y="18713"/>
                        <a:pt x="19218" y="21456"/>
                        <a:pt x="19218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0" name="Freeform: Shape 259">
                  <a:extLst>
                    <a:ext uri="{FF2B5EF4-FFF2-40B4-BE49-F238E27FC236}">
                      <a16:creationId xmlns:a16="http://schemas.microsoft.com/office/drawing/2014/main" id="{AE8921B3-ACFE-44BC-B55F-8F18444199B7}"/>
                    </a:ext>
                  </a:extLst>
                </p:cNvPr>
                <p:cNvSpPr/>
                <p:nvPr/>
              </p:nvSpPr>
              <p:spPr>
                <a:xfrm flipV="1">
                  <a:off x="6496079" y="5898720"/>
                  <a:ext cx="4755" cy="40218"/>
                </a:xfrm>
                <a:custGeom>
                  <a:avLst/>
                  <a:gdLst>
                    <a:gd name="connsiteX0" fmla="*/ -488 w 4755"/>
                    <a:gd name="connsiteY0" fmla="*/ 38408 h 40218"/>
                    <a:gd name="connsiteX1" fmla="*/ 4267 w 4755"/>
                    <a:gd name="connsiteY1" fmla="*/ 38408 h 40218"/>
                    <a:gd name="connsiteX2" fmla="*/ 4267 w 4755"/>
                    <a:gd name="connsiteY2" fmla="*/ -1810 h 40218"/>
                    <a:gd name="connsiteX3" fmla="*/ -488 w 4755"/>
                    <a:gd name="connsiteY3" fmla="*/ -1810 h 40218"/>
                    <a:gd name="connsiteX4" fmla="*/ -488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88" y="38408"/>
                      </a:moveTo>
                      <a:lnTo>
                        <a:pt x="4267" y="38408"/>
                      </a:lnTo>
                      <a:lnTo>
                        <a:pt x="4267" y="-1810"/>
                      </a:lnTo>
                      <a:lnTo>
                        <a:pt x="-488" y="-1810"/>
                      </a:lnTo>
                      <a:lnTo>
                        <a:pt x="-488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1" name="Freeform: Shape 260">
                  <a:extLst>
                    <a:ext uri="{FF2B5EF4-FFF2-40B4-BE49-F238E27FC236}">
                      <a16:creationId xmlns:a16="http://schemas.microsoft.com/office/drawing/2014/main" id="{44B6F801-2631-42AB-B4A9-CB29894EA57E}"/>
                    </a:ext>
                  </a:extLst>
                </p:cNvPr>
                <p:cNvSpPr/>
                <p:nvPr/>
              </p:nvSpPr>
              <p:spPr>
                <a:xfrm flipV="1">
                  <a:off x="6508717" y="5909298"/>
                  <a:ext cx="26828" cy="30393"/>
                </a:xfrm>
                <a:custGeom>
                  <a:avLst/>
                  <a:gdLst>
                    <a:gd name="connsiteX0" fmla="*/ 25258 w 26828"/>
                    <a:gd name="connsiteY0" fmla="*/ 15292 h 30393"/>
                    <a:gd name="connsiteX1" fmla="*/ 25258 w 26828"/>
                    <a:gd name="connsiteY1" fmla="*/ 12968 h 30393"/>
                    <a:gd name="connsiteX2" fmla="*/ 3392 w 26828"/>
                    <a:gd name="connsiteY2" fmla="*/ 12968 h 30393"/>
                    <a:gd name="connsiteX3" fmla="*/ 6353 w 26828"/>
                    <a:gd name="connsiteY3" fmla="*/ 5483 h 30393"/>
                    <a:gd name="connsiteX4" fmla="*/ 13730 w 26828"/>
                    <a:gd name="connsiteY4" fmla="*/ 2911 h 30393"/>
                    <a:gd name="connsiteX5" fmla="*/ 19039 w 26828"/>
                    <a:gd name="connsiteY5" fmla="*/ 3581 h 30393"/>
                    <a:gd name="connsiteX6" fmla="*/ 24150 w 26828"/>
                    <a:gd name="connsiteY6" fmla="*/ 5599 h 30393"/>
                    <a:gd name="connsiteX7" fmla="*/ 24150 w 26828"/>
                    <a:gd name="connsiteY7" fmla="*/ 1100 h 30393"/>
                    <a:gd name="connsiteX8" fmla="*/ 18899 w 26828"/>
                    <a:gd name="connsiteY8" fmla="*/ -554 h 30393"/>
                    <a:gd name="connsiteX9" fmla="*/ 13448 w 26828"/>
                    <a:gd name="connsiteY9" fmla="*/ -1125 h 30393"/>
                    <a:gd name="connsiteX10" fmla="*/ 2474 w 26828"/>
                    <a:gd name="connsiteY10" fmla="*/ 2903 h 30393"/>
                    <a:gd name="connsiteX11" fmla="*/ -1570 w 26828"/>
                    <a:gd name="connsiteY11" fmla="*/ 13820 h 30393"/>
                    <a:gd name="connsiteX12" fmla="*/ 2267 w 26828"/>
                    <a:gd name="connsiteY12" fmla="*/ 25092 h 30393"/>
                    <a:gd name="connsiteX13" fmla="*/ 12621 w 26828"/>
                    <a:gd name="connsiteY13" fmla="*/ 29269 h 30393"/>
                    <a:gd name="connsiteX14" fmla="*/ 21859 w 26828"/>
                    <a:gd name="connsiteY14" fmla="*/ 25506 h 30393"/>
                    <a:gd name="connsiteX15" fmla="*/ 25258 w 26828"/>
                    <a:gd name="connsiteY15" fmla="*/ 15292 h 30393"/>
                    <a:gd name="connsiteX16" fmla="*/ 20503 w 26828"/>
                    <a:gd name="connsiteY16" fmla="*/ 16690 h 30393"/>
                    <a:gd name="connsiteX17" fmla="*/ 18320 w 26828"/>
                    <a:gd name="connsiteY17" fmla="*/ 22909 h 30393"/>
                    <a:gd name="connsiteX18" fmla="*/ 12671 w 26828"/>
                    <a:gd name="connsiteY18" fmla="*/ 25241 h 30393"/>
                    <a:gd name="connsiteX19" fmla="*/ 6303 w 26828"/>
                    <a:gd name="connsiteY19" fmla="*/ 22991 h 30393"/>
                    <a:gd name="connsiteX20" fmla="*/ 3549 w 26828"/>
                    <a:gd name="connsiteY20" fmla="*/ 16656 h 30393"/>
                    <a:gd name="connsiteX21" fmla="*/ 20503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58" y="15292"/>
                      </a:moveTo>
                      <a:lnTo>
                        <a:pt x="25258" y="12968"/>
                      </a:lnTo>
                      <a:lnTo>
                        <a:pt x="3392" y="12968"/>
                      </a:lnTo>
                      <a:cubicBezTo>
                        <a:pt x="3601" y="9693"/>
                        <a:pt x="4588" y="7198"/>
                        <a:pt x="6353" y="5483"/>
                      </a:cubicBezTo>
                      <a:cubicBezTo>
                        <a:pt x="8117" y="3769"/>
                        <a:pt x="10576" y="2911"/>
                        <a:pt x="13730" y="2911"/>
                      </a:cubicBezTo>
                      <a:cubicBezTo>
                        <a:pt x="15555" y="2911"/>
                        <a:pt x="17324" y="3135"/>
                        <a:pt x="19039" y="3581"/>
                      </a:cubicBezTo>
                      <a:cubicBezTo>
                        <a:pt x="20754" y="4028"/>
                        <a:pt x="22458" y="4700"/>
                        <a:pt x="24150" y="5599"/>
                      </a:cubicBezTo>
                      <a:lnTo>
                        <a:pt x="24150" y="1100"/>
                      </a:lnTo>
                      <a:cubicBezTo>
                        <a:pt x="22441" y="378"/>
                        <a:pt x="20690" y="-173"/>
                        <a:pt x="18899" y="-554"/>
                      </a:cubicBezTo>
                      <a:cubicBezTo>
                        <a:pt x="17107" y="-934"/>
                        <a:pt x="15290" y="-1125"/>
                        <a:pt x="13448" y="-1125"/>
                      </a:cubicBezTo>
                      <a:cubicBezTo>
                        <a:pt x="8828" y="-1125"/>
                        <a:pt x="5170" y="218"/>
                        <a:pt x="2474" y="2903"/>
                      </a:cubicBezTo>
                      <a:cubicBezTo>
                        <a:pt x="-222" y="5594"/>
                        <a:pt x="-1570" y="9233"/>
                        <a:pt x="-1570" y="13820"/>
                      </a:cubicBezTo>
                      <a:cubicBezTo>
                        <a:pt x="-1570" y="18556"/>
                        <a:pt x="-291" y="22313"/>
                        <a:pt x="2267" y="25092"/>
                      </a:cubicBezTo>
                      <a:cubicBezTo>
                        <a:pt x="4825" y="27876"/>
                        <a:pt x="8277" y="29269"/>
                        <a:pt x="12621" y="29269"/>
                      </a:cubicBezTo>
                      <a:cubicBezTo>
                        <a:pt x="16514" y="29269"/>
                        <a:pt x="19593" y="28014"/>
                        <a:pt x="21859" y="25506"/>
                      </a:cubicBezTo>
                      <a:cubicBezTo>
                        <a:pt x="24125" y="23003"/>
                        <a:pt x="25258" y="19598"/>
                        <a:pt x="25258" y="15292"/>
                      </a:cubicBezTo>
                      <a:close/>
                      <a:moveTo>
                        <a:pt x="20503" y="16690"/>
                      </a:moveTo>
                      <a:cubicBezTo>
                        <a:pt x="20470" y="19286"/>
                        <a:pt x="19742" y="21359"/>
                        <a:pt x="18320" y="22909"/>
                      </a:cubicBezTo>
                      <a:cubicBezTo>
                        <a:pt x="16897" y="24464"/>
                        <a:pt x="15014" y="25241"/>
                        <a:pt x="12671" y="25241"/>
                      </a:cubicBezTo>
                      <a:cubicBezTo>
                        <a:pt x="10019" y="25241"/>
                        <a:pt x="7896" y="24491"/>
                        <a:pt x="6303" y="22991"/>
                      </a:cubicBezTo>
                      <a:cubicBezTo>
                        <a:pt x="4710" y="21492"/>
                        <a:pt x="3792" y="19380"/>
                        <a:pt x="3549" y="16656"/>
                      </a:cubicBezTo>
                      <a:lnTo>
                        <a:pt x="20503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2" name="Freeform: Shape 261">
                  <a:extLst>
                    <a:ext uri="{FF2B5EF4-FFF2-40B4-BE49-F238E27FC236}">
                      <a16:creationId xmlns:a16="http://schemas.microsoft.com/office/drawing/2014/main" id="{8AEB5120-AAC0-434A-9EAA-11F633A7CE94}"/>
                    </a:ext>
                  </a:extLst>
                </p:cNvPr>
                <p:cNvSpPr/>
                <p:nvPr/>
              </p:nvSpPr>
              <p:spPr>
                <a:xfrm flipV="1">
                  <a:off x="6541231" y="5909298"/>
                  <a:ext cx="22122" cy="30393"/>
                </a:xfrm>
                <a:custGeom>
                  <a:avLst/>
                  <a:gdLst>
                    <a:gd name="connsiteX0" fmla="*/ 19291 w 22122"/>
                    <a:gd name="connsiteY0" fmla="*/ 27722 h 30393"/>
                    <a:gd name="connsiteX1" fmla="*/ 19291 w 22122"/>
                    <a:gd name="connsiteY1" fmla="*/ 23223 h 30393"/>
                    <a:gd name="connsiteX2" fmla="*/ 15107 w 22122"/>
                    <a:gd name="connsiteY2" fmla="*/ 24770 h 30393"/>
                    <a:gd name="connsiteX3" fmla="*/ 10608 w 22122"/>
                    <a:gd name="connsiteY3" fmla="*/ 25291 h 30393"/>
                    <a:gd name="connsiteX4" fmla="*/ 5298 w 22122"/>
                    <a:gd name="connsiteY4" fmla="*/ 24207 h 30393"/>
                    <a:gd name="connsiteX5" fmla="*/ 3528 w 22122"/>
                    <a:gd name="connsiteY5" fmla="*/ 20949 h 30393"/>
                    <a:gd name="connsiteX6" fmla="*/ 4794 w 22122"/>
                    <a:gd name="connsiteY6" fmla="*/ 18352 h 30393"/>
                    <a:gd name="connsiteX7" fmla="*/ 9888 w 22122"/>
                    <a:gd name="connsiteY7" fmla="*/ 16557 h 30393"/>
                    <a:gd name="connsiteX8" fmla="*/ 11517 w 22122"/>
                    <a:gd name="connsiteY8" fmla="*/ 16193 h 30393"/>
                    <a:gd name="connsiteX9" fmla="*/ 18713 w 22122"/>
                    <a:gd name="connsiteY9" fmla="*/ 13133 h 30393"/>
                    <a:gd name="connsiteX10" fmla="*/ 20846 w 22122"/>
                    <a:gd name="connsiteY10" fmla="*/ 7617 h 30393"/>
                    <a:gd name="connsiteX11" fmla="*/ 17654 w 22122"/>
                    <a:gd name="connsiteY11" fmla="*/ 1224 h 30393"/>
                    <a:gd name="connsiteX12" fmla="*/ 8879 w 22122"/>
                    <a:gd name="connsiteY12" fmla="*/ -1125 h 30393"/>
                    <a:gd name="connsiteX13" fmla="*/ 4033 w 22122"/>
                    <a:gd name="connsiteY13" fmla="*/ -670 h 30393"/>
                    <a:gd name="connsiteX14" fmla="*/ -1277 w 22122"/>
                    <a:gd name="connsiteY14" fmla="*/ 687 h 30393"/>
                    <a:gd name="connsiteX15" fmla="*/ -1277 w 22122"/>
                    <a:gd name="connsiteY15" fmla="*/ 5599 h 30393"/>
                    <a:gd name="connsiteX16" fmla="*/ 3917 w 22122"/>
                    <a:gd name="connsiteY16" fmla="*/ 3540 h 30393"/>
                    <a:gd name="connsiteX17" fmla="*/ 8987 w 22122"/>
                    <a:gd name="connsiteY17" fmla="*/ 2862 h 30393"/>
                    <a:gd name="connsiteX18" fmla="*/ 14147 w 22122"/>
                    <a:gd name="connsiteY18" fmla="*/ 4011 h 30393"/>
                    <a:gd name="connsiteX19" fmla="*/ 15959 w 22122"/>
                    <a:gd name="connsiteY19" fmla="*/ 7253 h 30393"/>
                    <a:gd name="connsiteX20" fmla="*/ 14652 w 22122"/>
                    <a:gd name="connsiteY20" fmla="*/ 10222 h 30393"/>
                    <a:gd name="connsiteX21" fmla="*/ 8929 w 22122"/>
                    <a:gd name="connsiteY21" fmla="*/ 12215 h 30393"/>
                    <a:gd name="connsiteX22" fmla="*/ 7275 w 22122"/>
                    <a:gd name="connsiteY22" fmla="*/ 12604 h 30393"/>
                    <a:gd name="connsiteX23" fmla="*/ 890 w 22122"/>
                    <a:gd name="connsiteY23" fmla="*/ 15457 h 30393"/>
                    <a:gd name="connsiteX24" fmla="*/ -1070 w 22122"/>
                    <a:gd name="connsiteY24" fmla="*/ 20742 h 30393"/>
                    <a:gd name="connsiteX25" fmla="*/ 1825 w 22122"/>
                    <a:gd name="connsiteY25" fmla="*/ 27044 h 30393"/>
                    <a:gd name="connsiteX26" fmla="*/ 10045 w 22122"/>
                    <a:gd name="connsiteY26" fmla="*/ 29269 h 30393"/>
                    <a:gd name="connsiteX27" fmla="*/ 14999 w 22122"/>
                    <a:gd name="connsiteY27" fmla="*/ 28880 h 30393"/>
                    <a:gd name="connsiteX28" fmla="*/ 19291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91" y="27722"/>
                      </a:moveTo>
                      <a:lnTo>
                        <a:pt x="19291" y="23223"/>
                      </a:lnTo>
                      <a:cubicBezTo>
                        <a:pt x="17952" y="23912"/>
                        <a:pt x="16557" y="24428"/>
                        <a:pt x="15107" y="24770"/>
                      </a:cubicBezTo>
                      <a:cubicBezTo>
                        <a:pt x="13662" y="25117"/>
                        <a:pt x="12163" y="25291"/>
                        <a:pt x="10608" y="25291"/>
                      </a:cubicBezTo>
                      <a:cubicBezTo>
                        <a:pt x="8248" y="25291"/>
                        <a:pt x="6478" y="24929"/>
                        <a:pt x="5298" y="24207"/>
                      </a:cubicBezTo>
                      <a:cubicBezTo>
                        <a:pt x="4118" y="23485"/>
                        <a:pt x="3528" y="22399"/>
                        <a:pt x="3528" y="20949"/>
                      </a:cubicBezTo>
                      <a:cubicBezTo>
                        <a:pt x="3528" y="19846"/>
                        <a:pt x="3950" y="18980"/>
                        <a:pt x="4794" y="18352"/>
                      </a:cubicBezTo>
                      <a:cubicBezTo>
                        <a:pt x="5637" y="17723"/>
                        <a:pt x="7335" y="17125"/>
                        <a:pt x="9888" y="16557"/>
                      </a:cubicBezTo>
                      <a:lnTo>
                        <a:pt x="11517" y="16193"/>
                      </a:lnTo>
                      <a:cubicBezTo>
                        <a:pt x="14892" y="15471"/>
                        <a:pt x="17290" y="14451"/>
                        <a:pt x="18713" y="13133"/>
                      </a:cubicBezTo>
                      <a:cubicBezTo>
                        <a:pt x="20135" y="11816"/>
                        <a:pt x="20846" y="9977"/>
                        <a:pt x="20846" y="7617"/>
                      </a:cubicBezTo>
                      <a:cubicBezTo>
                        <a:pt x="20846" y="4927"/>
                        <a:pt x="19782" y="2796"/>
                        <a:pt x="17654" y="1224"/>
                      </a:cubicBezTo>
                      <a:cubicBezTo>
                        <a:pt x="15526" y="-342"/>
                        <a:pt x="12601" y="-1125"/>
                        <a:pt x="8879" y="-1125"/>
                      </a:cubicBezTo>
                      <a:cubicBezTo>
                        <a:pt x="7330" y="-1125"/>
                        <a:pt x="5715" y="-973"/>
                        <a:pt x="4033" y="-670"/>
                      </a:cubicBezTo>
                      <a:cubicBezTo>
                        <a:pt x="2351" y="-366"/>
                        <a:pt x="581" y="86"/>
                        <a:pt x="-1277" y="687"/>
                      </a:cubicBezTo>
                      <a:lnTo>
                        <a:pt x="-1277" y="5599"/>
                      </a:lnTo>
                      <a:cubicBezTo>
                        <a:pt x="482" y="4684"/>
                        <a:pt x="2213" y="3998"/>
                        <a:pt x="3917" y="3540"/>
                      </a:cubicBezTo>
                      <a:cubicBezTo>
                        <a:pt x="5621" y="3088"/>
                        <a:pt x="7311" y="2862"/>
                        <a:pt x="8987" y="2862"/>
                      </a:cubicBezTo>
                      <a:cubicBezTo>
                        <a:pt x="11225" y="2862"/>
                        <a:pt x="12945" y="3245"/>
                        <a:pt x="14147" y="4011"/>
                      </a:cubicBezTo>
                      <a:cubicBezTo>
                        <a:pt x="15355" y="4778"/>
                        <a:pt x="15959" y="5858"/>
                        <a:pt x="15959" y="7253"/>
                      </a:cubicBezTo>
                      <a:cubicBezTo>
                        <a:pt x="15959" y="8543"/>
                        <a:pt x="15523" y="9533"/>
                        <a:pt x="14652" y="10222"/>
                      </a:cubicBezTo>
                      <a:cubicBezTo>
                        <a:pt x="13786" y="10911"/>
                        <a:pt x="11879" y="11576"/>
                        <a:pt x="8929" y="12215"/>
                      </a:cubicBezTo>
                      <a:lnTo>
                        <a:pt x="7275" y="12604"/>
                      </a:lnTo>
                      <a:cubicBezTo>
                        <a:pt x="4331" y="13222"/>
                        <a:pt x="2202" y="14173"/>
                        <a:pt x="890" y="15457"/>
                      </a:cubicBezTo>
                      <a:cubicBezTo>
                        <a:pt x="-416" y="16742"/>
                        <a:pt x="-1070" y="18504"/>
                        <a:pt x="-1070" y="20742"/>
                      </a:cubicBezTo>
                      <a:cubicBezTo>
                        <a:pt x="-1070" y="23466"/>
                        <a:pt x="-105" y="25566"/>
                        <a:pt x="1825" y="27044"/>
                      </a:cubicBezTo>
                      <a:cubicBezTo>
                        <a:pt x="3754" y="28527"/>
                        <a:pt x="6495" y="29269"/>
                        <a:pt x="10045" y="29269"/>
                      </a:cubicBezTo>
                      <a:cubicBezTo>
                        <a:pt x="11799" y="29269"/>
                        <a:pt x="13450" y="29139"/>
                        <a:pt x="14999" y="28880"/>
                      </a:cubicBezTo>
                      <a:cubicBezTo>
                        <a:pt x="16554" y="28626"/>
                        <a:pt x="17985" y="28240"/>
                        <a:pt x="19291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4343720B-CAD1-4DF6-8BEC-915DE1527FEB}"/>
                    </a:ext>
                  </a:extLst>
                </p:cNvPr>
                <p:cNvSpPr/>
                <p:nvPr/>
              </p:nvSpPr>
              <p:spPr>
                <a:xfrm flipV="1">
                  <a:off x="6565937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4" name="Freeform: Shape 263">
                  <a:extLst>
                    <a:ext uri="{FF2B5EF4-FFF2-40B4-BE49-F238E27FC236}">
                      <a16:creationId xmlns:a16="http://schemas.microsoft.com/office/drawing/2014/main" id="{7B817194-955A-4421-A7FF-1AFD72B14D2C}"/>
                    </a:ext>
                  </a:extLst>
                </p:cNvPr>
                <p:cNvSpPr/>
                <p:nvPr/>
              </p:nvSpPr>
              <p:spPr>
                <a:xfrm flipV="1">
                  <a:off x="6588369" y="5914905"/>
                  <a:ext cx="33130" cy="14936"/>
                </a:xfrm>
                <a:custGeom>
                  <a:avLst/>
                  <a:gdLst>
                    <a:gd name="connsiteX0" fmla="*/ -2268 w 33130"/>
                    <a:gd name="connsiteY0" fmla="*/ 13555 h 14936"/>
                    <a:gd name="connsiteX1" fmla="*/ 30863 w 33130"/>
                    <a:gd name="connsiteY1" fmla="*/ 13555 h 14936"/>
                    <a:gd name="connsiteX2" fmla="*/ 30863 w 33130"/>
                    <a:gd name="connsiteY2" fmla="*/ 9213 h 14936"/>
                    <a:gd name="connsiteX3" fmla="*/ -2268 w 33130"/>
                    <a:gd name="connsiteY3" fmla="*/ 9213 h 14936"/>
                    <a:gd name="connsiteX4" fmla="*/ -2268 w 33130"/>
                    <a:gd name="connsiteY4" fmla="*/ 13555 h 14936"/>
                    <a:gd name="connsiteX5" fmla="*/ -2268 w 33130"/>
                    <a:gd name="connsiteY5" fmla="*/ 3010 h 14936"/>
                    <a:gd name="connsiteX6" fmla="*/ 30863 w 33130"/>
                    <a:gd name="connsiteY6" fmla="*/ 3010 h 14936"/>
                    <a:gd name="connsiteX7" fmla="*/ 30863 w 33130"/>
                    <a:gd name="connsiteY7" fmla="*/ -1381 h 14936"/>
                    <a:gd name="connsiteX8" fmla="*/ -2268 w 33130"/>
                    <a:gd name="connsiteY8" fmla="*/ -1381 h 14936"/>
                    <a:gd name="connsiteX9" fmla="*/ -2268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68" y="13555"/>
                      </a:moveTo>
                      <a:lnTo>
                        <a:pt x="30863" y="13555"/>
                      </a:lnTo>
                      <a:lnTo>
                        <a:pt x="30863" y="9213"/>
                      </a:lnTo>
                      <a:lnTo>
                        <a:pt x="-2268" y="9213"/>
                      </a:lnTo>
                      <a:lnTo>
                        <a:pt x="-2268" y="13555"/>
                      </a:lnTo>
                      <a:close/>
                      <a:moveTo>
                        <a:pt x="-2268" y="3010"/>
                      </a:moveTo>
                      <a:lnTo>
                        <a:pt x="30863" y="3010"/>
                      </a:lnTo>
                      <a:lnTo>
                        <a:pt x="30863" y="-1381"/>
                      </a:lnTo>
                      <a:lnTo>
                        <a:pt x="-2268" y="-1381"/>
                      </a:lnTo>
                      <a:lnTo>
                        <a:pt x="-2268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AC34DADD-FFDA-488B-9323-41B5EF43B57A}"/>
                    </a:ext>
                  </a:extLst>
                </p:cNvPr>
                <p:cNvSpPr/>
                <p:nvPr/>
              </p:nvSpPr>
              <p:spPr>
                <a:xfrm flipV="1">
                  <a:off x="6627111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6" name="Freeform: Shape 265">
                  <a:extLst>
                    <a:ext uri="{FF2B5EF4-FFF2-40B4-BE49-F238E27FC236}">
                      <a16:creationId xmlns:a16="http://schemas.microsoft.com/office/drawing/2014/main" id="{5F305666-2F36-4F7C-A0AE-23D97269401F}"/>
                    </a:ext>
                  </a:extLst>
                </p:cNvPr>
                <p:cNvSpPr/>
                <p:nvPr/>
              </p:nvSpPr>
              <p:spPr>
                <a:xfrm flipV="1">
                  <a:off x="6647972" y="5899655"/>
                  <a:ext cx="25397" cy="40036"/>
                </a:xfrm>
                <a:custGeom>
                  <a:avLst/>
                  <a:gdLst>
                    <a:gd name="connsiteX0" fmla="*/ 15838 w 25397"/>
                    <a:gd name="connsiteY0" fmla="*/ 19852 h 40036"/>
                    <a:gd name="connsiteX1" fmla="*/ 21685 w 25397"/>
                    <a:gd name="connsiteY1" fmla="*/ 16511 h 40036"/>
                    <a:gd name="connsiteX2" fmla="*/ 23794 w 25397"/>
                    <a:gd name="connsiteY2" fmla="*/ 10259 h 40036"/>
                    <a:gd name="connsiteX3" fmla="*/ 19865 w 25397"/>
                    <a:gd name="connsiteY3" fmla="*/ 1418 h 40036"/>
                    <a:gd name="connsiteX4" fmla="*/ 8700 w 25397"/>
                    <a:gd name="connsiteY4" fmla="*/ -1708 h 40036"/>
                    <a:gd name="connsiteX5" fmla="*/ 3705 w 25397"/>
                    <a:gd name="connsiteY5" fmla="*/ -1228 h 40036"/>
                    <a:gd name="connsiteX6" fmla="*/ -1604 w 25397"/>
                    <a:gd name="connsiteY6" fmla="*/ 211 h 40036"/>
                    <a:gd name="connsiteX7" fmla="*/ -1604 w 25397"/>
                    <a:gd name="connsiteY7" fmla="*/ 5247 h 40036"/>
                    <a:gd name="connsiteX8" fmla="*/ 3143 w 25397"/>
                    <a:gd name="connsiteY8" fmla="*/ 3337 h 40036"/>
                    <a:gd name="connsiteX9" fmla="*/ 8552 w 25397"/>
                    <a:gd name="connsiteY9" fmla="*/ 2692 h 40036"/>
                    <a:gd name="connsiteX10" fmla="*/ 16028 w 25397"/>
                    <a:gd name="connsiteY10" fmla="*/ 4627 h 40036"/>
                    <a:gd name="connsiteX11" fmla="*/ 18600 w 25397"/>
                    <a:gd name="connsiteY11" fmla="*/ 10259 h 40036"/>
                    <a:gd name="connsiteX12" fmla="*/ 16210 w 25397"/>
                    <a:gd name="connsiteY12" fmla="*/ 15593 h 40036"/>
                    <a:gd name="connsiteX13" fmla="*/ 9561 w 25397"/>
                    <a:gd name="connsiteY13" fmla="*/ 17520 h 40036"/>
                    <a:gd name="connsiteX14" fmla="*/ 5062 w 25397"/>
                    <a:gd name="connsiteY14" fmla="*/ 17520 h 40036"/>
                    <a:gd name="connsiteX15" fmla="*/ 5062 w 25397"/>
                    <a:gd name="connsiteY15" fmla="*/ 21813 h 40036"/>
                    <a:gd name="connsiteX16" fmla="*/ 9767 w 25397"/>
                    <a:gd name="connsiteY16" fmla="*/ 21813 h 40036"/>
                    <a:gd name="connsiteX17" fmla="*/ 15656 w 25397"/>
                    <a:gd name="connsiteY17" fmla="*/ 23351 h 40036"/>
                    <a:gd name="connsiteX18" fmla="*/ 17699 w 25397"/>
                    <a:gd name="connsiteY18" fmla="*/ 27784 h 40036"/>
                    <a:gd name="connsiteX19" fmla="*/ 15590 w 25397"/>
                    <a:gd name="connsiteY19" fmla="*/ 32341 h 40036"/>
                    <a:gd name="connsiteX20" fmla="*/ 9561 w 25397"/>
                    <a:gd name="connsiteY20" fmla="*/ 33937 h 40036"/>
                    <a:gd name="connsiteX21" fmla="*/ 4954 w 25397"/>
                    <a:gd name="connsiteY21" fmla="*/ 33465 h 40036"/>
                    <a:gd name="connsiteX22" fmla="*/ -446 w 25397"/>
                    <a:gd name="connsiteY22" fmla="*/ 32026 h 40036"/>
                    <a:gd name="connsiteX23" fmla="*/ -446 w 25397"/>
                    <a:gd name="connsiteY23" fmla="*/ 36674 h 40036"/>
                    <a:gd name="connsiteX24" fmla="*/ 5128 w 25397"/>
                    <a:gd name="connsiteY24" fmla="*/ 37915 h 40036"/>
                    <a:gd name="connsiteX25" fmla="*/ 10024 w 25397"/>
                    <a:gd name="connsiteY25" fmla="*/ 38328 h 40036"/>
                    <a:gd name="connsiteX26" fmla="*/ 19427 w 25397"/>
                    <a:gd name="connsiteY26" fmla="*/ 35624 h 40036"/>
                    <a:gd name="connsiteX27" fmla="*/ 22892 w 25397"/>
                    <a:gd name="connsiteY27" fmla="*/ 28329 h 40036"/>
                    <a:gd name="connsiteX28" fmla="*/ 21056 w 25397"/>
                    <a:gd name="connsiteY28" fmla="*/ 22912 h 40036"/>
                    <a:gd name="connsiteX29" fmla="*/ 15838 w 25397"/>
                    <a:gd name="connsiteY29" fmla="*/ 1985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838" y="19852"/>
                      </a:moveTo>
                      <a:cubicBezTo>
                        <a:pt x="18335" y="19318"/>
                        <a:pt x="20284" y="18204"/>
                        <a:pt x="21685" y="16511"/>
                      </a:cubicBezTo>
                      <a:cubicBezTo>
                        <a:pt x="23091" y="14824"/>
                        <a:pt x="23794" y="12740"/>
                        <a:pt x="23794" y="10259"/>
                      </a:cubicBezTo>
                      <a:cubicBezTo>
                        <a:pt x="23794" y="6455"/>
                        <a:pt x="22484" y="3508"/>
                        <a:pt x="19865" y="1418"/>
                      </a:cubicBezTo>
                      <a:cubicBezTo>
                        <a:pt x="17246" y="-666"/>
                        <a:pt x="13525" y="-1708"/>
                        <a:pt x="8700" y="-1708"/>
                      </a:cubicBezTo>
                      <a:cubicBezTo>
                        <a:pt x="7085" y="-1708"/>
                        <a:pt x="5420" y="-1548"/>
                        <a:pt x="3705" y="-1228"/>
                      </a:cubicBezTo>
                      <a:cubicBezTo>
                        <a:pt x="1991" y="-909"/>
                        <a:pt x="221" y="-429"/>
                        <a:pt x="-1604" y="211"/>
                      </a:cubicBezTo>
                      <a:lnTo>
                        <a:pt x="-1604" y="5247"/>
                      </a:lnTo>
                      <a:cubicBezTo>
                        <a:pt x="-160" y="4404"/>
                        <a:pt x="1423" y="3767"/>
                        <a:pt x="3143" y="3337"/>
                      </a:cubicBezTo>
                      <a:cubicBezTo>
                        <a:pt x="4869" y="2907"/>
                        <a:pt x="6672" y="2692"/>
                        <a:pt x="8552" y="2692"/>
                      </a:cubicBezTo>
                      <a:cubicBezTo>
                        <a:pt x="11821" y="2692"/>
                        <a:pt x="14313" y="3337"/>
                        <a:pt x="16028" y="4627"/>
                      </a:cubicBezTo>
                      <a:cubicBezTo>
                        <a:pt x="17743" y="5917"/>
                        <a:pt x="18600" y="7794"/>
                        <a:pt x="18600" y="10259"/>
                      </a:cubicBezTo>
                      <a:cubicBezTo>
                        <a:pt x="18600" y="12536"/>
                        <a:pt x="17803" y="14314"/>
                        <a:pt x="16210" y="15593"/>
                      </a:cubicBezTo>
                      <a:cubicBezTo>
                        <a:pt x="14616" y="16878"/>
                        <a:pt x="12400" y="17520"/>
                        <a:pt x="9561" y="17520"/>
                      </a:cubicBezTo>
                      <a:lnTo>
                        <a:pt x="5062" y="17520"/>
                      </a:lnTo>
                      <a:lnTo>
                        <a:pt x="5062" y="21813"/>
                      </a:lnTo>
                      <a:lnTo>
                        <a:pt x="9767" y="21813"/>
                      </a:lnTo>
                      <a:cubicBezTo>
                        <a:pt x="12331" y="21813"/>
                        <a:pt x="14294" y="22325"/>
                        <a:pt x="15656" y="23351"/>
                      </a:cubicBezTo>
                      <a:cubicBezTo>
                        <a:pt x="17018" y="24376"/>
                        <a:pt x="17699" y="25854"/>
                        <a:pt x="17699" y="27784"/>
                      </a:cubicBezTo>
                      <a:cubicBezTo>
                        <a:pt x="17699" y="29763"/>
                        <a:pt x="16996" y="31282"/>
                        <a:pt x="15590" y="32341"/>
                      </a:cubicBezTo>
                      <a:cubicBezTo>
                        <a:pt x="14189" y="33405"/>
                        <a:pt x="12180" y="33937"/>
                        <a:pt x="9561" y="33937"/>
                      </a:cubicBezTo>
                      <a:cubicBezTo>
                        <a:pt x="8127" y="33937"/>
                        <a:pt x="6592" y="33780"/>
                        <a:pt x="4954" y="33465"/>
                      </a:cubicBezTo>
                      <a:cubicBezTo>
                        <a:pt x="3317" y="33157"/>
                        <a:pt x="1516" y="32677"/>
                        <a:pt x="-446" y="32026"/>
                      </a:cubicBezTo>
                      <a:lnTo>
                        <a:pt x="-446" y="36674"/>
                      </a:lnTo>
                      <a:cubicBezTo>
                        <a:pt x="1538" y="37225"/>
                        <a:pt x="3397" y="37639"/>
                        <a:pt x="5128" y="37915"/>
                      </a:cubicBezTo>
                      <a:cubicBezTo>
                        <a:pt x="6859" y="38190"/>
                        <a:pt x="8491" y="38328"/>
                        <a:pt x="10024" y="38328"/>
                      </a:cubicBezTo>
                      <a:cubicBezTo>
                        <a:pt x="13988" y="38328"/>
                        <a:pt x="17122" y="37427"/>
                        <a:pt x="19427" y="35624"/>
                      </a:cubicBezTo>
                      <a:cubicBezTo>
                        <a:pt x="21737" y="33826"/>
                        <a:pt x="22892" y="31395"/>
                        <a:pt x="22892" y="28329"/>
                      </a:cubicBezTo>
                      <a:cubicBezTo>
                        <a:pt x="22892" y="26190"/>
                        <a:pt x="22280" y="24385"/>
                        <a:pt x="21056" y="22912"/>
                      </a:cubicBezTo>
                      <a:cubicBezTo>
                        <a:pt x="19832" y="21440"/>
                        <a:pt x="18093" y="20420"/>
                        <a:pt x="15838" y="198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7" name="Graphic 2">
                <a:extLst>
                  <a:ext uri="{FF2B5EF4-FFF2-40B4-BE49-F238E27FC236}">
                    <a16:creationId xmlns:a16="http://schemas.microsoft.com/office/drawing/2014/main" id="{01EC1729-12B4-44F9-8A7E-2A3A2EB3AC47}"/>
                  </a:ext>
                </a:extLst>
              </p:cNvPr>
              <p:cNvGrpSpPr/>
              <p:nvPr/>
            </p:nvGrpSpPr>
            <p:grpSpPr>
              <a:xfrm>
                <a:off x="6359970" y="5957989"/>
                <a:ext cx="301654" cy="40970"/>
                <a:chOff x="6359970" y="5957989"/>
                <a:chExt cx="301654" cy="40970"/>
              </a:xfrm>
              <a:solidFill>
                <a:srgbClr val="000000"/>
              </a:solidFill>
            </p:grpSpPr>
            <p:sp>
              <p:nvSpPr>
                <p:cNvPr id="268" name="Freeform: Shape 267">
                  <a:extLst>
                    <a:ext uri="{FF2B5EF4-FFF2-40B4-BE49-F238E27FC236}">
                      <a16:creationId xmlns:a16="http://schemas.microsoft.com/office/drawing/2014/main" id="{AE2D2525-E052-4FC8-B055-A70361F144D9}"/>
                    </a:ext>
                  </a:extLst>
                </p:cNvPr>
                <p:cNvSpPr/>
                <p:nvPr/>
              </p:nvSpPr>
              <p:spPr>
                <a:xfrm flipV="1">
                  <a:off x="6359970" y="5969262"/>
                  <a:ext cx="28168" cy="28945"/>
                </a:xfrm>
                <a:custGeom>
                  <a:avLst/>
                  <a:gdLst>
                    <a:gd name="connsiteX0" fmla="*/ -1505 w 28168"/>
                    <a:gd name="connsiteY0" fmla="*/ 27824 h 28945"/>
                    <a:gd name="connsiteX1" fmla="*/ 3532 w 28168"/>
                    <a:gd name="connsiteY1" fmla="*/ 27824 h 28945"/>
                    <a:gd name="connsiteX2" fmla="*/ 12579 w 28168"/>
                    <a:gd name="connsiteY2" fmla="*/ 3534 h 28945"/>
                    <a:gd name="connsiteX3" fmla="*/ 21627 w 28168"/>
                    <a:gd name="connsiteY3" fmla="*/ 27824 h 28945"/>
                    <a:gd name="connsiteX4" fmla="*/ 26664 w 28168"/>
                    <a:gd name="connsiteY4" fmla="*/ 27824 h 28945"/>
                    <a:gd name="connsiteX5" fmla="*/ 15805 w 28168"/>
                    <a:gd name="connsiteY5" fmla="*/ -1122 h 28945"/>
                    <a:gd name="connsiteX6" fmla="*/ 9346 w 28168"/>
                    <a:gd name="connsiteY6" fmla="*/ -1122 h 28945"/>
                    <a:gd name="connsiteX7" fmla="*/ -1505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505" y="27824"/>
                      </a:moveTo>
                      <a:lnTo>
                        <a:pt x="3532" y="27824"/>
                      </a:lnTo>
                      <a:lnTo>
                        <a:pt x="12579" y="3534"/>
                      </a:lnTo>
                      <a:lnTo>
                        <a:pt x="21627" y="27824"/>
                      </a:lnTo>
                      <a:lnTo>
                        <a:pt x="26664" y="27824"/>
                      </a:lnTo>
                      <a:lnTo>
                        <a:pt x="15805" y="-1122"/>
                      </a:lnTo>
                      <a:lnTo>
                        <a:pt x="9346" y="-1122"/>
                      </a:lnTo>
                      <a:lnTo>
                        <a:pt x="-1505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9" name="Freeform: Shape 268">
                  <a:extLst>
                    <a:ext uri="{FF2B5EF4-FFF2-40B4-BE49-F238E27FC236}">
                      <a16:creationId xmlns:a16="http://schemas.microsoft.com/office/drawing/2014/main" id="{F6E967BC-BA3E-4894-BAD2-41833CC60119}"/>
                    </a:ext>
                  </a:extLst>
                </p:cNvPr>
                <p:cNvSpPr/>
                <p:nvPr/>
              </p:nvSpPr>
              <p:spPr>
                <a:xfrm flipV="1">
                  <a:off x="6392890" y="5968567"/>
                  <a:ext cx="24455" cy="30393"/>
                </a:xfrm>
                <a:custGeom>
                  <a:avLst/>
                  <a:gdLst>
                    <a:gd name="connsiteX0" fmla="*/ 13499 w 24455"/>
                    <a:gd name="connsiteY0" fmla="*/ 14182 h 30393"/>
                    <a:gd name="connsiteX1" fmla="*/ 5510 w 24455"/>
                    <a:gd name="connsiteY1" fmla="*/ 12867 h 30393"/>
                    <a:gd name="connsiteX2" fmla="*/ 3285 w 24455"/>
                    <a:gd name="connsiteY2" fmla="*/ 8368 h 30393"/>
                    <a:gd name="connsiteX3" fmla="*/ 4956 w 24455"/>
                    <a:gd name="connsiteY3" fmla="*/ 4348 h 30393"/>
                    <a:gd name="connsiteX4" fmla="*/ 9488 w 24455"/>
                    <a:gd name="connsiteY4" fmla="*/ 2868 h 30393"/>
                    <a:gd name="connsiteX5" fmla="*/ 15840 w 24455"/>
                    <a:gd name="connsiteY5" fmla="*/ 5672 h 30393"/>
                    <a:gd name="connsiteX6" fmla="*/ 18230 w 24455"/>
                    <a:gd name="connsiteY6" fmla="*/ 13123 h 30393"/>
                    <a:gd name="connsiteX7" fmla="*/ 18230 w 24455"/>
                    <a:gd name="connsiteY7" fmla="*/ 14182 h 30393"/>
                    <a:gd name="connsiteX8" fmla="*/ 13499 w 24455"/>
                    <a:gd name="connsiteY8" fmla="*/ 14182 h 30393"/>
                    <a:gd name="connsiteX9" fmla="*/ 22985 w 24455"/>
                    <a:gd name="connsiteY9" fmla="*/ 16150 h 30393"/>
                    <a:gd name="connsiteX10" fmla="*/ 22985 w 24455"/>
                    <a:gd name="connsiteY10" fmla="*/ -366 h 30393"/>
                    <a:gd name="connsiteX11" fmla="*/ 18230 w 24455"/>
                    <a:gd name="connsiteY11" fmla="*/ -366 h 30393"/>
                    <a:gd name="connsiteX12" fmla="*/ 18230 w 24455"/>
                    <a:gd name="connsiteY12" fmla="*/ 4026 h 30393"/>
                    <a:gd name="connsiteX13" fmla="*/ 14169 w 24455"/>
                    <a:gd name="connsiteY13" fmla="*/ 139 h 30393"/>
                    <a:gd name="connsiteX14" fmla="*/ 8223 w 24455"/>
                    <a:gd name="connsiteY14" fmla="*/ -1118 h 30393"/>
                    <a:gd name="connsiteX15" fmla="*/ 1152 w 24455"/>
                    <a:gd name="connsiteY15" fmla="*/ 1379 h 30393"/>
                    <a:gd name="connsiteX16" fmla="*/ -1470 w 24455"/>
                    <a:gd name="connsiteY16" fmla="*/ 8062 h 30393"/>
                    <a:gd name="connsiteX17" fmla="*/ 1797 w 24455"/>
                    <a:gd name="connsiteY17" fmla="*/ 15422 h 30393"/>
                    <a:gd name="connsiteX18" fmla="*/ 11556 w 24455"/>
                    <a:gd name="connsiteY18" fmla="*/ 17903 h 30393"/>
                    <a:gd name="connsiteX19" fmla="*/ 18230 w 24455"/>
                    <a:gd name="connsiteY19" fmla="*/ 17903 h 30393"/>
                    <a:gd name="connsiteX20" fmla="*/ 18230 w 24455"/>
                    <a:gd name="connsiteY20" fmla="*/ 18375 h 30393"/>
                    <a:gd name="connsiteX21" fmla="*/ 16071 w 24455"/>
                    <a:gd name="connsiteY21" fmla="*/ 23453 h 30393"/>
                    <a:gd name="connsiteX22" fmla="*/ 10009 w 24455"/>
                    <a:gd name="connsiteY22" fmla="*/ 25247 h 30393"/>
                    <a:gd name="connsiteX23" fmla="*/ 5171 w 24455"/>
                    <a:gd name="connsiteY23" fmla="*/ 24652 h 30393"/>
                    <a:gd name="connsiteX24" fmla="*/ 655 w 24455"/>
                    <a:gd name="connsiteY24" fmla="*/ 22865 h 30393"/>
                    <a:gd name="connsiteX25" fmla="*/ 655 w 24455"/>
                    <a:gd name="connsiteY25" fmla="*/ 27265 h 30393"/>
                    <a:gd name="connsiteX26" fmla="*/ 5717 w 24455"/>
                    <a:gd name="connsiteY26" fmla="*/ 28770 h 30393"/>
                    <a:gd name="connsiteX27" fmla="*/ 10497 w 24455"/>
                    <a:gd name="connsiteY27" fmla="*/ 29275 h 30393"/>
                    <a:gd name="connsiteX28" fmla="*/ 19884 w 24455"/>
                    <a:gd name="connsiteY28" fmla="*/ 26016 h 30393"/>
                    <a:gd name="connsiteX29" fmla="*/ 22985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99" y="14182"/>
                      </a:moveTo>
                      <a:cubicBezTo>
                        <a:pt x="9656" y="14182"/>
                        <a:pt x="6993" y="13743"/>
                        <a:pt x="5510" y="12867"/>
                      </a:cubicBezTo>
                      <a:cubicBezTo>
                        <a:pt x="4027" y="11990"/>
                        <a:pt x="3285" y="10490"/>
                        <a:pt x="3285" y="8368"/>
                      </a:cubicBezTo>
                      <a:cubicBezTo>
                        <a:pt x="3285" y="6681"/>
                        <a:pt x="3842" y="5341"/>
                        <a:pt x="4956" y="4348"/>
                      </a:cubicBezTo>
                      <a:cubicBezTo>
                        <a:pt x="6070" y="3361"/>
                        <a:pt x="7580" y="2868"/>
                        <a:pt x="9488" y="2868"/>
                      </a:cubicBezTo>
                      <a:cubicBezTo>
                        <a:pt x="12129" y="2868"/>
                        <a:pt x="14246" y="3803"/>
                        <a:pt x="15840" y="5672"/>
                      </a:cubicBezTo>
                      <a:cubicBezTo>
                        <a:pt x="17433" y="7541"/>
                        <a:pt x="18230" y="10024"/>
                        <a:pt x="18230" y="13123"/>
                      </a:cubicBezTo>
                      <a:lnTo>
                        <a:pt x="18230" y="14182"/>
                      </a:lnTo>
                      <a:lnTo>
                        <a:pt x="13499" y="14182"/>
                      </a:lnTo>
                      <a:close/>
                      <a:moveTo>
                        <a:pt x="22985" y="16150"/>
                      </a:moveTo>
                      <a:lnTo>
                        <a:pt x="22985" y="-366"/>
                      </a:lnTo>
                      <a:lnTo>
                        <a:pt x="18230" y="-366"/>
                      </a:lnTo>
                      <a:lnTo>
                        <a:pt x="18230" y="4026"/>
                      </a:lnTo>
                      <a:cubicBezTo>
                        <a:pt x="17143" y="2273"/>
                        <a:pt x="15790" y="977"/>
                        <a:pt x="14169" y="139"/>
                      </a:cubicBezTo>
                      <a:cubicBezTo>
                        <a:pt x="12548" y="-699"/>
                        <a:pt x="10566" y="-1118"/>
                        <a:pt x="8223" y="-1118"/>
                      </a:cubicBezTo>
                      <a:cubicBezTo>
                        <a:pt x="5262" y="-1118"/>
                        <a:pt x="2905" y="-286"/>
                        <a:pt x="1152" y="1379"/>
                      </a:cubicBezTo>
                      <a:cubicBezTo>
                        <a:pt x="-596" y="3044"/>
                        <a:pt x="-1470" y="5272"/>
                        <a:pt x="-1470" y="8062"/>
                      </a:cubicBezTo>
                      <a:cubicBezTo>
                        <a:pt x="-1470" y="11315"/>
                        <a:pt x="-381" y="13768"/>
                        <a:pt x="1797" y="15422"/>
                      </a:cubicBezTo>
                      <a:cubicBezTo>
                        <a:pt x="3980" y="17076"/>
                        <a:pt x="7233" y="17903"/>
                        <a:pt x="11556" y="17903"/>
                      </a:cubicBezTo>
                      <a:lnTo>
                        <a:pt x="18230" y="17903"/>
                      </a:lnTo>
                      <a:lnTo>
                        <a:pt x="18230" y="18375"/>
                      </a:lnTo>
                      <a:cubicBezTo>
                        <a:pt x="18230" y="20564"/>
                        <a:pt x="17510" y="22256"/>
                        <a:pt x="16071" y="23453"/>
                      </a:cubicBezTo>
                      <a:cubicBezTo>
                        <a:pt x="14632" y="24649"/>
                        <a:pt x="12611" y="25247"/>
                        <a:pt x="10009" y="25247"/>
                      </a:cubicBezTo>
                      <a:cubicBezTo>
                        <a:pt x="8355" y="25247"/>
                        <a:pt x="6742" y="25049"/>
                        <a:pt x="5171" y="24652"/>
                      </a:cubicBezTo>
                      <a:cubicBezTo>
                        <a:pt x="3605" y="24255"/>
                        <a:pt x="2100" y="23659"/>
                        <a:pt x="655" y="22865"/>
                      </a:cubicBezTo>
                      <a:lnTo>
                        <a:pt x="655" y="27265"/>
                      </a:lnTo>
                      <a:cubicBezTo>
                        <a:pt x="2392" y="27938"/>
                        <a:pt x="4079" y="28440"/>
                        <a:pt x="5717" y="28770"/>
                      </a:cubicBezTo>
                      <a:cubicBezTo>
                        <a:pt x="7354" y="29107"/>
                        <a:pt x="8948" y="29275"/>
                        <a:pt x="10497" y="29275"/>
                      </a:cubicBezTo>
                      <a:cubicBezTo>
                        <a:pt x="14687" y="29275"/>
                        <a:pt x="17816" y="28189"/>
                        <a:pt x="19884" y="26016"/>
                      </a:cubicBezTo>
                      <a:cubicBezTo>
                        <a:pt x="21951" y="23850"/>
                        <a:pt x="22985" y="20561"/>
                        <a:pt x="22985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0" name="Freeform: Shape 269">
                  <a:extLst>
                    <a:ext uri="{FF2B5EF4-FFF2-40B4-BE49-F238E27FC236}">
                      <a16:creationId xmlns:a16="http://schemas.microsoft.com/office/drawing/2014/main" id="{24B47247-2451-4D86-A8B0-3AE120367F8D}"/>
                    </a:ext>
                  </a:extLst>
                </p:cNvPr>
                <p:cNvSpPr/>
                <p:nvPr/>
              </p:nvSpPr>
              <p:spPr>
                <a:xfrm flipV="1">
                  <a:off x="6427136" y="5957989"/>
                  <a:ext cx="4755" cy="40218"/>
                </a:xfrm>
                <a:custGeom>
                  <a:avLst/>
                  <a:gdLst>
                    <a:gd name="connsiteX0" fmla="*/ -495 w 4755"/>
                    <a:gd name="connsiteY0" fmla="*/ 38414 h 40218"/>
                    <a:gd name="connsiteX1" fmla="*/ 4260 w 4755"/>
                    <a:gd name="connsiteY1" fmla="*/ 38414 h 40218"/>
                    <a:gd name="connsiteX2" fmla="*/ 4260 w 4755"/>
                    <a:gd name="connsiteY2" fmla="*/ -1804 h 40218"/>
                    <a:gd name="connsiteX3" fmla="*/ -495 w 4755"/>
                    <a:gd name="connsiteY3" fmla="*/ -1804 h 40218"/>
                    <a:gd name="connsiteX4" fmla="*/ -495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95" y="38414"/>
                      </a:moveTo>
                      <a:lnTo>
                        <a:pt x="4260" y="38414"/>
                      </a:lnTo>
                      <a:lnTo>
                        <a:pt x="4260" y="-1804"/>
                      </a:lnTo>
                      <a:lnTo>
                        <a:pt x="-495" y="-1804"/>
                      </a:lnTo>
                      <a:lnTo>
                        <a:pt x="-495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id="{347F6132-A727-4DAA-9AC0-92AF1A455AC8}"/>
                    </a:ext>
                  </a:extLst>
                </p:cNvPr>
                <p:cNvSpPr/>
                <p:nvPr/>
              </p:nvSpPr>
              <p:spPr>
                <a:xfrm flipV="1">
                  <a:off x="6441353" y="5968567"/>
                  <a:ext cx="24240" cy="30393"/>
                </a:xfrm>
                <a:custGeom>
                  <a:avLst/>
                  <a:gdLst>
                    <a:gd name="connsiteX0" fmla="*/ -1612 w 24240"/>
                    <a:gd name="connsiteY0" fmla="*/ 11055 h 30393"/>
                    <a:gd name="connsiteX1" fmla="*/ -1612 w 24240"/>
                    <a:gd name="connsiteY1" fmla="*/ 28580 h 30393"/>
                    <a:gd name="connsiteX2" fmla="*/ 3143 w 24240"/>
                    <a:gd name="connsiteY2" fmla="*/ 28580 h 30393"/>
                    <a:gd name="connsiteX3" fmla="*/ 3143 w 24240"/>
                    <a:gd name="connsiteY3" fmla="*/ 11237 h 30393"/>
                    <a:gd name="connsiteX4" fmla="*/ 4740 w 24240"/>
                    <a:gd name="connsiteY4" fmla="*/ 5068 h 30393"/>
                    <a:gd name="connsiteX5" fmla="*/ 9553 w 24240"/>
                    <a:gd name="connsiteY5" fmla="*/ 3017 h 30393"/>
                    <a:gd name="connsiteX6" fmla="*/ 15631 w 24240"/>
                    <a:gd name="connsiteY6" fmla="*/ 5473 h 30393"/>
                    <a:gd name="connsiteX7" fmla="*/ 17873 w 24240"/>
                    <a:gd name="connsiteY7" fmla="*/ 12172 h 30393"/>
                    <a:gd name="connsiteX8" fmla="*/ 17873 w 24240"/>
                    <a:gd name="connsiteY8" fmla="*/ 28580 h 30393"/>
                    <a:gd name="connsiteX9" fmla="*/ 22628 w 24240"/>
                    <a:gd name="connsiteY9" fmla="*/ 28580 h 30393"/>
                    <a:gd name="connsiteX10" fmla="*/ 22628 w 24240"/>
                    <a:gd name="connsiteY10" fmla="*/ -366 h 30393"/>
                    <a:gd name="connsiteX11" fmla="*/ 17873 w 24240"/>
                    <a:gd name="connsiteY11" fmla="*/ -366 h 30393"/>
                    <a:gd name="connsiteX12" fmla="*/ 17873 w 24240"/>
                    <a:gd name="connsiteY12" fmla="*/ 4084 h 30393"/>
                    <a:gd name="connsiteX13" fmla="*/ 13853 w 24240"/>
                    <a:gd name="connsiteY13" fmla="*/ 164 h 30393"/>
                    <a:gd name="connsiteX14" fmla="*/ 8544 w 24240"/>
                    <a:gd name="connsiteY14" fmla="*/ -1118 h 30393"/>
                    <a:gd name="connsiteX15" fmla="*/ 968 w 24240"/>
                    <a:gd name="connsiteY15" fmla="*/ 1983 h 30393"/>
                    <a:gd name="connsiteX16" fmla="*/ -1612 w 24240"/>
                    <a:gd name="connsiteY16" fmla="*/ 11055 h 30393"/>
                    <a:gd name="connsiteX17" fmla="*/ 10355 w 24240"/>
                    <a:gd name="connsiteY17" fmla="*/ 29275 h 30393"/>
                    <a:gd name="connsiteX18" fmla="*/ 10355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12" y="11055"/>
                      </a:moveTo>
                      <a:lnTo>
                        <a:pt x="-1612" y="28580"/>
                      </a:lnTo>
                      <a:lnTo>
                        <a:pt x="3143" y="28580"/>
                      </a:lnTo>
                      <a:lnTo>
                        <a:pt x="3143" y="11237"/>
                      </a:lnTo>
                      <a:cubicBezTo>
                        <a:pt x="3143" y="8497"/>
                        <a:pt x="3675" y="6441"/>
                        <a:pt x="4740" y="5068"/>
                      </a:cubicBezTo>
                      <a:cubicBezTo>
                        <a:pt x="5809" y="3701"/>
                        <a:pt x="7414" y="3017"/>
                        <a:pt x="9553" y="3017"/>
                      </a:cubicBezTo>
                      <a:cubicBezTo>
                        <a:pt x="12117" y="3017"/>
                        <a:pt x="14143" y="3836"/>
                        <a:pt x="15631" y="5473"/>
                      </a:cubicBezTo>
                      <a:cubicBezTo>
                        <a:pt x="17126" y="7111"/>
                        <a:pt x="17873" y="9344"/>
                        <a:pt x="17873" y="12172"/>
                      </a:cubicBezTo>
                      <a:lnTo>
                        <a:pt x="17873" y="28580"/>
                      </a:lnTo>
                      <a:lnTo>
                        <a:pt x="22628" y="28580"/>
                      </a:lnTo>
                      <a:lnTo>
                        <a:pt x="22628" y="-366"/>
                      </a:lnTo>
                      <a:lnTo>
                        <a:pt x="17873" y="-366"/>
                      </a:lnTo>
                      <a:lnTo>
                        <a:pt x="17873" y="4084"/>
                      </a:lnTo>
                      <a:cubicBezTo>
                        <a:pt x="16720" y="2325"/>
                        <a:pt x="15381" y="1018"/>
                        <a:pt x="13853" y="164"/>
                      </a:cubicBezTo>
                      <a:cubicBezTo>
                        <a:pt x="12332" y="-691"/>
                        <a:pt x="10562" y="-1118"/>
                        <a:pt x="8544" y="-1118"/>
                      </a:cubicBezTo>
                      <a:cubicBezTo>
                        <a:pt x="5219" y="-1118"/>
                        <a:pt x="2694" y="-85"/>
                        <a:pt x="968" y="1983"/>
                      </a:cubicBezTo>
                      <a:cubicBezTo>
                        <a:pt x="-752" y="4051"/>
                        <a:pt x="-1612" y="7075"/>
                        <a:pt x="-1612" y="11055"/>
                      </a:cubicBezTo>
                      <a:close/>
                      <a:moveTo>
                        <a:pt x="10355" y="29275"/>
                      </a:moveTo>
                      <a:lnTo>
                        <a:pt x="10355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id="{ACEF2F47-DB4F-43F4-8155-5CFC87E81170}"/>
                    </a:ext>
                  </a:extLst>
                </p:cNvPr>
                <p:cNvSpPr/>
                <p:nvPr/>
              </p:nvSpPr>
              <p:spPr>
                <a:xfrm flipV="1">
                  <a:off x="6473320" y="5968567"/>
                  <a:ext cx="26828" cy="30393"/>
                </a:xfrm>
                <a:custGeom>
                  <a:avLst/>
                  <a:gdLst>
                    <a:gd name="connsiteX0" fmla="*/ 25255 w 26828"/>
                    <a:gd name="connsiteY0" fmla="*/ 15298 h 30393"/>
                    <a:gd name="connsiteX1" fmla="*/ 25255 w 26828"/>
                    <a:gd name="connsiteY1" fmla="*/ 12974 h 30393"/>
                    <a:gd name="connsiteX2" fmla="*/ 3388 w 26828"/>
                    <a:gd name="connsiteY2" fmla="*/ 12974 h 30393"/>
                    <a:gd name="connsiteX3" fmla="*/ 6349 w 26828"/>
                    <a:gd name="connsiteY3" fmla="*/ 5490 h 30393"/>
                    <a:gd name="connsiteX4" fmla="*/ 13726 w 26828"/>
                    <a:gd name="connsiteY4" fmla="*/ 2918 h 30393"/>
                    <a:gd name="connsiteX5" fmla="*/ 19035 w 26828"/>
                    <a:gd name="connsiteY5" fmla="*/ 3587 h 30393"/>
                    <a:gd name="connsiteX6" fmla="*/ 24146 w 26828"/>
                    <a:gd name="connsiteY6" fmla="*/ 5605 h 30393"/>
                    <a:gd name="connsiteX7" fmla="*/ 24146 w 26828"/>
                    <a:gd name="connsiteY7" fmla="*/ 1106 h 30393"/>
                    <a:gd name="connsiteX8" fmla="*/ 18895 w 26828"/>
                    <a:gd name="connsiteY8" fmla="*/ -548 h 30393"/>
                    <a:gd name="connsiteX9" fmla="*/ 13445 w 26828"/>
                    <a:gd name="connsiteY9" fmla="*/ -1118 h 30393"/>
                    <a:gd name="connsiteX10" fmla="*/ 2470 w 26828"/>
                    <a:gd name="connsiteY10" fmla="*/ 2909 h 30393"/>
                    <a:gd name="connsiteX11" fmla="*/ -1574 w 26828"/>
                    <a:gd name="connsiteY11" fmla="*/ 13826 h 30393"/>
                    <a:gd name="connsiteX12" fmla="*/ 2263 w 26828"/>
                    <a:gd name="connsiteY12" fmla="*/ 25098 h 30393"/>
                    <a:gd name="connsiteX13" fmla="*/ 12618 w 26828"/>
                    <a:gd name="connsiteY13" fmla="*/ 29275 h 30393"/>
                    <a:gd name="connsiteX14" fmla="*/ 21856 w 26828"/>
                    <a:gd name="connsiteY14" fmla="*/ 25512 h 30393"/>
                    <a:gd name="connsiteX15" fmla="*/ 25255 w 26828"/>
                    <a:gd name="connsiteY15" fmla="*/ 15298 h 30393"/>
                    <a:gd name="connsiteX16" fmla="*/ 20499 w 26828"/>
                    <a:gd name="connsiteY16" fmla="*/ 16696 h 30393"/>
                    <a:gd name="connsiteX17" fmla="*/ 18316 w 26828"/>
                    <a:gd name="connsiteY17" fmla="*/ 22915 h 30393"/>
                    <a:gd name="connsiteX18" fmla="*/ 12667 w 26828"/>
                    <a:gd name="connsiteY18" fmla="*/ 25247 h 30393"/>
                    <a:gd name="connsiteX19" fmla="*/ 6299 w 26828"/>
                    <a:gd name="connsiteY19" fmla="*/ 22998 h 30393"/>
                    <a:gd name="connsiteX20" fmla="*/ 3545 w 26828"/>
                    <a:gd name="connsiteY20" fmla="*/ 16663 h 30393"/>
                    <a:gd name="connsiteX21" fmla="*/ 20499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55" y="15298"/>
                      </a:moveTo>
                      <a:lnTo>
                        <a:pt x="25255" y="12974"/>
                      </a:lnTo>
                      <a:lnTo>
                        <a:pt x="3388" y="12974"/>
                      </a:lnTo>
                      <a:cubicBezTo>
                        <a:pt x="3598" y="9699"/>
                        <a:pt x="4585" y="7204"/>
                        <a:pt x="6349" y="5490"/>
                      </a:cubicBezTo>
                      <a:cubicBezTo>
                        <a:pt x="8113" y="3775"/>
                        <a:pt x="10572" y="2918"/>
                        <a:pt x="13726" y="2918"/>
                      </a:cubicBezTo>
                      <a:cubicBezTo>
                        <a:pt x="15551" y="2918"/>
                        <a:pt x="17321" y="3141"/>
                        <a:pt x="19035" y="3587"/>
                      </a:cubicBezTo>
                      <a:cubicBezTo>
                        <a:pt x="20750" y="4034"/>
                        <a:pt x="22454" y="4707"/>
                        <a:pt x="24146" y="5605"/>
                      </a:cubicBezTo>
                      <a:lnTo>
                        <a:pt x="24146" y="1106"/>
                      </a:lnTo>
                      <a:cubicBezTo>
                        <a:pt x="22437" y="384"/>
                        <a:pt x="20687" y="-167"/>
                        <a:pt x="18895" y="-548"/>
                      </a:cubicBezTo>
                      <a:cubicBezTo>
                        <a:pt x="17103" y="-928"/>
                        <a:pt x="15286" y="-1118"/>
                        <a:pt x="13445" y="-1118"/>
                      </a:cubicBezTo>
                      <a:cubicBezTo>
                        <a:pt x="8824" y="-1118"/>
                        <a:pt x="5166" y="224"/>
                        <a:pt x="2470" y="2909"/>
                      </a:cubicBezTo>
                      <a:cubicBezTo>
                        <a:pt x="-226" y="5600"/>
                        <a:pt x="-1574" y="9239"/>
                        <a:pt x="-1574" y="13826"/>
                      </a:cubicBezTo>
                      <a:cubicBezTo>
                        <a:pt x="-1574" y="18562"/>
                        <a:pt x="-295" y="22320"/>
                        <a:pt x="2263" y="25098"/>
                      </a:cubicBezTo>
                      <a:cubicBezTo>
                        <a:pt x="4822" y="27883"/>
                        <a:pt x="8273" y="29275"/>
                        <a:pt x="12618" y="29275"/>
                      </a:cubicBezTo>
                      <a:cubicBezTo>
                        <a:pt x="16510" y="29275"/>
                        <a:pt x="19590" y="28020"/>
                        <a:pt x="21856" y="25512"/>
                      </a:cubicBezTo>
                      <a:cubicBezTo>
                        <a:pt x="24122" y="23009"/>
                        <a:pt x="25255" y="19604"/>
                        <a:pt x="25255" y="15298"/>
                      </a:cubicBezTo>
                      <a:close/>
                      <a:moveTo>
                        <a:pt x="20499" y="16696"/>
                      </a:moveTo>
                      <a:cubicBezTo>
                        <a:pt x="20466" y="19293"/>
                        <a:pt x="19738" y="21366"/>
                        <a:pt x="18316" y="22915"/>
                      </a:cubicBezTo>
                      <a:cubicBezTo>
                        <a:pt x="16893" y="24470"/>
                        <a:pt x="15011" y="25247"/>
                        <a:pt x="12667" y="25247"/>
                      </a:cubicBezTo>
                      <a:cubicBezTo>
                        <a:pt x="10015" y="25247"/>
                        <a:pt x="7893" y="24497"/>
                        <a:pt x="6299" y="22998"/>
                      </a:cubicBezTo>
                      <a:cubicBezTo>
                        <a:pt x="4706" y="21498"/>
                        <a:pt x="3788" y="19386"/>
                        <a:pt x="3545" y="16663"/>
                      </a:cubicBezTo>
                      <a:lnTo>
                        <a:pt x="20499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3" name="Freeform: Shape 272">
                  <a:extLst>
                    <a:ext uri="{FF2B5EF4-FFF2-40B4-BE49-F238E27FC236}">
                      <a16:creationId xmlns:a16="http://schemas.microsoft.com/office/drawing/2014/main" id="{39EB2F69-0747-474F-BF1F-DB97633EE0AD}"/>
                    </a:ext>
                  </a:extLst>
                </p:cNvPr>
                <p:cNvSpPr/>
                <p:nvPr/>
              </p:nvSpPr>
              <p:spPr>
                <a:xfrm flipV="1">
                  <a:off x="650296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7D785899-79F1-4ADE-9CE2-73517BCE1BA0}"/>
                    </a:ext>
                  </a:extLst>
                </p:cNvPr>
                <p:cNvSpPr/>
                <p:nvPr/>
              </p:nvSpPr>
              <p:spPr>
                <a:xfrm flipV="1">
                  <a:off x="6525397" y="5974174"/>
                  <a:ext cx="33130" cy="14936"/>
                </a:xfrm>
                <a:custGeom>
                  <a:avLst/>
                  <a:gdLst>
                    <a:gd name="connsiteX0" fmla="*/ -2274 w 33130"/>
                    <a:gd name="connsiteY0" fmla="*/ 13561 h 14936"/>
                    <a:gd name="connsiteX1" fmla="*/ 30856 w 33130"/>
                    <a:gd name="connsiteY1" fmla="*/ 13561 h 14936"/>
                    <a:gd name="connsiteX2" fmla="*/ 30856 w 33130"/>
                    <a:gd name="connsiteY2" fmla="*/ 9219 h 14936"/>
                    <a:gd name="connsiteX3" fmla="*/ -2274 w 33130"/>
                    <a:gd name="connsiteY3" fmla="*/ 9219 h 14936"/>
                    <a:gd name="connsiteX4" fmla="*/ -2274 w 33130"/>
                    <a:gd name="connsiteY4" fmla="*/ 13561 h 14936"/>
                    <a:gd name="connsiteX5" fmla="*/ -2274 w 33130"/>
                    <a:gd name="connsiteY5" fmla="*/ 3016 h 14936"/>
                    <a:gd name="connsiteX6" fmla="*/ 30856 w 33130"/>
                    <a:gd name="connsiteY6" fmla="*/ 3016 h 14936"/>
                    <a:gd name="connsiteX7" fmla="*/ 30856 w 33130"/>
                    <a:gd name="connsiteY7" fmla="*/ -1375 h 14936"/>
                    <a:gd name="connsiteX8" fmla="*/ -2274 w 33130"/>
                    <a:gd name="connsiteY8" fmla="*/ -1375 h 14936"/>
                    <a:gd name="connsiteX9" fmla="*/ -2274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74" y="13561"/>
                      </a:moveTo>
                      <a:lnTo>
                        <a:pt x="30856" y="13561"/>
                      </a:lnTo>
                      <a:lnTo>
                        <a:pt x="30856" y="9219"/>
                      </a:lnTo>
                      <a:lnTo>
                        <a:pt x="-2274" y="9219"/>
                      </a:lnTo>
                      <a:lnTo>
                        <a:pt x="-2274" y="13561"/>
                      </a:lnTo>
                      <a:close/>
                      <a:moveTo>
                        <a:pt x="-2274" y="3016"/>
                      </a:moveTo>
                      <a:lnTo>
                        <a:pt x="30856" y="3016"/>
                      </a:lnTo>
                      <a:lnTo>
                        <a:pt x="30856" y="-1375"/>
                      </a:lnTo>
                      <a:lnTo>
                        <a:pt x="-2274" y="-1375"/>
                      </a:lnTo>
                      <a:lnTo>
                        <a:pt x="-2274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:a16="http://schemas.microsoft.com/office/drawing/2014/main" id="{F9E6C60D-4137-4EB9-BCB2-4D1F08457979}"/>
                    </a:ext>
                  </a:extLst>
                </p:cNvPr>
                <p:cNvSpPr/>
                <p:nvPr/>
              </p:nvSpPr>
              <p:spPr>
                <a:xfrm flipV="1">
                  <a:off x="656413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id="{70C94622-AFBF-43E3-900B-3CE4345264F3}"/>
                    </a:ext>
                  </a:extLst>
                </p:cNvPr>
                <p:cNvSpPr/>
                <p:nvPr/>
              </p:nvSpPr>
              <p:spPr>
                <a:xfrm flipV="1">
                  <a:off x="6584553" y="5958924"/>
                  <a:ext cx="26464" cy="40036"/>
                </a:xfrm>
                <a:custGeom>
                  <a:avLst/>
                  <a:gdLst>
                    <a:gd name="connsiteX0" fmla="*/ 11611 w 26464"/>
                    <a:gd name="connsiteY0" fmla="*/ 17378 h 40036"/>
                    <a:gd name="connsiteX1" fmla="*/ 5756 w 26464"/>
                    <a:gd name="connsiteY1" fmla="*/ 15385 h 40036"/>
                    <a:gd name="connsiteX2" fmla="*/ 3630 w 26464"/>
                    <a:gd name="connsiteY2" fmla="*/ 9910 h 40036"/>
                    <a:gd name="connsiteX3" fmla="*/ 5756 w 26464"/>
                    <a:gd name="connsiteY3" fmla="*/ 4426 h 40036"/>
                    <a:gd name="connsiteX4" fmla="*/ 11611 w 26464"/>
                    <a:gd name="connsiteY4" fmla="*/ 2433 h 40036"/>
                    <a:gd name="connsiteX5" fmla="*/ 17475 w 26464"/>
                    <a:gd name="connsiteY5" fmla="*/ 4435 h 40036"/>
                    <a:gd name="connsiteX6" fmla="*/ 19625 w 26464"/>
                    <a:gd name="connsiteY6" fmla="*/ 9910 h 40036"/>
                    <a:gd name="connsiteX7" fmla="*/ 17491 w 26464"/>
                    <a:gd name="connsiteY7" fmla="*/ 15385 h 40036"/>
                    <a:gd name="connsiteX8" fmla="*/ 11611 w 26464"/>
                    <a:gd name="connsiteY8" fmla="*/ 17378 h 40036"/>
                    <a:gd name="connsiteX9" fmla="*/ 6393 w 26464"/>
                    <a:gd name="connsiteY9" fmla="*/ 19594 h 40036"/>
                    <a:gd name="connsiteX10" fmla="*/ 1157 w 26464"/>
                    <a:gd name="connsiteY10" fmla="*/ 22720 h 40036"/>
                    <a:gd name="connsiteX11" fmla="*/ -712 w 26464"/>
                    <a:gd name="connsiteY11" fmla="*/ 28336 h 40036"/>
                    <a:gd name="connsiteX12" fmla="*/ 2580 w 26464"/>
                    <a:gd name="connsiteY12" fmla="*/ 35647 h 40036"/>
                    <a:gd name="connsiteX13" fmla="*/ 11611 w 26464"/>
                    <a:gd name="connsiteY13" fmla="*/ 38334 h 40036"/>
                    <a:gd name="connsiteX14" fmla="*/ 20659 w 26464"/>
                    <a:gd name="connsiteY14" fmla="*/ 35647 h 40036"/>
                    <a:gd name="connsiteX15" fmla="*/ 23942 w 26464"/>
                    <a:gd name="connsiteY15" fmla="*/ 28336 h 40036"/>
                    <a:gd name="connsiteX16" fmla="*/ 22065 w 26464"/>
                    <a:gd name="connsiteY16" fmla="*/ 22720 h 40036"/>
                    <a:gd name="connsiteX17" fmla="*/ 16863 w 26464"/>
                    <a:gd name="connsiteY17" fmla="*/ 19594 h 40036"/>
                    <a:gd name="connsiteX18" fmla="*/ 22735 w 26464"/>
                    <a:gd name="connsiteY18" fmla="*/ 16154 h 40036"/>
                    <a:gd name="connsiteX19" fmla="*/ 24843 w 26464"/>
                    <a:gd name="connsiteY19" fmla="*/ 9910 h 40036"/>
                    <a:gd name="connsiteX20" fmla="*/ 21420 w 26464"/>
                    <a:gd name="connsiteY20" fmla="*/ 1292 h 40036"/>
                    <a:gd name="connsiteX21" fmla="*/ 11611 w 26464"/>
                    <a:gd name="connsiteY21" fmla="*/ -1702 h 40036"/>
                    <a:gd name="connsiteX22" fmla="*/ 1803 w 26464"/>
                    <a:gd name="connsiteY22" fmla="*/ 1292 h 40036"/>
                    <a:gd name="connsiteX23" fmla="*/ -1621 w 26464"/>
                    <a:gd name="connsiteY23" fmla="*/ 9910 h 40036"/>
                    <a:gd name="connsiteX24" fmla="*/ 496 w 26464"/>
                    <a:gd name="connsiteY24" fmla="*/ 16154 h 40036"/>
                    <a:gd name="connsiteX25" fmla="*/ 6393 w 26464"/>
                    <a:gd name="connsiteY25" fmla="*/ 19594 h 40036"/>
                    <a:gd name="connsiteX26" fmla="*/ 4482 w 26464"/>
                    <a:gd name="connsiteY26" fmla="*/ 27839 h 40036"/>
                    <a:gd name="connsiteX27" fmla="*/ 6351 w 26464"/>
                    <a:gd name="connsiteY27" fmla="*/ 23167 h 40036"/>
                    <a:gd name="connsiteX28" fmla="*/ 11611 w 26464"/>
                    <a:gd name="connsiteY28" fmla="*/ 21488 h 40036"/>
                    <a:gd name="connsiteX29" fmla="*/ 16871 w 26464"/>
                    <a:gd name="connsiteY29" fmla="*/ 23167 h 40036"/>
                    <a:gd name="connsiteX30" fmla="*/ 18773 w 26464"/>
                    <a:gd name="connsiteY30" fmla="*/ 27839 h 40036"/>
                    <a:gd name="connsiteX31" fmla="*/ 16871 w 26464"/>
                    <a:gd name="connsiteY31" fmla="*/ 32520 h 40036"/>
                    <a:gd name="connsiteX32" fmla="*/ 11611 w 26464"/>
                    <a:gd name="connsiteY32" fmla="*/ 34199 h 40036"/>
                    <a:gd name="connsiteX33" fmla="*/ 6351 w 26464"/>
                    <a:gd name="connsiteY33" fmla="*/ 32520 h 40036"/>
                    <a:gd name="connsiteX34" fmla="*/ 4482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611" y="17378"/>
                      </a:moveTo>
                      <a:cubicBezTo>
                        <a:pt x="9130" y="17378"/>
                        <a:pt x="7178" y="16713"/>
                        <a:pt x="5756" y="15385"/>
                      </a:cubicBezTo>
                      <a:cubicBezTo>
                        <a:pt x="4339" y="14056"/>
                        <a:pt x="3630" y="12231"/>
                        <a:pt x="3630" y="9910"/>
                      </a:cubicBezTo>
                      <a:cubicBezTo>
                        <a:pt x="3630" y="7583"/>
                        <a:pt x="4339" y="5755"/>
                        <a:pt x="5756" y="4426"/>
                      </a:cubicBezTo>
                      <a:cubicBezTo>
                        <a:pt x="7178" y="3098"/>
                        <a:pt x="9130" y="2433"/>
                        <a:pt x="11611" y="2433"/>
                      </a:cubicBezTo>
                      <a:cubicBezTo>
                        <a:pt x="14092" y="2433"/>
                        <a:pt x="16047" y="3100"/>
                        <a:pt x="17475" y="4435"/>
                      </a:cubicBezTo>
                      <a:cubicBezTo>
                        <a:pt x="18908" y="5774"/>
                        <a:pt x="19625" y="7599"/>
                        <a:pt x="19625" y="9910"/>
                      </a:cubicBezTo>
                      <a:cubicBezTo>
                        <a:pt x="19625" y="12231"/>
                        <a:pt x="18914" y="14056"/>
                        <a:pt x="17491" y="15385"/>
                      </a:cubicBezTo>
                      <a:cubicBezTo>
                        <a:pt x="16074" y="16713"/>
                        <a:pt x="14114" y="17378"/>
                        <a:pt x="11611" y="17378"/>
                      </a:cubicBezTo>
                      <a:close/>
                      <a:moveTo>
                        <a:pt x="6393" y="19594"/>
                      </a:moveTo>
                      <a:cubicBezTo>
                        <a:pt x="4154" y="20145"/>
                        <a:pt x="2409" y="21187"/>
                        <a:pt x="1157" y="22720"/>
                      </a:cubicBezTo>
                      <a:cubicBezTo>
                        <a:pt x="-89" y="24258"/>
                        <a:pt x="-712" y="26130"/>
                        <a:pt x="-712" y="28336"/>
                      </a:cubicBezTo>
                      <a:cubicBezTo>
                        <a:pt x="-712" y="31418"/>
                        <a:pt x="386" y="33855"/>
                        <a:pt x="2580" y="35647"/>
                      </a:cubicBezTo>
                      <a:cubicBezTo>
                        <a:pt x="4780" y="37438"/>
                        <a:pt x="7790" y="38334"/>
                        <a:pt x="11611" y="38334"/>
                      </a:cubicBezTo>
                      <a:cubicBezTo>
                        <a:pt x="15454" y="38334"/>
                        <a:pt x="18470" y="37438"/>
                        <a:pt x="20659" y="35647"/>
                      </a:cubicBezTo>
                      <a:cubicBezTo>
                        <a:pt x="22848" y="33855"/>
                        <a:pt x="23942" y="31418"/>
                        <a:pt x="23942" y="28336"/>
                      </a:cubicBezTo>
                      <a:cubicBezTo>
                        <a:pt x="23942" y="26130"/>
                        <a:pt x="23316" y="24258"/>
                        <a:pt x="22065" y="22720"/>
                      </a:cubicBezTo>
                      <a:cubicBezTo>
                        <a:pt x="20819" y="21187"/>
                        <a:pt x="19085" y="20145"/>
                        <a:pt x="16863" y="19594"/>
                      </a:cubicBezTo>
                      <a:cubicBezTo>
                        <a:pt x="19377" y="19010"/>
                        <a:pt x="21334" y="17863"/>
                        <a:pt x="22735" y="16154"/>
                      </a:cubicBezTo>
                      <a:cubicBezTo>
                        <a:pt x="24140" y="14450"/>
                        <a:pt x="24843" y="12369"/>
                        <a:pt x="24843" y="9910"/>
                      </a:cubicBezTo>
                      <a:cubicBezTo>
                        <a:pt x="24843" y="6166"/>
                        <a:pt x="23702" y="3293"/>
                        <a:pt x="21420" y="1292"/>
                      </a:cubicBezTo>
                      <a:cubicBezTo>
                        <a:pt x="19137" y="-704"/>
                        <a:pt x="15867" y="-1702"/>
                        <a:pt x="11611" y="-1702"/>
                      </a:cubicBezTo>
                      <a:cubicBezTo>
                        <a:pt x="7360" y="-1702"/>
                        <a:pt x="4091" y="-704"/>
                        <a:pt x="1803" y="1292"/>
                      </a:cubicBezTo>
                      <a:cubicBezTo>
                        <a:pt x="-480" y="3293"/>
                        <a:pt x="-1621" y="6166"/>
                        <a:pt x="-1621" y="9910"/>
                      </a:cubicBezTo>
                      <a:cubicBezTo>
                        <a:pt x="-1621" y="12369"/>
                        <a:pt x="-916" y="14450"/>
                        <a:pt x="496" y="16154"/>
                      </a:cubicBezTo>
                      <a:cubicBezTo>
                        <a:pt x="1913" y="17863"/>
                        <a:pt x="3878" y="19010"/>
                        <a:pt x="6393" y="19594"/>
                      </a:cubicBezTo>
                      <a:close/>
                      <a:moveTo>
                        <a:pt x="4482" y="27839"/>
                      </a:moveTo>
                      <a:cubicBezTo>
                        <a:pt x="4482" y="25844"/>
                        <a:pt x="5105" y="24286"/>
                        <a:pt x="6351" y="23167"/>
                      </a:cubicBezTo>
                      <a:cubicBezTo>
                        <a:pt x="7603" y="22048"/>
                        <a:pt x="9356" y="21488"/>
                        <a:pt x="11611" y="21488"/>
                      </a:cubicBezTo>
                      <a:cubicBezTo>
                        <a:pt x="13855" y="21488"/>
                        <a:pt x="15608" y="22048"/>
                        <a:pt x="16871" y="23167"/>
                      </a:cubicBezTo>
                      <a:cubicBezTo>
                        <a:pt x="18139" y="24286"/>
                        <a:pt x="18773" y="25844"/>
                        <a:pt x="18773" y="27839"/>
                      </a:cubicBezTo>
                      <a:cubicBezTo>
                        <a:pt x="18773" y="29841"/>
                        <a:pt x="18139" y="31401"/>
                        <a:pt x="16871" y="32520"/>
                      </a:cubicBezTo>
                      <a:cubicBezTo>
                        <a:pt x="15608" y="33640"/>
                        <a:pt x="13855" y="34199"/>
                        <a:pt x="11611" y="34199"/>
                      </a:cubicBezTo>
                      <a:cubicBezTo>
                        <a:pt x="9356" y="34199"/>
                        <a:pt x="7603" y="33640"/>
                        <a:pt x="6351" y="32520"/>
                      </a:cubicBezTo>
                      <a:cubicBezTo>
                        <a:pt x="5105" y="31401"/>
                        <a:pt x="4482" y="29841"/>
                        <a:pt x="4482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7" name="Freeform: Shape 276">
                  <a:extLst>
                    <a:ext uri="{FF2B5EF4-FFF2-40B4-BE49-F238E27FC236}">
                      <a16:creationId xmlns:a16="http://schemas.microsoft.com/office/drawing/2014/main" id="{CC3531E2-3A91-45CE-91E5-794A2AA1FA37}"/>
                    </a:ext>
                  </a:extLst>
                </p:cNvPr>
                <p:cNvSpPr/>
                <p:nvPr/>
              </p:nvSpPr>
              <p:spPr>
                <a:xfrm flipV="1">
                  <a:off x="6620295" y="5991641"/>
                  <a:ext cx="5458" cy="6566"/>
                </a:xfrm>
                <a:custGeom>
                  <a:avLst/>
                  <a:gdLst>
                    <a:gd name="connsiteX0" fmla="*/ -599 w 5458"/>
                    <a:gd name="connsiteY0" fmla="*/ 6799 h 6566"/>
                    <a:gd name="connsiteX1" fmla="*/ 4860 w 5458"/>
                    <a:gd name="connsiteY1" fmla="*/ 6799 h 6566"/>
                    <a:gd name="connsiteX2" fmla="*/ 4860 w 5458"/>
                    <a:gd name="connsiteY2" fmla="*/ 232 h 6566"/>
                    <a:gd name="connsiteX3" fmla="*/ -599 w 5458"/>
                    <a:gd name="connsiteY3" fmla="*/ 232 h 6566"/>
                    <a:gd name="connsiteX4" fmla="*/ -599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99" y="6799"/>
                      </a:moveTo>
                      <a:lnTo>
                        <a:pt x="4860" y="6799"/>
                      </a:lnTo>
                      <a:lnTo>
                        <a:pt x="4860" y="232"/>
                      </a:lnTo>
                      <a:lnTo>
                        <a:pt x="-599" y="232"/>
                      </a:lnTo>
                      <a:lnTo>
                        <a:pt x="-599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8" name="Freeform: Shape 277">
                  <a:extLst>
                    <a:ext uri="{FF2B5EF4-FFF2-40B4-BE49-F238E27FC236}">
                      <a16:creationId xmlns:a16="http://schemas.microsoft.com/office/drawing/2014/main" id="{EC45DFB9-C434-469F-959E-8E84C5F8B4F6}"/>
                    </a:ext>
                  </a:extLst>
                </p:cNvPr>
                <p:cNvSpPr/>
                <p:nvPr/>
              </p:nvSpPr>
              <p:spPr>
                <a:xfrm flipV="1">
                  <a:off x="6634953" y="5958924"/>
                  <a:ext cx="26671" cy="40036"/>
                </a:xfrm>
                <a:custGeom>
                  <a:avLst/>
                  <a:gdLst>
                    <a:gd name="connsiteX0" fmla="*/ 11715 w 26671"/>
                    <a:gd name="connsiteY0" fmla="*/ 34199 h 40036"/>
                    <a:gd name="connsiteX1" fmla="*/ 5653 w 26671"/>
                    <a:gd name="connsiteY1" fmla="*/ 30230 h 40036"/>
                    <a:gd name="connsiteX2" fmla="*/ 3627 w 26671"/>
                    <a:gd name="connsiteY2" fmla="*/ 18304 h 40036"/>
                    <a:gd name="connsiteX3" fmla="*/ 5653 w 26671"/>
                    <a:gd name="connsiteY3" fmla="*/ 6403 h 40036"/>
                    <a:gd name="connsiteX4" fmla="*/ 11715 w 26671"/>
                    <a:gd name="connsiteY4" fmla="*/ 2433 h 40036"/>
                    <a:gd name="connsiteX5" fmla="*/ 17802 w 26671"/>
                    <a:gd name="connsiteY5" fmla="*/ 6403 h 40036"/>
                    <a:gd name="connsiteX6" fmla="*/ 19836 w 26671"/>
                    <a:gd name="connsiteY6" fmla="*/ 18304 h 40036"/>
                    <a:gd name="connsiteX7" fmla="*/ 17802 w 26671"/>
                    <a:gd name="connsiteY7" fmla="*/ 30230 h 40036"/>
                    <a:gd name="connsiteX8" fmla="*/ 11715 w 26671"/>
                    <a:gd name="connsiteY8" fmla="*/ 34199 h 40036"/>
                    <a:gd name="connsiteX9" fmla="*/ 11715 w 26671"/>
                    <a:gd name="connsiteY9" fmla="*/ 38334 h 40036"/>
                    <a:gd name="connsiteX10" fmla="*/ 21631 w 26671"/>
                    <a:gd name="connsiteY10" fmla="*/ 33199 h 40036"/>
                    <a:gd name="connsiteX11" fmla="*/ 25055 w 26671"/>
                    <a:gd name="connsiteY11" fmla="*/ 18304 h 40036"/>
                    <a:gd name="connsiteX12" fmla="*/ 21631 w 26671"/>
                    <a:gd name="connsiteY12" fmla="*/ 3426 h 40036"/>
                    <a:gd name="connsiteX13" fmla="*/ 11715 w 26671"/>
                    <a:gd name="connsiteY13" fmla="*/ -1702 h 40036"/>
                    <a:gd name="connsiteX14" fmla="*/ 1807 w 26671"/>
                    <a:gd name="connsiteY14" fmla="*/ 3426 h 40036"/>
                    <a:gd name="connsiteX15" fmla="*/ -1617 w 26671"/>
                    <a:gd name="connsiteY15" fmla="*/ 18304 h 40036"/>
                    <a:gd name="connsiteX16" fmla="*/ 1807 w 26671"/>
                    <a:gd name="connsiteY16" fmla="*/ 33199 h 40036"/>
                    <a:gd name="connsiteX17" fmla="*/ 11715 w 26671"/>
                    <a:gd name="connsiteY17" fmla="*/ 3833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15" y="34199"/>
                      </a:moveTo>
                      <a:cubicBezTo>
                        <a:pt x="9030" y="34199"/>
                        <a:pt x="7009" y="32876"/>
                        <a:pt x="5653" y="30230"/>
                      </a:cubicBezTo>
                      <a:cubicBezTo>
                        <a:pt x="4302" y="27589"/>
                        <a:pt x="3627" y="23613"/>
                        <a:pt x="3627" y="18304"/>
                      </a:cubicBezTo>
                      <a:cubicBezTo>
                        <a:pt x="3627" y="13016"/>
                        <a:pt x="4302" y="9050"/>
                        <a:pt x="5653" y="6403"/>
                      </a:cubicBezTo>
                      <a:cubicBezTo>
                        <a:pt x="7009" y="3757"/>
                        <a:pt x="9030" y="2433"/>
                        <a:pt x="11715" y="2433"/>
                      </a:cubicBezTo>
                      <a:cubicBezTo>
                        <a:pt x="14422" y="2433"/>
                        <a:pt x="16451" y="3757"/>
                        <a:pt x="17802" y="6403"/>
                      </a:cubicBezTo>
                      <a:cubicBezTo>
                        <a:pt x="19158" y="9050"/>
                        <a:pt x="19836" y="13016"/>
                        <a:pt x="19836" y="18304"/>
                      </a:cubicBezTo>
                      <a:cubicBezTo>
                        <a:pt x="19836" y="23613"/>
                        <a:pt x="19158" y="27589"/>
                        <a:pt x="17802" y="30230"/>
                      </a:cubicBezTo>
                      <a:cubicBezTo>
                        <a:pt x="16451" y="32876"/>
                        <a:pt x="14422" y="34199"/>
                        <a:pt x="11715" y="34199"/>
                      </a:cubicBezTo>
                      <a:close/>
                      <a:moveTo>
                        <a:pt x="11715" y="38334"/>
                      </a:moveTo>
                      <a:cubicBezTo>
                        <a:pt x="16043" y="38334"/>
                        <a:pt x="19349" y="36622"/>
                        <a:pt x="21631" y="33199"/>
                      </a:cubicBezTo>
                      <a:cubicBezTo>
                        <a:pt x="23914" y="29780"/>
                        <a:pt x="25055" y="24815"/>
                        <a:pt x="25055" y="18304"/>
                      </a:cubicBezTo>
                      <a:cubicBezTo>
                        <a:pt x="25055" y="11809"/>
                        <a:pt x="23914" y="6850"/>
                        <a:pt x="21631" y="3426"/>
                      </a:cubicBezTo>
                      <a:cubicBezTo>
                        <a:pt x="19349" y="7"/>
                        <a:pt x="16043" y="-1702"/>
                        <a:pt x="11715" y="-1702"/>
                      </a:cubicBezTo>
                      <a:cubicBezTo>
                        <a:pt x="7393" y="-1702"/>
                        <a:pt x="4090" y="7"/>
                        <a:pt x="1807" y="3426"/>
                      </a:cubicBezTo>
                      <a:cubicBezTo>
                        <a:pt x="-475" y="6850"/>
                        <a:pt x="-1617" y="11809"/>
                        <a:pt x="-1617" y="18304"/>
                      </a:cubicBezTo>
                      <a:cubicBezTo>
                        <a:pt x="-1617" y="24815"/>
                        <a:pt x="-475" y="29780"/>
                        <a:pt x="1807" y="33199"/>
                      </a:cubicBezTo>
                      <a:cubicBezTo>
                        <a:pt x="4090" y="36622"/>
                        <a:pt x="7393" y="38334"/>
                        <a:pt x="11715" y="383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9" name="Graphic 2">
              <a:extLst>
                <a:ext uri="{FF2B5EF4-FFF2-40B4-BE49-F238E27FC236}">
                  <a16:creationId xmlns:a16="http://schemas.microsoft.com/office/drawing/2014/main" id="{AA5DD410-DE07-4F71-B911-BBAFD19E9D9B}"/>
                </a:ext>
              </a:extLst>
            </p:cNvPr>
            <p:cNvGrpSpPr/>
            <p:nvPr/>
          </p:nvGrpSpPr>
          <p:grpSpPr>
            <a:xfrm>
              <a:off x="6932157" y="4279035"/>
              <a:ext cx="382140" cy="1508021"/>
              <a:chOff x="6932157" y="4279035"/>
              <a:chExt cx="382140" cy="1508021"/>
            </a:xfrm>
            <a:noFill/>
          </p:grpSpPr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C398B343-E6E1-4BE4-834F-C93C6FC926D7}"/>
                  </a:ext>
                </a:extLst>
              </p:cNvPr>
              <p:cNvSpPr/>
              <p:nvPr/>
            </p:nvSpPr>
            <p:spPr>
              <a:xfrm>
                <a:off x="6932157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CA842883-539D-4C27-A0F6-D663205BBC3C}"/>
                  </a:ext>
                </a:extLst>
              </p:cNvPr>
              <p:cNvSpPr/>
              <p:nvPr/>
            </p:nvSpPr>
            <p:spPr>
              <a:xfrm>
                <a:off x="7293758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2" name="Graphic 2">
              <a:extLst>
                <a:ext uri="{FF2B5EF4-FFF2-40B4-BE49-F238E27FC236}">
                  <a16:creationId xmlns:a16="http://schemas.microsoft.com/office/drawing/2014/main" id="{51C5503A-5524-4C6E-BECF-0C7BC237FDD5}"/>
                </a:ext>
              </a:extLst>
            </p:cNvPr>
            <p:cNvGrpSpPr/>
            <p:nvPr/>
          </p:nvGrpSpPr>
          <p:grpSpPr>
            <a:xfrm>
              <a:off x="7028423" y="5820628"/>
              <a:ext cx="629751" cy="204466"/>
              <a:chOff x="7028423" y="5820628"/>
              <a:chExt cx="629751" cy="204466"/>
            </a:xfrm>
          </p:grpSpPr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DCD83287-7E0E-48DA-81FA-0E6A2F9DD610}"/>
                  </a:ext>
                </a:extLst>
              </p:cNvPr>
              <p:cNvSpPr/>
              <p:nvPr/>
            </p:nvSpPr>
            <p:spPr>
              <a:xfrm>
                <a:off x="7028423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3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3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3" y="204466"/>
                    </a:lnTo>
                    <a:cubicBezTo>
                      <a:pt x="624459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9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0B89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84" name="Graphic 2">
                <a:extLst>
                  <a:ext uri="{FF2B5EF4-FFF2-40B4-BE49-F238E27FC236}">
                    <a16:creationId xmlns:a16="http://schemas.microsoft.com/office/drawing/2014/main" id="{64CC6ECC-0CFC-439D-BF87-E323F902666F}"/>
                  </a:ext>
                </a:extLst>
              </p:cNvPr>
              <p:cNvGrpSpPr/>
              <p:nvPr/>
            </p:nvGrpSpPr>
            <p:grpSpPr>
              <a:xfrm>
                <a:off x="7047171" y="5837979"/>
                <a:ext cx="590232" cy="52697"/>
                <a:chOff x="7047171" y="5837979"/>
                <a:chExt cx="590232" cy="52697"/>
              </a:xfrm>
              <a:solidFill>
                <a:srgbClr val="000000"/>
              </a:solidFill>
            </p:grpSpPr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A93E8B9B-8AD7-49A3-A3B5-F8186C8CD835}"/>
                    </a:ext>
                  </a:extLst>
                </p:cNvPr>
                <p:cNvSpPr/>
                <p:nvPr/>
              </p:nvSpPr>
              <p:spPr>
                <a:xfrm flipV="1">
                  <a:off x="7047171" y="5848556"/>
                  <a:ext cx="22122" cy="30393"/>
                </a:xfrm>
                <a:custGeom>
                  <a:avLst/>
                  <a:gdLst>
                    <a:gd name="connsiteX0" fmla="*/ 19345 w 22122"/>
                    <a:gd name="connsiteY0" fmla="*/ 27716 h 30393"/>
                    <a:gd name="connsiteX1" fmla="*/ 19345 w 22122"/>
                    <a:gd name="connsiteY1" fmla="*/ 23217 h 30393"/>
                    <a:gd name="connsiteX2" fmla="*/ 15160 w 22122"/>
                    <a:gd name="connsiteY2" fmla="*/ 24763 h 30393"/>
                    <a:gd name="connsiteX3" fmla="*/ 10661 w 22122"/>
                    <a:gd name="connsiteY3" fmla="*/ 25284 h 30393"/>
                    <a:gd name="connsiteX4" fmla="*/ 5351 w 22122"/>
                    <a:gd name="connsiteY4" fmla="*/ 24201 h 30393"/>
                    <a:gd name="connsiteX5" fmla="*/ 3582 w 22122"/>
                    <a:gd name="connsiteY5" fmla="*/ 20942 h 30393"/>
                    <a:gd name="connsiteX6" fmla="*/ 4847 w 22122"/>
                    <a:gd name="connsiteY6" fmla="*/ 18346 h 30393"/>
                    <a:gd name="connsiteX7" fmla="*/ 9941 w 22122"/>
                    <a:gd name="connsiteY7" fmla="*/ 16551 h 30393"/>
                    <a:gd name="connsiteX8" fmla="*/ 11571 w 22122"/>
                    <a:gd name="connsiteY8" fmla="*/ 16187 h 30393"/>
                    <a:gd name="connsiteX9" fmla="*/ 18766 w 22122"/>
                    <a:gd name="connsiteY9" fmla="*/ 13127 h 30393"/>
                    <a:gd name="connsiteX10" fmla="*/ 20899 w 22122"/>
                    <a:gd name="connsiteY10" fmla="*/ 7611 h 30393"/>
                    <a:gd name="connsiteX11" fmla="*/ 17707 w 22122"/>
                    <a:gd name="connsiteY11" fmla="*/ 1218 h 30393"/>
                    <a:gd name="connsiteX12" fmla="*/ 8932 w 22122"/>
                    <a:gd name="connsiteY12" fmla="*/ -1131 h 30393"/>
                    <a:gd name="connsiteX13" fmla="*/ 4086 w 22122"/>
                    <a:gd name="connsiteY13" fmla="*/ -676 h 30393"/>
                    <a:gd name="connsiteX14" fmla="*/ -1223 w 22122"/>
                    <a:gd name="connsiteY14" fmla="*/ 680 h 30393"/>
                    <a:gd name="connsiteX15" fmla="*/ -1223 w 22122"/>
                    <a:gd name="connsiteY15" fmla="*/ 5593 h 30393"/>
                    <a:gd name="connsiteX16" fmla="*/ 3970 w 22122"/>
                    <a:gd name="connsiteY16" fmla="*/ 3534 h 30393"/>
                    <a:gd name="connsiteX17" fmla="*/ 9040 w 22122"/>
                    <a:gd name="connsiteY17" fmla="*/ 2855 h 30393"/>
                    <a:gd name="connsiteX18" fmla="*/ 14201 w 22122"/>
                    <a:gd name="connsiteY18" fmla="*/ 4005 h 30393"/>
                    <a:gd name="connsiteX19" fmla="*/ 16012 w 22122"/>
                    <a:gd name="connsiteY19" fmla="*/ 7247 h 30393"/>
                    <a:gd name="connsiteX20" fmla="*/ 14705 w 22122"/>
                    <a:gd name="connsiteY20" fmla="*/ 10216 h 30393"/>
                    <a:gd name="connsiteX21" fmla="*/ 8982 w 22122"/>
                    <a:gd name="connsiteY21" fmla="*/ 12209 h 30393"/>
                    <a:gd name="connsiteX22" fmla="*/ 7328 w 22122"/>
                    <a:gd name="connsiteY22" fmla="*/ 12598 h 30393"/>
                    <a:gd name="connsiteX23" fmla="*/ 943 w 22122"/>
                    <a:gd name="connsiteY23" fmla="*/ 15451 h 30393"/>
                    <a:gd name="connsiteX24" fmla="*/ -1017 w 22122"/>
                    <a:gd name="connsiteY24" fmla="*/ 20736 h 30393"/>
                    <a:gd name="connsiteX25" fmla="*/ 1878 w 22122"/>
                    <a:gd name="connsiteY25" fmla="*/ 27038 h 30393"/>
                    <a:gd name="connsiteX26" fmla="*/ 10098 w 22122"/>
                    <a:gd name="connsiteY26" fmla="*/ 29262 h 30393"/>
                    <a:gd name="connsiteX27" fmla="*/ 15052 w 22122"/>
                    <a:gd name="connsiteY27" fmla="*/ 28874 h 30393"/>
                    <a:gd name="connsiteX28" fmla="*/ 19345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45" y="27716"/>
                      </a:moveTo>
                      <a:lnTo>
                        <a:pt x="19345" y="23217"/>
                      </a:lnTo>
                      <a:cubicBezTo>
                        <a:pt x="18005" y="23906"/>
                        <a:pt x="16610" y="24421"/>
                        <a:pt x="15160" y="24763"/>
                      </a:cubicBezTo>
                      <a:cubicBezTo>
                        <a:pt x="13715" y="25111"/>
                        <a:pt x="12216" y="25284"/>
                        <a:pt x="10661" y="25284"/>
                      </a:cubicBezTo>
                      <a:cubicBezTo>
                        <a:pt x="8301" y="25284"/>
                        <a:pt x="6531" y="24923"/>
                        <a:pt x="5351" y="24201"/>
                      </a:cubicBezTo>
                      <a:cubicBezTo>
                        <a:pt x="4171" y="23479"/>
                        <a:pt x="3582" y="22392"/>
                        <a:pt x="3582" y="20942"/>
                      </a:cubicBezTo>
                      <a:cubicBezTo>
                        <a:pt x="3582" y="19840"/>
                        <a:pt x="4003" y="18974"/>
                        <a:pt x="4847" y="18346"/>
                      </a:cubicBezTo>
                      <a:cubicBezTo>
                        <a:pt x="5690" y="17717"/>
                        <a:pt x="7389" y="17119"/>
                        <a:pt x="9941" y="16551"/>
                      </a:cubicBezTo>
                      <a:lnTo>
                        <a:pt x="11571" y="16187"/>
                      </a:lnTo>
                      <a:cubicBezTo>
                        <a:pt x="14945" y="15465"/>
                        <a:pt x="17343" y="14445"/>
                        <a:pt x="18766" y="13127"/>
                      </a:cubicBezTo>
                      <a:cubicBezTo>
                        <a:pt x="20188" y="11809"/>
                        <a:pt x="20899" y="9971"/>
                        <a:pt x="20899" y="7611"/>
                      </a:cubicBezTo>
                      <a:cubicBezTo>
                        <a:pt x="20899" y="4920"/>
                        <a:pt x="19835" y="2789"/>
                        <a:pt x="17707" y="1218"/>
                      </a:cubicBezTo>
                      <a:cubicBezTo>
                        <a:pt x="15579" y="-348"/>
                        <a:pt x="12654" y="-1131"/>
                        <a:pt x="8932" y="-1131"/>
                      </a:cubicBezTo>
                      <a:cubicBezTo>
                        <a:pt x="7383" y="-1131"/>
                        <a:pt x="5768" y="-979"/>
                        <a:pt x="4086" y="-676"/>
                      </a:cubicBezTo>
                      <a:cubicBezTo>
                        <a:pt x="2404" y="-373"/>
                        <a:pt x="635" y="79"/>
                        <a:pt x="-1223" y="680"/>
                      </a:cubicBezTo>
                      <a:lnTo>
                        <a:pt x="-1223" y="5593"/>
                      </a:lnTo>
                      <a:cubicBezTo>
                        <a:pt x="535" y="4678"/>
                        <a:pt x="2267" y="3991"/>
                        <a:pt x="3970" y="3534"/>
                      </a:cubicBezTo>
                      <a:cubicBezTo>
                        <a:pt x="5674" y="3081"/>
                        <a:pt x="7364" y="2855"/>
                        <a:pt x="9040" y="2855"/>
                      </a:cubicBezTo>
                      <a:cubicBezTo>
                        <a:pt x="11278" y="2855"/>
                        <a:pt x="12999" y="3239"/>
                        <a:pt x="14201" y="4005"/>
                      </a:cubicBezTo>
                      <a:cubicBezTo>
                        <a:pt x="15408" y="4771"/>
                        <a:pt x="16012" y="5852"/>
                        <a:pt x="16012" y="7247"/>
                      </a:cubicBezTo>
                      <a:cubicBezTo>
                        <a:pt x="16012" y="8537"/>
                        <a:pt x="15576" y="9527"/>
                        <a:pt x="14705" y="10216"/>
                      </a:cubicBezTo>
                      <a:cubicBezTo>
                        <a:pt x="13839" y="10905"/>
                        <a:pt x="11932" y="11569"/>
                        <a:pt x="8982" y="12209"/>
                      </a:cubicBezTo>
                      <a:lnTo>
                        <a:pt x="7328" y="12598"/>
                      </a:lnTo>
                      <a:cubicBezTo>
                        <a:pt x="4384" y="13215"/>
                        <a:pt x="2256" y="14166"/>
                        <a:pt x="943" y="15451"/>
                      </a:cubicBezTo>
                      <a:cubicBezTo>
                        <a:pt x="-363" y="16736"/>
                        <a:pt x="-1017" y="18497"/>
                        <a:pt x="-1017" y="20736"/>
                      </a:cubicBezTo>
                      <a:cubicBezTo>
                        <a:pt x="-1017" y="23459"/>
                        <a:pt x="-52" y="25560"/>
                        <a:pt x="1878" y="27038"/>
                      </a:cubicBezTo>
                      <a:cubicBezTo>
                        <a:pt x="3808" y="28521"/>
                        <a:pt x="6548" y="29262"/>
                        <a:pt x="10098" y="29262"/>
                      </a:cubicBezTo>
                      <a:cubicBezTo>
                        <a:pt x="11852" y="29262"/>
                        <a:pt x="13503" y="29133"/>
                        <a:pt x="15052" y="28874"/>
                      </a:cubicBezTo>
                      <a:cubicBezTo>
                        <a:pt x="16607" y="28620"/>
                        <a:pt x="18038" y="28234"/>
                        <a:pt x="19345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177E6E42-EB81-48E8-BC69-F2600075C550}"/>
                    </a:ext>
                  </a:extLst>
                </p:cNvPr>
                <p:cNvSpPr/>
                <p:nvPr/>
              </p:nvSpPr>
              <p:spPr>
                <a:xfrm flipV="1">
                  <a:off x="7074797" y="5848556"/>
                  <a:ext cx="25869" cy="40648"/>
                </a:xfrm>
                <a:custGeom>
                  <a:avLst/>
                  <a:gdLst>
                    <a:gd name="connsiteX0" fmla="*/ 3460 w 25869"/>
                    <a:gd name="connsiteY0" fmla="*/ 24945 h 40648"/>
                    <a:gd name="connsiteX1" fmla="*/ 5618 w 25869"/>
                    <a:gd name="connsiteY1" fmla="*/ 16717 h 40648"/>
                    <a:gd name="connsiteX2" fmla="*/ 11548 w 25869"/>
                    <a:gd name="connsiteY2" fmla="*/ 13731 h 40648"/>
                    <a:gd name="connsiteX3" fmla="*/ 17486 w 25869"/>
                    <a:gd name="connsiteY3" fmla="*/ 16717 h 40648"/>
                    <a:gd name="connsiteX4" fmla="*/ 19661 w 25869"/>
                    <a:gd name="connsiteY4" fmla="*/ 24945 h 40648"/>
                    <a:gd name="connsiteX5" fmla="*/ 17486 w 25869"/>
                    <a:gd name="connsiteY5" fmla="*/ 33174 h 40648"/>
                    <a:gd name="connsiteX6" fmla="*/ 11548 w 25869"/>
                    <a:gd name="connsiteY6" fmla="*/ 36160 h 40648"/>
                    <a:gd name="connsiteX7" fmla="*/ 5618 w 25869"/>
                    <a:gd name="connsiteY7" fmla="*/ 33174 h 40648"/>
                    <a:gd name="connsiteX8" fmla="*/ 3460 w 25869"/>
                    <a:gd name="connsiteY8" fmla="*/ 24945 h 40648"/>
                    <a:gd name="connsiteX9" fmla="*/ 19661 w 25869"/>
                    <a:gd name="connsiteY9" fmla="*/ 14839 h 40648"/>
                    <a:gd name="connsiteX10" fmla="*/ 15873 w 25869"/>
                    <a:gd name="connsiteY10" fmla="*/ 11002 h 40648"/>
                    <a:gd name="connsiteX11" fmla="*/ 10382 w 25869"/>
                    <a:gd name="connsiteY11" fmla="*/ 9745 h 40648"/>
                    <a:gd name="connsiteX12" fmla="*/ 1839 w 25869"/>
                    <a:gd name="connsiteY12" fmla="*/ 13929 h 40648"/>
                    <a:gd name="connsiteX13" fmla="*/ -1453 w 25869"/>
                    <a:gd name="connsiteY13" fmla="*/ 24945 h 40648"/>
                    <a:gd name="connsiteX14" fmla="*/ 1839 w 25869"/>
                    <a:gd name="connsiteY14" fmla="*/ 35953 h 40648"/>
                    <a:gd name="connsiteX15" fmla="*/ 10382 w 25869"/>
                    <a:gd name="connsiteY15" fmla="*/ 40138 h 40648"/>
                    <a:gd name="connsiteX16" fmla="*/ 15873 w 25869"/>
                    <a:gd name="connsiteY16" fmla="*/ 38881 h 40648"/>
                    <a:gd name="connsiteX17" fmla="*/ 19661 w 25869"/>
                    <a:gd name="connsiteY17" fmla="*/ 35052 h 40648"/>
                    <a:gd name="connsiteX18" fmla="*/ 19661 w 25869"/>
                    <a:gd name="connsiteY18" fmla="*/ 39443 h 40648"/>
                    <a:gd name="connsiteX19" fmla="*/ 24416 w 25869"/>
                    <a:gd name="connsiteY19" fmla="*/ 39443 h 40648"/>
                    <a:gd name="connsiteX20" fmla="*/ 24416 w 25869"/>
                    <a:gd name="connsiteY20" fmla="*/ -510 h 40648"/>
                    <a:gd name="connsiteX21" fmla="*/ 19661 w 25869"/>
                    <a:gd name="connsiteY21" fmla="*/ -510 h 40648"/>
                    <a:gd name="connsiteX22" fmla="*/ 19661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460" y="24945"/>
                      </a:moveTo>
                      <a:cubicBezTo>
                        <a:pt x="3460" y="21450"/>
                        <a:pt x="4179" y="18707"/>
                        <a:pt x="5618" y="16717"/>
                      </a:cubicBezTo>
                      <a:cubicBezTo>
                        <a:pt x="7057" y="14726"/>
                        <a:pt x="9034" y="13731"/>
                        <a:pt x="11548" y="13731"/>
                      </a:cubicBezTo>
                      <a:cubicBezTo>
                        <a:pt x="14062" y="13731"/>
                        <a:pt x="16041" y="14726"/>
                        <a:pt x="17486" y="16717"/>
                      </a:cubicBezTo>
                      <a:cubicBezTo>
                        <a:pt x="18936" y="18707"/>
                        <a:pt x="19661" y="21450"/>
                        <a:pt x="19661" y="24945"/>
                      </a:cubicBezTo>
                      <a:cubicBezTo>
                        <a:pt x="19661" y="28441"/>
                        <a:pt x="18936" y="31184"/>
                        <a:pt x="17486" y="33174"/>
                      </a:cubicBezTo>
                      <a:cubicBezTo>
                        <a:pt x="16041" y="35165"/>
                        <a:pt x="14062" y="36160"/>
                        <a:pt x="11548" y="36160"/>
                      </a:cubicBezTo>
                      <a:cubicBezTo>
                        <a:pt x="9034" y="36160"/>
                        <a:pt x="7057" y="35165"/>
                        <a:pt x="5618" y="33174"/>
                      </a:cubicBezTo>
                      <a:cubicBezTo>
                        <a:pt x="4179" y="31184"/>
                        <a:pt x="3460" y="28441"/>
                        <a:pt x="3460" y="24945"/>
                      </a:cubicBezTo>
                      <a:close/>
                      <a:moveTo>
                        <a:pt x="19661" y="14839"/>
                      </a:moveTo>
                      <a:cubicBezTo>
                        <a:pt x="18663" y="13119"/>
                        <a:pt x="17400" y="11840"/>
                        <a:pt x="15873" y="11002"/>
                      </a:cubicBezTo>
                      <a:cubicBezTo>
                        <a:pt x="14352" y="10164"/>
                        <a:pt x="12521" y="9745"/>
                        <a:pt x="10382" y="9745"/>
                      </a:cubicBezTo>
                      <a:cubicBezTo>
                        <a:pt x="6886" y="9745"/>
                        <a:pt x="4039" y="11140"/>
                        <a:pt x="1839" y="13929"/>
                      </a:cubicBezTo>
                      <a:cubicBezTo>
                        <a:pt x="-356" y="16725"/>
                        <a:pt x="-1453" y="20397"/>
                        <a:pt x="-1453" y="24945"/>
                      </a:cubicBezTo>
                      <a:cubicBezTo>
                        <a:pt x="-1453" y="29494"/>
                        <a:pt x="-356" y="33163"/>
                        <a:pt x="1839" y="35953"/>
                      </a:cubicBezTo>
                      <a:cubicBezTo>
                        <a:pt x="4039" y="38743"/>
                        <a:pt x="6886" y="40138"/>
                        <a:pt x="10382" y="40138"/>
                      </a:cubicBezTo>
                      <a:cubicBezTo>
                        <a:pt x="12521" y="40138"/>
                        <a:pt x="14352" y="39719"/>
                        <a:pt x="15873" y="38881"/>
                      </a:cubicBezTo>
                      <a:cubicBezTo>
                        <a:pt x="17400" y="38048"/>
                        <a:pt x="18663" y="36772"/>
                        <a:pt x="19661" y="35052"/>
                      </a:cubicBezTo>
                      <a:lnTo>
                        <a:pt x="19661" y="39443"/>
                      </a:lnTo>
                      <a:lnTo>
                        <a:pt x="24416" y="39443"/>
                      </a:lnTo>
                      <a:lnTo>
                        <a:pt x="24416" y="-510"/>
                      </a:lnTo>
                      <a:lnTo>
                        <a:pt x="19661" y="-510"/>
                      </a:lnTo>
                      <a:lnTo>
                        <a:pt x="19661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ED06E687-5133-4C3E-A0F5-4A16BD1D4099}"/>
                    </a:ext>
                  </a:extLst>
                </p:cNvPr>
                <p:cNvSpPr/>
                <p:nvPr/>
              </p:nvSpPr>
              <p:spPr>
                <a:xfrm flipV="1">
                  <a:off x="7109974" y="5848556"/>
                  <a:ext cx="24240" cy="30393"/>
                </a:xfrm>
                <a:custGeom>
                  <a:avLst/>
                  <a:gdLst>
                    <a:gd name="connsiteX0" fmla="*/ -1542 w 24240"/>
                    <a:gd name="connsiteY0" fmla="*/ 11043 h 30393"/>
                    <a:gd name="connsiteX1" fmla="*/ -1542 w 24240"/>
                    <a:gd name="connsiteY1" fmla="*/ 28568 h 30393"/>
                    <a:gd name="connsiteX2" fmla="*/ 3214 w 24240"/>
                    <a:gd name="connsiteY2" fmla="*/ 28568 h 30393"/>
                    <a:gd name="connsiteX3" fmla="*/ 3214 w 24240"/>
                    <a:gd name="connsiteY3" fmla="*/ 11225 h 30393"/>
                    <a:gd name="connsiteX4" fmla="*/ 4810 w 24240"/>
                    <a:gd name="connsiteY4" fmla="*/ 5055 h 30393"/>
                    <a:gd name="connsiteX5" fmla="*/ 9623 w 24240"/>
                    <a:gd name="connsiteY5" fmla="*/ 3004 h 30393"/>
                    <a:gd name="connsiteX6" fmla="*/ 15702 w 24240"/>
                    <a:gd name="connsiteY6" fmla="*/ 5460 h 30393"/>
                    <a:gd name="connsiteX7" fmla="*/ 17943 w 24240"/>
                    <a:gd name="connsiteY7" fmla="*/ 12159 h 30393"/>
                    <a:gd name="connsiteX8" fmla="*/ 17943 w 24240"/>
                    <a:gd name="connsiteY8" fmla="*/ 28568 h 30393"/>
                    <a:gd name="connsiteX9" fmla="*/ 22698 w 24240"/>
                    <a:gd name="connsiteY9" fmla="*/ 28568 h 30393"/>
                    <a:gd name="connsiteX10" fmla="*/ 22698 w 24240"/>
                    <a:gd name="connsiteY10" fmla="*/ -378 h 30393"/>
                    <a:gd name="connsiteX11" fmla="*/ 17943 w 24240"/>
                    <a:gd name="connsiteY11" fmla="*/ -378 h 30393"/>
                    <a:gd name="connsiteX12" fmla="*/ 17943 w 24240"/>
                    <a:gd name="connsiteY12" fmla="*/ 4071 h 30393"/>
                    <a:gd name="connsiteX13" fmla="*/ 13924 w 24240"/>
                    <a:gd name="connsiteY13" fmla="*/ 151 h 30393"/>
                    <a:gd name="connsiteX14" fmla="*/ 8614 w 24240"/>
                    <a:gd name="connsiteY14" fmla="*/ -1131 h 30393"/>
                    <a:gd name="connsiteX15" fmla="*/ 1039 w 24240"/>
                    <a:gd name="connsiteY15" fmla="*/ 1970 h 30393"/>
                    <a:gd name="connsiteX16" fmla="*/ -1542 w 24240"/>
                    <a:gd name="connsiteY16" fmla="*/ 11043 h 30393"/>
                    <a:gd name="connsiteX17" fmla="*/ 10425 w 24240"/>
                    <a:gd name="connsiteY17" fmla="*/ 29262 h 30393"/>
                    <a:gd name="connsiteX18" fmla="*/ 10425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42" y="11043"/>
                      </a:moveTo>
                      <a:lnTo>
                        <a:pt x="-1542" y="28568"/>
                      </a:lnTo>
                      <a:lnTo>
                        <a:pt x="3214" y="28568"/>
                      </a:lnTo>
                      <a:lnTo>
                        <a:pt x="3214" y="11225"/>
                      </a:lnTo>
                      <a:cubicBezTo>
                        <a:pt x="3214" y="8485"/>
                        <a:pt x="3746" y="6428"/>
                        <a:pt x="4810" y="5055"/>
                      </a:cubicBezTo>
                      <a:cubicBezTo>
                        <a:pt x="5879" y="3688"/>
                        <a:pt x="7484" y="3004"/>
                        <a:pt x="9623" y="3004"/>
                      </a:cubicBezTo>
                      <a:cubicBezTo>
                        <a:pt x="12187" y="3004"/>
                        <a:pt x="14213" y="3823"/>
                        <a:pt x="15702" y="5460"/>
                      </a:cubicBezTo>
                      <a:cubicBezTo>
                        <a:pt x="17196" y="7098"/>
                        <a:pt x="17943" y="9331"/>
                        <a:pt x="17943" y="12159"/>
                      </a:cubicBezTo>
                      <a:lnTo>
                        <a:pt x="17943" y="28568"/>
                      </a:lnTo>
                      <a:lnTo>
                        <a:pt x="22698" y="28568"/>
                      </a:lnTo>
                      <a:lnTo>
                        <a:pt x="22698" y="-378"/>
                      </a:lnTo>
                      <a:lnTo>
                        <a:pt x="17943" y="-378"/>
                      </a:lnTo>
                      <a:lnTo>
                        <a:pt x="17943" y="4071"/>
                      </a:lnTo>
                      <a:cubicBezTo>
                        <a:pt x="16791" y="2312"/>
                        <a:pt x="15451" y="1006"/>
                        <a:pt x="13924" y="151"/>
                      </a:cubicBezTo>
                      <a:cubicBezTo>
                        <a:pt x="12402" y="-704"/>
                        <a:pt x="10632" y="-1131"/>
                        <a:pt x="8614" y="-1131"/>
                      </a:cubicBezTo>
                      <a:cubicBezTo>
                        <a:pt x="5289" y="-1131"/>
                        <a:pt x="2764" y="-97"/>
                        <a:pt x="1039" y="1970"/>
                      </a:cubicBezTo>
                      <a:cubicBezTo>
                        <a:pt x="-682" y="4038"/>
                        <a:pt x="-1542" y="7062"/>
                        <a:pt x="-1542" y="11043"/>
                      </a:cubicBezTo>
                      <a:close/>
                      <a:moveTo>
                        <a:pt x="10425" y="29262"/>
                      </a:moveTo>
                      <a:lnTo>
                        <a:pt x="10425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DE0D8F60-C823-4A91-8B46-2B9932235BC6}"/>
                    </a:ext>
                  </a:extLst>
                </p:cNvPr>
                <p:cNvSpPr/>
                <p:nvPr/>
              </p:nvSpPr>
              <p:spPr>
                <a:xfrm flipV="1">
                  <a:off x="7142197" y="5848556"/>
                  <a:ext cx="24455" cy="30393"/>
                </a:xfrm>
                <a:custGeom>
                  <a:avLst/>
                  <a:gdLst>
                    <a:gd name="connsiteX0" fmla="*/ 13578 w 24455"/>
                    <a:gd name="connsiteY0" fmla="*/ 14169 h 30393"/>
                    <a:gd name="connsiteX1" fmla="*/ 5589 w 24455"/>
                    <a:gd name="connsiteY1" fmla="*/ 12854 h 30393"/>
                    <a:gd name="connsiteX2" fmla="*/ 3364 w 24455"/>
                    <a:gd name="connsiteY2" fmla="*/ 8355 h 30393"/>
                    <a:gd name="connsiteX3" fmla="*/ 5035 w 24455"/>
                    <a:gd name="connsiteY3" fmla="*/ 4336 h 30393"/>
                    <a:gd name="connsiteX4" fmla="*/ 9567 w 24455"/>
                    <a:gd name="connsiteY4" fmla="*/ 2855 h 30393"/>
                    <a:gd name="connsiteX5" fmla="*/ 15918 w 24455"/>
                    <a:gd name="connsiteY5" fmla="*/ 5659 h 30393"/>
                    <a:gd name="connsiteX6" fmla="*/ 18308 w 24455"/>
                    <a:gd name="connsiteY6" fmla="*/ 13110 h 30393"/>
                    <a:gd name="connsiteX7" fmla="*/ 18308 w 24455"/>
                    <a:gd name="connsiteY7" fmla="*/ 14169 h 30393"/>
                    <a:gd name="connsiteX8" fmla="*/ 13578 w 24455"/>
                    <a:gd name="connsiteY8" fmla="*/ 14169 h 30393"/>
                    <a:gd name="connsiteX9" fmla="*/ 23064 w 24455"/>
                    <a:gd name="connsiteY9" fmla="*/ 16137 h 30393"/>
                    <a:gd name="connsiteX10" fmla="*/ 23064 w 24455"/>
                    <a:gd name="connsiteY10" fmla="*/ -378 h 30393"/>
                    <a:gd name="connsiteX11" fmla="*/ 18308 w 24455"/>
                    <a:gd name="connsiteY11" fmla="*/ -378 h 30393"/>
                    <a:gd name="connsiteX12" fmla="*/ 18308 w 24455"/>
                    <a:gd name="connsiteY12" fmla="*/ 4013 h 30393"/>
                    <a:gd name="connsiteX13" fmla="*/ 14248 w 24455"/>
                    <a:gd name="connsiteY13" fmla="*/ 126 h 30393"/>
                    <a:gd name="connsiteX14" fmla="*/ 8301 w 24455"/>
                    <a:gd name="connsiteY14" fmla="*/ -1131 h 30393"/>
                    <a:gd name="connsiteX15" fmla="*/ 1230 w 24455"/>
                    <a:gd name="connsiteY15" fmla="*/ 1367 h 30393"/>
                    <a:gd name="connsiteX16" fmla="*/ -1391 w 24455"/>
                    <a:gd name="connsiteY16" fmla="*/ 8049 h 30393"/>
                    <a:gd name="connsiteX17" fmla="*/ 1875 w 24455"/>
                    <a:gd name="connsiteY17" fmla="*/ 15410 h 30393"/>
                    <a:gd name="connsiteX18" fmla="*/ 11634 w 24455"/>
                    <a:gd name="connsiteY18" fmla="*/ 17891 h 30393"/>
                    <a:gd name="connsiteX19" fmla="*/ 18308 w 24455"/>
                    <a:gd name="connsiteY19" fmla="*/ 17891 h 30393"/>
                    <a:gd name="connsiteX20" fmla="*/ 18308 w 24455"/>
                    <a:gd name="connsiteY20" fmla="*/ 18362 h 30393"/>
                    <a:gd name="connsiteX21" fmla="*/ 16150 w 24455"/>
                    <a:gd name="connsiteY21" fmla="*/ 23440 h 30393"/>
                    <a:gd name="connsiteX22" fmla="*/ 10088 w 24455"/>
                    <a:gd name="connsiteY22" fmla="*/ 25235 h 30393"/>
                    <a:gd name="connsiteX23" fmla="*/ 5250 w 24455"/>
                    <a:gd name="connsiteY23" fmla="*/ 24639 h 30393"/>
                    <a:gd name="connsiteX24" fmla="*/ 734 w 24455"/>
                    <a:gd name="connsiteY24" fmla="*/ 22853 h 30393"/>
                    <a:gd name="connsiteX25" fmla="*/ 734 w 24455"/>
                    <a:gd name="connsiteY25" fmla="*/ 27253 h 30393"/>
                    <a:gd name="connsiteX26" fmla="*/ 5795 w 24455"/>
                    <a:gd name="connsiteY26" fmla="*/ 28758 h 30393"/>
                    <a:gd name="connsiteX27" fmla="*/ 10576 w 24455"/>
                    <a:gd name="connsiteY27" fmla="*/ 29262 h 30393"/>
                    <a:gd name="connsiteX28" fmla="*/ 19962 w 24455"/>
                    <a:gd name="connsiteY28" fmla="*/ 26004 h 30393"/>
                    <a:gd name="connsiteX29" fmla="*/ 23064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78" y="14169"/>
                      </a:moveTo>
                      <a:cubicBezTo>
                        <a:pt x="9735" y="14169"/>
                        <a:pt x="7072" y="13731"/>
                        <a:pt x="5589" y="12854"/>
                      </a:cubicBezTo>
                      <a:cubicBezTo>
                        <a:pt x="4106" y="11977"/>
                        <a:pt x="3364" y="10478"/>
                        <a:pt x="3364" y="8355"/>
                      </a:cubicBezTo>
                      <a:cubicBezTo>
                        <a:pt x="3364" y="6668"/>
                        <a:pt x="3921" y="5328"/>
                        <a:pt x="5035" y="4336"/>
                      </a:cubicBezTo>
                      <a:cubicBezTo>
                        <a:pt x="6148" y="3349"/>
                        <a:pt x="7659" y="2855"/>
                        <a:pt x="9567" y="2855"/>
                      </a:cubicBezTo>
                      <a:cubicBezTo>
                        <a:pt x="12208" y="2855"/>
                        <a:pt x="14325" y="3790"/>
                        <a:pt x="15918" y="5659"/>
                      </a:cubicBezTo>
                      <a:cubicBezTo>
                        <a:pt x="17512" y="7528"/>
                        <a:pt x="18308" y="10012"/>
                        <a:pt x="18308" y="13110"/>
                      </a:cubicBezTo>
                      <a:lnTo>
                        <a:pt x="18308" y="14169"/>
                      </a:lnTo>
                      <a:lnTo>
                        <a:pt x="13578" y="14169"/>
                      </a:lnTo>
                      <a:close/>
                      <a:moveTo>
                        <a:pt x="23064" y="16137"/>
                      </a:moveTo>
                      <a:lnTo>
                        <a:pt x="23064" y="-378"/>
                      </a:lnTo>
                      <a:lnTo>
                        <a:pt x="18308" y="-378"/>
                      </a:lnTo>
                      <a:lnTo>
                        <a:pt x="18308" y="4013"/>
                      </a:lnTo>
                      <a:cubicBezTo>
                        <a:pt x="17222" y="2260"/>
                        <a:pt x="15869" y="964"/>
                        <a:pt x="14248" y="126"/>
                      </a:cubicBezTo>
                      <a:cubicBezTo>
                        <a:pt x="12627" y="-712"/>
                        <a:pt x="10645" y="-1131"/>
                        <a:pt x="8301" y="-1131"/>
                      </a:cubicBezTo>
                      <a:cubicBezTo>
                        <a:pt x="5341" y="-1131"/>
                        <a:pt x="2984" y="-298"/>
                        <a:pt x="1230" y="1367"/>
                      </a:cubicBezTo>
                      <a:cubicBezTo>
                        <a:pt x="-517" y="3032"/>
                        <a:pt x="-1391" y="5259"/>
                        <a:pt x="-1391" y="8049"/>
                      </a:cubicBezTo>
                      <a:cubicBezTo>
                        <a:pt x="-1391" y="11302"/>
                        <a:pt x="-302" y="13756"/>
                        <a:pt x="1875" y="15410"/>
                      </a:cubicBezTo>
                      <a:cubicBezTo>
                        <a:pt x="4059" y="17064"/>
                        <a:pt x="7312" y="17891"/>
                        <a:pt x="11634" y="17891"/>
                      </a:cubicBezTo>
                      <a:lnTo>
                        <a:pt x="18308" y="17891"/>
                      </a:lnTo>
                      <a:lnTo>
                        <a:pt x="18308" y="18362"/>
                      </a:lnTo>
                      <a:cubicBezTo>
                        <a:pt x="18308" y="20551"/>
                        <a:pt x="17589" y="22244"/>
                        <a:pt x="16150" y="23440"/>
                      </a:cubicBezTo>
                      <a:cubicBezTo>
                        <a:pt x="14711" y="24636"/>
                        <a:pt x="12690" y="25235"/>
                        <a:pt x="10088" y="25235"/>
                      </a:cubicBezTo>
                      <a:cubicBezTo>
                        <a:pt x="8434" y="25235"/>
                        <a:pt x="6821" y="25036"/>
                        <a:pt x="5250" y="24639"/>
                      </a:cubicBezTo>
                      <a:cubicBezTo>
                        <a:pt x="3684" y="24242"/>
                        <a:pt x="2179" y="23647"/>
                        <a:pt x="734" y="22853"/>
                      </a:cubicBezTo>
                      <a:lnTo>
                        <a:pt x="734" y="27253"/>
                      </a:lnTo>
                      <a:cubicBezTo>
                        <a:pt x="2471" y="27925"/>
                        <a:pt x="4158" y="28427"/>
                        <a:pt x="5795" y="28758"/>
                      </a:cubicBezTo>
                      <a:cubicBezTo>
                        <a:pt x="7433" y="29094"/>
                        <a:pt x="9026" y="29262"/>
                        <a:pt x="10576" y="29262"/>
                      </a:cubicBezTo>
                      <a:cubicBezTo>
                        <a:pt x="14766" y="29262"/>
                        <a:pt x="17895" y="28176"/>
                        <a:pt x="19962" y="26004"/>
                      </a:cubicBezTo>
                      <a:cubicBezTo>
                        <a:pt x="22030" y="23837"/>
                        <a:pt x="23064" y="20548"/>
                        <a:pt x="23064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80DC5065-4F52-4287-BB1A-56691CCF4D9F}"/>
                    </a:ext>
                  </a:extLst>
                </p:cNvPr>
                <p:cNvSpPr/>
                <p:nvPr/>
              </p:nvSpPr>
              <p:spPr>
                <a:xfrm flipV="1">
                  <a:off x="7176261" y="5848556"/>
                  <a:ext cx="16953" cy="29640"/>
                </a:xfrm>
                <a:custGeom>
                  <a:avLst/>
                  <a:gdLst>
                    <a:gd name="connsiteX0" fmla="*/ 15822 w 16953"/>
                    <a:gd name="connsiteY0" fmla="*/ 23328 h 29640"/>
                    <a:gd name="connsiteX1" fmla="*/ 14077 w 16953"/>
                    <a:gd name="connsiteY1" fmla="*/ 24006 h 29640"/>
                    <a:gd name="connsiteX2" fmla="*/ 12001 w 16953"/>
                    <a:gd name="connsiteY2" fmla="*/ 24230 h 29640"/>
                    <a:gd name="connsiteX3" fmla="*/ 5807 w 16953"/>
                    <a:gd name="connsiteY3" fmla="*/ 21608 h 29640"/>
                    <a:gd name="connsiteX4" fmla="*/ 3648 w 16953"/>
                    <a:gd name="connsiteY4" fmla="*/ 14074 h 29640"/>
                    <a:gd name="connsiteX5" fmla="*/ 3648 w 16953"/>
                    <a:gd name="connsiteY5" fmla="*/ -1176 h 29640"/>
                    <a:gd name="connsiteX6" fmla="*/ -1132 w 16953"/>
                    <a:gd name="connsiteY6" fmla="*/ -1176 h 29640"/>
                    <a:gd name="connsiteX7" fmla="*/ -1132 w 16953"/>
                    <a:gd name="connsiteY7" fmla="*/ 27769 h 29640"/>
                    <a:gd name="connsiteX8" fmla="*/ 3648 w 16953"/>
                    <a:gd name="connsiteY8" fmla="*/ 27769 h 29640"/>
                    <a:gd name="connsiteX9" fmla="*/ 3648 w 16953"/>
                    <a:gd name="connsiteY9" fmla="*/ 23270 h 29640"/>
                    <a:gd name="connsiteX10" fmla="*/ 7552 w 16953"/>
                    <a:gd name="connsiteY10" fmla="*/ 27182 h 29640"/>
                    <a:gd name="connsiteX11" fmla="*/ 13399 w 16953"/>
                    <a:gd name="connsiteY11" fmla="*/ 28464 h 29640"/>
                    <a:gd name="connsiteX12" fmla="*/ 14482 w 16953"/>
                    <a:gd name="connsiteY12" fmla="*/ 28398 h 29640"/>
                    <a:gd name="connsiteX13" fmla="*/ 15797 w 16953"/>
                    <a:gd name="connsiteY13" fmla="*/ 28208 h 29640"/>
                    <a:gd name="connsiteX14" fmla="*/ 1582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22" y="23328"/>
                      </a:moveTo>
                      <a:cubicBezTo>
                        <a:pt x="15287" y="23637"/>
                        <a:pt x="14706" y="23863"/>
                        <a:pt x="14077" y="24006"/>
                      </a:cubicBezTo>
                      <a:cubicBezTo>
                        <a:pt x="13449" y="24155"/>
                        <a:pt x="12757" y="24230"/>
                        <a:pt x="12001" y="24230"/>
                      </a:cubicBezTo>
                      <a:cubicBezTo>
                        <a:pt x="9311" y="24230"/>
                        <a:pt x="7246" y="23356"/>
                        <a:pt x="5807" y="21608"/>
                      </a:cubicBezTo>
                      <a:cubicBezTo>
                        <a:pt x="4368" y="19860"/>
                        <a:pt x="3648" y="17349"/>
                        <a:pt x="3648" y="14074"/>
                      </a:cubicBezTo>
                      <a:lnTo>
                        <a:pt x="3648" y="-1176"/>
                      </a:lnTo>
                      <a:lnTo>
                        <a:pt x="-1132" y="-1176"/>
                      </a:lnTo>
                      <a:lnTo>
                        <a:pt x="-1132" y="27769"/>
                      </a:lnTo>
                      <a:lnTo>
                        <a:pt x="3648" y="27769"/>
                      </a:lnTo>
                      <a:lnTo>
                        <a:pt x="3648" y="23270"/>
                      </a:lnTo>
                      <a:cubicBezTo>
                        <a:pt x="4652" y="25029"/>
                        <a:pt x="5953" y="26333"/>
                        <a:pt x="7552" y="27182"/>
                      </a:cubicBezTo>
                      <a:cubicBezTo>
                        <a:pt x="9156" y="28037"/>
                        <a:pt x="11105" y="28464"/>
                        <a:pt x="13399" y="28464"/>
                      </a:cubicBezTo>
                      <a:cubicBezTo>
                        <a:pt x="13724" y="28464"/>
                        <a:pt x="14086" y="28442"/>
                        <a:pt x="14482" y="28398"/>
                      </a:cubicBezTo>
                      <a:cubicBezTo>
                        <a:pt x="14879" y="28359"/>
                        <a:pt x="15318" y="28296"/>
                        <a:pt x="15797" y="28208"/>
                      </a:cubicBezTo>
                      <a:lnTo>
                        <a:pt x="1582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id="{709C3F58-08FB-4C36-A545-1BD36D13BDFA}"/>
                    </a:ext>
                  </a:extLst>
                </p:cNvPr>
                <p:cNvSpPr/>
                <p:nvPr/>
              </p:nvSpPr>
              <p:spPr>
                <a:xfrm flipV="1">
                  <a:off x="7194946" y="5848556"/>
                  <a:ext cx="26828" cy="30393"/>
                </a:xfrm>
                <a:custGeom>
                  <a:avLst/>
                  <a:gdLst>
                    <a:gd name="connsiteX0" fmla="*/ 25330 w 26828"/>
                    <a:gd name="connsiteY0" fmla="*/ 15286 h 30393"/>
                    <a:gd name="connsiteX1" fmla="*/ 25330 w 26828"/>
                    <a:gd name="connsiteY1" fmla="*/ 12962 h 30393"/>
                    <a:gd name="connsiteX2" fmla="*/ 3464 w 26828"/>
                    <a:gd name="connsiteY2" fmla="*/ 12962 h 30393"/>
                    <a:gd name="connsiteX3" fmla="*/ 6425 w 26828"/>
                    <a:gd name="connsiteY3" fmla="*/ 5477 h 30393"/>
                    <a:gd name="connsiteX4" fmla="*/ 13802 w 26828"/>
                    <a:gd name="connsiteY4" fmla="*/ 2905 h 30393"/>
                    <a:gd name="connsiteX5" fmla="*/ 19111 w 26828"/>
                    <a:gd name="connsiteY5" fmla="*/ 3575 h 30393"/>
                    <a:gd name="connsiteX6" fmla="*/ 24222 w 26828"/>
                    <a:gd name="connsiteY6" fmla="*/ 5593 h 30393"/>
                    <a:gd name="connsiteX7" fmla="*/ 24222 w 26828"/>
                    <a:gd name="connsiteY7" fmla="*/ 1094 h 30393"/>
                    <a:gd name="connsiteX8" fmla="*/ 18971 w 26828"/>
                    <a:gd name="connsiteY8" fmla="*/ -560 h 30393"/>
                    <a:gd name="connsiteX9" fmla="*/ 13521 w 26828"/>
                    <a:gd name="connsiteY9" fmla="*/ -1131 h 30393"/>
                    <a:gd name="connsiteX10" fmla="*/ 2546 w 26828"/>
                    <a:gd name="connsiteY10" fmla="*/ 2897 h 30393"/>
                    <a:gd name="connsiteX11" fmla="*/ -1498 w 26828"/>
                    <a:gd name="connsiteY11" fmla="*/ 13813 h 30393"/>
                    <a:gd name="connsiteX12" fmla="*/ 2339 w 26828"/>
                    <a:gd name="connsiteY12" fmla="*/ 25086 h 30393"/>
                    <a:gd name="connsiteX13" fmla="*/ 12693 w 26828"/>
                    <a:gd name="connsiteY13" fmla="*/ 29262 h 30393"/>
                    <a:gd name="connsiteX14" fmla="*/ 21931 w 26828"/>
                    <a:gd name="connsiteY14" fmla="*/ 25499 h 30393"/>
                    <a:gd name="connsiteX15" fmla="*/ 25330 w 26828"/>
                    <a:gd name="connsiteY15" fmla="*/ 15286 h 30393"/>
                    <a:gd name="connsiteX16" fmla="*/ 20575 w 26828"/>
                    <a:gd name="connsiteY16" fmla="*/ 16683 h 30393"/>
                    <a:gd name="connsiteX17" fmla="*/ 18392 w 26828"/>
                    <a:gd name="connsiteY17" fmla="*/ 22902 h 30393"/>
                    <a:gd name="connsiteX18" fmla="*/ 12743 w 26828"/>
                    <a:gd name="connsiteY18" fmla="*/ 25235 h 30393"/>
                    <a:gd name="connsiteX19" fmla="*/ 6375 w 26828"/>
                    <a:gd name="connsiteY19" fmla="*/ 22985 h 30393"/>
                    <a:gd name="connsiteX20" fmla="*/ 3621 w 26828"/>
                    <a:gd name="connsiteY20" fmla="*/ 16650 h 30393"/>
                    <a:gd name="connsiteX21" fmla="*/ 2057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30" y="15286"/>
                      </a:moveTo>
                      <a:lnTo>
                        <a:pt x="25330" y="12962"/>
                      </a:lnTo>
                      <a:lnTo>
                        <a:pt x="3464" y="12962"/>
                      </a:lnTo>
                      <a:cubicBezTo>
                        <a:pt x="3673" y="9687"/>
                        <a:pt x="4660" y="7192"/>
                        <a:pt x="6425" y="5477"/>
                      </a:cubicBezTo>
                      <a:cubicBezTo>
                        <a:pt x="8189" y="3762"/>
                        <a:pt x="10648" y="2905"/>
                        <a:pt x="13802" y="2905"/>
                      </a:cubicBezTo>
                      <a:cubicBezTo>
                        <a:pt x="15627" y="2905"/>
                        <a:pt x="17397" y="3128"/>
                        <a:pt x="19111" y="3575"/>
                      </a:cubicBezTo>
                      <a:cubicBezTo>
                        <a:pt x="20826" y="4021"/>
                        <a:pt x="22530" y="4694"/>
                        <a:pt x="24222" y="5593"/>
                      </a:cubicBezTo>
                      <a:lnTo>
                        <a:pt x="24222" y="1094"/>
                      </a:lnTo>
                      <a:cubicBezTo>
                        <a:pt x="22513" y="372"/>
                        <a:pt x="20762" y="-180"/>
                        <a:pt x="18971" y="-560"/>
                      </a:cubicBezTo>
                      <a:cubicBezTo>
                        <a:pt x="17179" y="-941"/>
                        <a:pt x="15362" y="-1131"/>
                        <a:pt x="13521" y="-1131"/>
                      </a:cubicBezTo>
                      <a:cubicBezTo>
                        <a:pt x="8900" y="-1131"/>
                        <a:pt x="5242" y="212"/>
                        <a:pt x="2546" y="2897"/>
                      </a:cubicBezTo>
                      <a:cubicBezTo>
                        <a:pt x="-150" y="5587"/>
                        <a:pt x="-1498" y="9226"/>
                        <a:pt x="-1498" y="13813"/>
                      </a:cubicBezTo>
                      <a:cubicBezTo>
                        <a:pt x="-1498" y="18550"/>
                        <a:pt x="-219" y="22307"/>
                        <a:pt x="2339" y="25086"/>
                      </a:cubicBezTo>
                      <a:cubicBezTo>
                        <a:pt x="4897" y="27870"/>
                        <a:pt x="8349" y="29262"/>
                        <a:pt x="12693" y="29262"/>
                      </a:cubicBezTo>
                      <a:cubicBezTo>
                        <a:pt x="16586" y="29262"/>
                        <a:pt x="19665" y="28008"/>
                        <a:pt x="21931" y="25499"/>
                      </a:cubicBezTo>
                      <a:cubicBezTo>
                        <a:pt x="24197" y="22996"/>
                        <a:pt x="25330" y="19592"/>
                        <a:pt x="25330" y="15286"/>
                      </a:cubicBezTo>
                      <a:close/>
                      <a:moveTo>
                        <a:pt x="20575" y="16683"/>
                      </a:moveTo>
                      <a:cubicBezTo>
                        <a:pt x="20542" y="19280"/>
                        <a:pt x="19814" y="21353"/>
                        <a:pt x="18392" y="22902"/>
                      </a:cubicBezTo>
                      <a:cubicBezTo>
                        <a:pt x="16969" y="24457"/>
                        <a:pt x="15086" y="25235"/>
                        <a:pt x="12743" y="25235"/>
                      </a:cubicBezTo>
                      <a:cubicBezTo>
                        <a:pt x="10091" y="25235"/>
                        <a:pt x="7968" y="24485"/>
                        <a:pt x="6375" y="22985"/>
                      </a:cubicBezTo>
                      <a:cubicBezTo>
                        <a:pt x="4782" y="21485"/>
                        <a:pt x="3864" y="19374"/>
                        <a:pt x="3621" y="16650"/>
                      </a:cubicBezTo>
                      <a:lnTo>
                        <a:pt x="2057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121DA28E-39A5-4EC6-8C5F-0811246ADDE7}"/>
                    </a:ext>
                  </a:extLst>
                </p:cNvPr>
                <p:cNvSpPr/>
                <p:nvPr/>
              </p:nvSpPr>
              <p:spPr>
                <a:xfrm flipV="1">
                  <a:off x="7227510" y="5837979"/>
                  <a:ext cx="25869" cy="40970"/>
                </a:xfrm>
                <a:custGeom>
                  <a:avLst/>
                  <a:gdLst>
                    <a:gd name="connsiteX0" fmla="*/ 19677 w 25869"/>
                    <a:gd name="connsiteY0" fmla="*/ 23536 h 40970"/>
                    <a:gd name="connsiteX1" fmla="*/ 19677 w 25869"/>
                    <a:gd name="connsiteY1" fmla="*/ 39200 h 40970"/>
                    <a:gd name="connsiteX2" fmla="*/ 24432 w 25869"/>
                    <a:gd name="connsiteY2" fmla="*/ 39200 h 40970"/>
                    <a:gd name="connsiteX3" fmla="*/ 24432 w 25869"/>
                    <a:gd name="connsiteY3" fmla="*/ -1018 h 40970"/>
                    <a:gd name="connsiteX4" fmla="*/ 19677 w 25869"/>
                    <a:gd name="connsiteY4" fmla="*/ -1018 h 40970"/>
                    <a:gd name="connsiteX5" fmla="*/ 19677 w 25869"/>
                    <a:gd name="connsiteY5" fmla="*/ 3324 h 40970"/>
                    <a:gd name="connsiteX6" fmla="*/ 15889 w 25869"/>
                    <a:gd name="connsiteY6" fmla="*/ -514 h 40970"/>
                    <a:gd name="connsiteX7" fmla="*/ 10398 w 25869"/>
                    <a:gd name="connsiteY7" fmla="*/ -1771 h 40970"/>
                    <a:gd name="connsiteX8" fmla="*/ 1855 w 25869"/>
                    <a:gd name="connsiteY8" fmla="*/ 2414 h 40970"/>
                    <a:gd name="connsiteX9" fmla="*/ -1437 w 25869"/>
                    <a:gd name="connsiteY9" fmla="*/ 13430 h 40970"/>
                    <a:gd name="connsiteX10" fmla="*/ 1855 w 25869"/>
                    <a:gd name="connsiteY10" fmla="*/ 24437 h 40970"/>
                    <a:gd name="connsiteX11" fmla="*/ 10398 w 25869"/>
                    <a:gd name="connsiteY11" fmla="*/ 28622 h 40970"/>
                    <a:gd name="connsiteX12" fmla="*/ 15889 w 25869"/>
                    <a:gd name="connsiteY12" fmla="*/ 27365 h 40970"/>
                    <a:gd name="connsiteX13" fmla="*/ 19677 w 25869"/>
                    <a:gd name="connsiteY13" fmla="*/ 23536 h 40970"/>
                    <a:gd name="connsiteX14" fmla="*/ 3476 w 25869"/>
                    <a:gd name="connsiteY14" fmla="*/ 13430 h 40970"/>
                    <a:gd name="connsiteX15" fmla="*/ 5634 w 25869"/>
                    <a:gd name="connsiteY15" fmla="*/ 5201 h 40970"/>
                    <a:gd name="connsiteX16" fmla="*/ 11564 w 25869"/>
                    <a:gd name="connsiteY16" fmla="*/ 2215 h 40970"/>
                    <a:gd name="connsiteX17" fmla="*/ 17502 w 25869"/>
                    <a:gd name="connsiteY17" fmla="*/ 5201 h 40970"/>
                    <a:gd name="connsiteX18" fmla="*/ 19677 w 25869"/>
                    <a:gd name="connsiteY18" fmla="*/ 13430 h 40970"/>
                    <a:gd name="connsiteX19" fmla="*/ 17502 w 25869"/>
                    <a:gd name="connsiteY19" fmla="*/ 21659 h 40970"/>
                    <a:gd name="connsiteX20" fmla="*/ 11564 w 25869"/>
                    <a:gd name="connsiteY20" fmla="*/ 24644 h 40970"/>
                    <a:gd name="connsiteX21" fmla="*/ 5634 w 25869"/>
                    <a:gd name="connsiteY21" fmla="*/ 21659 h 40970"/>
                    <a:gd name="connsiteX22" fmla="*/ 3476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677" y="23536"/>
                      </a:moveTo>
                      <a:lnTo>
                        <a:pt x="19677" y="39200"/>
                      </a:lnTo>
                      <a:lnTo>
                        <a:pt x="24432" y="39200"/>
                      </a:lnTo>
                      <a:lnTo>
                        <a:pt x="24432" y="-1018"/>
                      </a:lnTo>
                      <a:lnTo>
                        <a:pt x="19677" y="-1018"/>
                      </a:lnTo>
                      <a:lnTo>
                        <a:pt x="19677" y="3324"/>
                      </a:lnTo>
                      <a:cubicBezTo>
                        <a:pt x="18679" y="1603"/>
                        <a:pt x="17417" y="324"/>
                        <a:pt x="15889" y="-514"/>
                      </a:cubicBezTo>
                      <a:cubicBezTo>
                        <a:pt x="14368" y="-1352"/>
                        <a:pt x="12537" y="-1771"/>
                        <a:pt x="10398" y="-1771"/>
                      </a:cubicBezTo>
                      <a:cubicBezTo>
                        <a:pt x="6902" y="-1771"/>
                        <a:pt x="4055" y="-376"/>
                        <a:pt x="1855" y="2414"/>
                      </a:cubicBezTo>
                      <a:cubicBezTo>
                        <a:pt x="-340" y="5209"/>
                        <a:pt x="-1437" y="8881"/>
                        <a:pt x="-1437" y="13430"/>
                      </a:cubicBezTo>
                      <a:cubicBezTo>
                        <a:pt x="-1437" y="17978"/>
                        <a:pt x="-340" y="21648"/>
                        <a:pt x="1855" y="24437"/>
                      </a:cubicBezTo>
                      <a:cubicBezTo>
                        <a:pt x="4055" y="27227"/>
                        <a:pt x="6902" y="28622"/>
                        <a:pt x="10398" y="28622"/>
                      </a:cubicBezTo>
                      <a:cubicBezTo>
                        <a:pt x="12537" y="28622"/>
                        <a:pt x="14368" y="28203"/>
                        <a:pt x="15889" y="27365"/>
                      </a:cubicBezTo>
                      <a:cubicBezTo>
                        <a:pt x="17417" y="26533"/>
                        <a:pt x="18679" y="25256"/>
                        <a:pt x="19677" y="23536"/>
                      </a:cubicBezTo>
                      <a:close/>
                      <a:moveTo>
                        <a:pt x="3476" y="13430"/>
                      </a:moveTo>
                      <a:cubicBezTo>
                        <a:pt x="3476" y="9934"/>
                        <a:pt x="4195" y="7191"/>
                        <a:pt x="5634" y="5201"/>
                      </a:cubicBezTo>
                      <a:cubicBezTo>
                        <a:pt x="7073" y="3210"/>
                        <a:pt x="9050" y="2215"/>
                        <a:pt x="11564" y="2215"/>
                      </a:cubicBezTo>
                      <a:cubicBezTo>
                        <a:pt x="14078" y="2215"/>
                        <a:pt x="16057" y="3210"/>
                        <a:pt x="17502" y="5201"/>
                      </a:cubicBezTo>
                      <a:cubicBezTo>
                        <a:pt x="18952" y="7191"/>
                        <a:pt x="19677" y="9934"/>
                        <a:pt x="19677" y="13430"/>
                      </a:cubicBezTo>
                      <a:cubicBezTo>
                        <a:pt x="19677" y="16925"/>
                        <a:pt x="18952" y="19668"/>
                        <a:pt x="17502" y="21659"/>
                      </a:cubicBezTo>
                      <a:cubicBezTo>
                        <a:pt x="16057" y="23649"/>
                        <a:pt x="14078" y="24644"/>
                        <a:pt x="11564" y="24644"/>
                      </a:cubicBezTo>
                      <a:cubicBezTo>
                        <a:pt x="9050" y="24644"/>
                        <a:pt x="7073" y="23649"/>
                        <a:pt x="5634" y="21659"/>
                      </a:cubicBezTo>
                      <a:cubicBezTo>
                        <a:pt x="4195" y="19668"/>
                        <a:pt x="3476" y="16925"/>
                        <a:pt x="3476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2" name="Freeform: Shape 291">
                  <a:extLst>
                    <a:ext uri="{FF2B5EF4-FFF2-40B4-BE49-F238E27FC236}">
                      <a16:creationId xmlns:a16="http://schemas.microsoft.com/office/drawing/2014/main" id="{47D87D16-AB8D-42A1-AD4C-322FDCC7ED88}"/>
                    </a:ext>
                  </a:extLst>
                </p:cNvPr>
                <p:cNvSpPr/>
                <p:nvPr/>
              </p:nvSpPr>
              <p:spPr>
                <a:xfrm flipV="1">
                  <a:off x="7257667" y="5886988"/>
                  <a:ext cx="27506" cy="3688"/>
                </a:xfrm>
                <a:custGeom>
                  <a:avLst/>
                  <a:gdLst>
                    <a:gd name="connsiteX0" fmla="*/ 26390 w 27506"/>
                    <a:gd name="connsiteY0" fmla="*/ 5593 h 3688"/>
                    <a:gd name="connsiteX1" fmla="*/ 26390 w 27506"/>
                    <a:gd name="connsiteY1" fmla="*/ 1904 h 3688"/>
                    <a:gd name="connsiteX2" fmla="*/ -1117 w 27506"/>
                    <a:gd name="connsiteY2" fmla="*/ 1904 h 3688"/>
                    <a:gd name="connsiteX3" fmla="*/ -1117 w 27506"/>
                    <a:gd name="connsiteY3" fmla="*/ 5593 h 3688"/>
                    <a:gd name="connsiteX4" fmla="*/ 26390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390" y="5593"/>
                      </a:moveTo>
                      <a:lnTo>
                        <a:pt x="26390" y="1904"/>
                      </a:lnTo>
                      <a:lnTo>
                        <a:pt x="-1117" y="1904"/>
                      </a:lnTo>
                      <a:lnTo>
                        <a:pt x="-1117" y="5593"/>
                      </a:lnTo>
                      <a:lnTo>
                        <a:pt x="26390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" name="Freeform: Shape 292">
                  <a:extLst>
                    <a:ext uri="{FF2B5EF4-FFF2-40B4-BE49-F238E27FC236}">
                      <a16:creationId xmlns:a16="http://schemas.microsoft.com/office/drawing/2014/main" id="{5E84BB02-EBCB-4934-9491-A62619386667}"/>
                    </a:ext>
                  </a:extLst>
                </p:cNvPr>
                <p:cNvSpPr/>
                <p:nvPr/>
              </p:nvSpPr>
              <p:spPr>
                <a:xfrm flipV="1">
                  <a:off x="7287572" y="5848556"/>
                  <a:ext cx="26828" cy="30393"/>
                </a:xfrm>
                <a:custGeom>
                  <a:avLst/>
                  <a:gdLst>
                    <a:gd name="connsiteX0" fmla="*/ 25340 w 26828"/>
                    <a:gd name="connsiteY0" fmla="*/ 15286 h 30393"/>
                    <a:gd name="connsiteX1" fmla="*/ 25340 w 26828"/>
                    <a:gd name="connsiteY1" fmla="*/ 12962 h 30393"/>
                    <a:gd name="connsiteX2" fmla="*/ 3474 w 26828"/>
                    <a:gd name="connsiteY2" fmla="*/ 12962 h 30393"/>
                    <a:gd name="connsiteX3" fmla="*/ 6434 w 26828"/>
                    <a:gd name="connsiteY3" fmla="*/ 5477 h 30393"/>
                    <a:gd name="connsiteX4" fmla="*/ 13811 w 26828"/>
                    <a:gd name="connsiteY4" fmla="*/ 2905 h 30393"/>
                    <a:gd name="connsiteX5" fmla="*/ 19121 w 26828"/>
                    <a:gd name="connsiteY5" fmla="*/ 3575 h 30393"/>
                    <a:gd name="connsiteX6" fmla="*/ 24232 w 26828"/>
                    <a:gd name="connsiteY6" fmla="*/ 5593 h 30393"/>
                    <a:gd name="connsiteX7" fmla="*/ 24232 w 26828"/>
                    <a:gd name="connsiteY7" fmla="*/ 1094 h 30393"/>
                    <a:gd name="connsiteX8" fmla="*/ 18980 w 26828"/>
                    <a:gd name="connsiteY8" fmla="*/ -560 h 30393"/>
                    <a:gd name="connsiteX9" fmla="*/ 13530 w 26828"/>
                    <a:gd name="connsiteY9" fmla="*/ -1131 h 30393"/>
                    <a:gd name="connsiteX10" fmla="*/ 2556 w 26828"/>
                    <a:gd name="connsiteY10" fmla="*/ 2897 h 30393"/>
                    <a:gd name="connsiteX11" fmla="*/ -1488 w 26828"/>
                    <a:gd name="connsiteY11" fmla="*/ 13813 h 30393"/>
                    <a:gd name="connsiteX12" fmla="*/ 2349 w 26828"/>
                    <a:gd name="connsiteY12" fmla="*/ 25086 h 30393"/>
                    <a:gd name="connsiteX13" fmla="*/ 12703 w 26828"/>
                    <a:gd name="connsiteY13" fmla="*/ 29262 h 30393"/>
                    <a:gd name="connsiteX14" fmla="*/ 21941 w 26828"/>
                    <a:gd name="connsiteY14" fmla="*/ 25499 h 30393"/>
                    <a:gd name="connsiteX15" fmla="*/ 25340 w 26828"/>
                    <a:gd name="connsiteY15" fmla="*/ 15286 h 30393"/>
                    <a:gd name="connsiteX16" fmla="*/ 20585 w 26828"/>
                    <a:gd name="connsiteY16" fmla="*/ 16683 h 30393"/>
                    <a:gd name="connsiteX17" fmla="*/ 18401 w 26828"/>
                    <a:gd name="connsiteY17" fmla="*/ 22902 h 30393"/>
                    <a:gd name="connsiteX18" fmla="*/ 12753 w 26828"/>
                    <a:gd name="connsiteY18" fmla="*/ 25235 h 30393"/>
                    <a:gd name="connsiteX19" fmla="*/ 6385 w 26828"/>
                    <a:gd name="connsiteY19" fmla="*/ 22985 h 30393"/>
                    <a:gd name="connsiteX20" fmla="*/ 3631 w 26828"/>
                    <a:gd name="connsiteY20" fmla="*/ 16650 h 30393"/>
                    <a:gd name="connsiteX21" fmla="*/ 2058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40" y="15286"/>
                      </a:moveTo>
                      <a:lnTo>
                        <a:pt x="25340" y="12962"/>
                      </a:lnTo>
                      <a:lnTo>
                        <a:pt x="3474" y="12962"/>
                      </a:lnTo>
                      <a:cubicBezTo>
                        <a:pt x="3683" y="9687"/>
                        <a:pt x="4670" y="7192"/>
                        <a:pt x="6434" y="5477"/>
                      </a:cubicBezTo>
                      <a:cubicBezTo>
                        <a:pt x="8199" y="3762"/>
                        <a:pt x="10658" y="2905"/>
                        <a:pt x="13811" y="2905"/>
                      </a:cubicBezTo>
                      <a:cubicBezTo>
                        <a:pt x="15636" y="2905"/>
                        <a:pt x="17406" y="3128"/>
                        <a:pt x="19121" y="3575"/>
                      </a:cubicBezTo>
                      <a:cubicBezTo>
                        <a:pt x="20836" y="4021"/>
                        <a:pt x="22539" y="4694"/>
                        <a:pt x="24232" y="5593"/>
                      </a:cubicBezTo>
                      <a:lnTo>
                        <a:pt x="24232" y="1094"/>
                      </a:lnTo>
                      <a:cubicBezTo>
                        <a:pt x="22523" y="372"/>
                        <a:pt x="20772" y="-180"/>
                        <a:pt x="18980" y="-560"/>
                      </a:cubicBezTo>
                      <a:cubicBezTo>
                        <a:pt x="17188" y="-941"/>
                        <a:pt x="15372" y="-1131"/>
                        <a:pt x="13530" y="-1131"/>
                      </a:cubicBezTo>
                      <a:cubicBezTo>
                        <a:pt x="8910" y="-1131"/>
                        <a:pt x="5252" y="212"/>
                        <a:pt x="2556" y="2897"/>
                      </a:cubicBezTo>
                      <a:cubicBezTo>
                        <a:pt x="-140" y="5587"/>
                        <a:pt x="-1488" y="9226"/>
                        <a:pt x="-1488" y="13813"/>
                      </a:cubicBezTo>
                      <a:cubicBezTo>
                        <a:pt x="-1488" y="18550"/>
                        <a:pt x="-209" y="22307"/>
                        <a:pt x="2349" y="25086"/>
                      </a:cubicBezTo>
                      <a:cubicBezTo>
                        <a:pt x="4907" y="27870"/>
                        <a:pt x="8359" y="29262"/>
                        <a:pt x="12703" y="29262"/>
                      </a:cubicBezTo>
                      <a:cubicBezTo>
                        <a:pt x="16596" y="29262"/>
                        <a:pt x="19675" y="28008"/>
                        <a:pt x="21941" y="25499"/>
                      </a:cubicBezTo>
                      <a:cubicBezTo>
                        <a:pt x="24207" y="22996"/>
                        <a:pt x="25340" y="19592"/>
                        <a:pt x="25340" y="15286"/>
                      </a:cubicBezTo>
                      <a:close/>
                      <a:moveTo>
                        <a:pt x="20585" y="16683"/>
                      </a:moveTo>
                      <a:cubicBezTo>
                        <a:pt x="20552" y="19280"/>
                        <a:pt x="19824" y="21353"/>
                        <a:pt x="18401" y="22902"/>
                      </a:cubicBezTo>
                      <a:cubicBezTo>
                        <a:pt x="16979" y="24457"/>
                        <a:pt x="15096" y="25235"/>
                        <a:pt x="12753" y="25235"/>
                      </a:cubicBezTo>
                      <a:cubicBezTo>
                        <a:pt x="10101" y="25235"/>
                        <a:pt x="7978" y="24485"/>
                        <a:pt x="6385" y="22985"/>
                      </a:cubicBezTo>
                      <a:cubicBezTo>
                        <a:pt x="4791" y="21485"/>
                        <a:pt x="3873" y="19374"/>
                        <a:pt x="3631" y="16650"/>
                      </a:cubicBezTo>
                      <a:lnTo>
                        <a:pt x="2058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4" name="Freeform: Shape 293">
                  <a:extLst>
                    <a:ext uri="{FF2B5EF4-FFF2-40B4-BE49-F238E27FC236}">
                      <a16:creationId xmlns:a16="http://schemas.microsoft.com/office/drawing/2014/main" id="{EDDCBED7-9831-491F-B2F9-7FDCAFF987F8}"/>
                    </a:ext>
                  </a:extLst>
                </p:cNvPr>
                <p:cNvSpPr/>
                <p:nvPr/>
              </p:nvSpPr>
              <p:spPr>
                <a:xfrm flipV="1">
                  <a:off x="7322022" y="5848556"/>
                  <a:ext cx="16953" cy="29640"/>
                </a:xfrm>
                <a:custGeom>
                  <a:avLst/>
                  <a:gdLst>
                    <a:gd name="connsiteX0" fmla="*/ 15838 w 16953"/>
                    <a:gd name="connsiteY0" fmla="*/ 23328 h 29640"/>
                    <a:gd name="connsiteX1" fmla="*/ 14093 w 16953"/>
                    <a:gd name="connsiteY1" fmla="*/ 24006 h 29640"/>
                    <a:gd name="connsiteX2" fmla="*/ 12017 w 16953"/>
                    <a:gd name="connsiteY2" fmla="*/ 24230 h 29640"/>
                    <a:gd name="connsiteX3" fmla="*/ 5822 w 16953"/>
                    <a:gd name="connsiteY3" fmla="*/ 21608 h 29640"/>
                    <a:gd name="connsiteX4" fmla="*/ 3664 w 16953"/>
                    <a:gd name="connsiteY4" fmla="*/ 14074 h 29640"/>
                    <a:gd name="connsiteX5" fmla="*/ 3664 w 16953"/>
                    <a:gd name="connsiteY5" fmla="*/ -1176 h 29640"/>
                    <a:gd name="connsiteX6" fmla="*/ -1116 w 16953"/>
                    <a:gd name="connsiteY6" fmla="*/ -1176 h 29640"/>
                    <a:gd name="connsiteX7" fmla="*/ -1116 w 16953"/>
                    <a:gd name="connsiteY7" fmla="*/ 27769 h 29640"/>
                    <a:gd name="connsiteX8" fmla="*/ 3664 w 16953"/>
                    <a:gd name="connsiteY8" fmla="*/ 27769 h 29640"/>
                    <a:gd name="connsiteX9" fmla="*/ 3664 w 16953"/>
                    <a:gd name="connsiteY9" fmla="*/ 23270 h 29640"/>
                    <a:gd name="connsiteX10" fmla="*/ 7567 w 16953"/>
                    <a:gd name="connsiteY10" fmla="*/ 27182 h 29640"/>
                    <a:gd name="connsiteX11" fmla="*/ 13414 w 16953"/>
                    <a:gd name="connsiteY11" fmla="*/ 28464 h 29640"/>
                    <a:gd name="connsiteX12" fmla="*/ 14498 w 16953"/>
                    <a:gd name="connsiteY12" fmla="*/ 28398 h 29640"/>
                    <a:gd name="connsiteX13" fmla="*/ 15813 w 16953"/>
                    <a:gd name="connsiteY13" fmla="*/ 28208 h 29640"/>
                    <a:gd name="connsiteX14" fmla="*/ 1583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38" y="23328"/>
                      </a:moveTo>
                      <a:cubicBezTo>
                        <a:pt x="15303" y="23637"/>
                        <a:pt x="14721" y="23863"/>
                        <a:pt x="14093" y="24006"/>
                      </a:cubicBezTo>
                      <a:cubicBezTo>
                        <a:pt x="13464" y="24155"/>
                        <a:pt x="12772" y="24230"/>
                        <a:pt x="12017" y="24230"/>
                      </a:cubicBezTo>
                      <a:cubicBezTo>
                        <a:pt x="9326" y="24230"/>
                        <a:pt x="7261" y="23356"/>
                        <a:pt x="5822" y="21608"/>
                      </a:cubicBezTo>
                      <a:cubicBezTo>
                        <a:pt x="4383" y="19860"/>
                        <a:pt x="3664" y="17349"/>
                        <a:pt x="3664" y="14074"/>
                      </a:cubicBezTo>
                      <a:lnTo>
                        <a:pt x="3664" y="-1176"/>
                      </a:lnTo>
                      <a:lnTo>
                        <a:pt x="-1116" y="-1176"/>
                      </a:lnTo>
                      <a:lnTo>
                        <a:pt x="-1116" y="27769"/>
                      </a:lnTo>
                      <a:lnTo>
                        <a:pt x="3664" y="27769"/>
                      </a:lnTo>
                      <a:lnTo>
                        <a:pt x="3664" y="23270"/>
                      </a:lnTo>
                      <a:cubicBezTo>
                        <a:pt x="4667" y="25029"/>
                        <a:pt x="5968" y="26333"/>
                        <a:pt x="7567" y="27182"/>
                      </a:cubicBezTo>
                      <a:cubicBezTo>
                        <a:pt x="9172" y="28037"/>
                        <a:pt x="11121" y="28464"/>
                        <a:pt x="13414" y="28464"/>
                      </a:cubicBezTo>
                      <a:cubicBezTo>
                        <a:pt x="13740" y="28464"/>
                        <a:pt x="14101" y="28442"/>
                        <a:pt x="14498" y="28398"/>
                      </a:cubicBezTo>
                      <a:cubicBezTo>
                        <a:pt x="14895" y="28359"/>
                        <a:pt x="15333" y="28296"/>
                        <a:pt x="15813" y="28208"/>
                      </a:cubicBezTo>
                      <a:lnTo>
                        <a:pt x="1583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5" name="Freeform: Shape 294">
                  <a:extLst>
                    <a:ext uri="{FF2B5EF4-FFF2-40B4-BE49-F238E27FC236}">
                      <a16:creationId xmlns:a16="http://schemas.microsoft.com/office/drawing/2014/main" id="{46F0BB8A-85C0-4502-9C5C-679D6C668B2E}"/>
                    </a:ext>
                  </a:extLst>
                </p:cNvPr>
                <p:cNvSpPr/>
                <p:nvPr/>
              </p:nvSpPr>
              <p:spPr>
                <a:xfrm flipV="1">
                  <a:off x="7342857" y="5848556"/>
                  <a:ext cx="16953" cy="29640"/>
                </a:xfrm>
                <a:custGeom>
                  <a:avLst/>
                  <a:gdLst>
                    <a:gd name="connsiteX0" fmla="*/ 15840 w 16953"/>
                    <a:gd name="connsiteY0" fmla="*/ 23328 h 29640"/>
                    <a:gd name="connsiteX1" fmla="*/ 14095 w 16953"/>
                    <a:gd name="connsiteY1" fmla="*/ 24006 h 29640"/>
                    <a:gd name="connsiteX2" fmla="*/ 12019 w 16953"/>
                    <a:gd name="connsiteY2" fmla="*/ 24230 h 29640"/>
                    <a:gd name="connsiteX3" fmla="*/ 5825 w 16953"/>
                    <a:gd name="connsiteY3" fmla="*/ 21608 h 29640"/>
                    <a:gd name="connsiteX4" fmla="*/ 3666 w 16953"/>
                    <a:gd name="connsiteY4" fmla="*/ 14074 h 29640"/>
                    <a:gd name="connsiteX5" fmla="*/ 3666 w 16953"/>
                    <a:gd name="connsiteY5" fmla="*/ -1176 h 29640"/>
                    <a:gd name="connsiteX6" fmla="*/ -1114 w 16953"/>
                    <a:gd name="connsiteY6" fmla="*/ -1176 h 29640"/>
                    <a:gd name="connsiteX7" fmla="*/ -1114 w 16953"/>
                    <a:gd name="connsiteY7" fmla="*/ 27769 h 29640"/>
                    <a:gd name="connsiteX8" fmla="*/ 3666 w 16953"/>
                    <a:gd name="connsiteY8" fmla="*/ 27769 h 29640"/>
                    <a:gd name="connsiteX9" fmla="*/ 3666 w 16953"/>
                    <a:gd name="connsiteY9" fmla="*/ 23270 h 29640"/>
                    <a:gd name="connsiteX10" fmla="*/ 7570 w 16953"/>
                    <a:gd name="connsiteY10" fmla="*/ 27182 h 29640"/>
                    <a:gd name="connsiteX11" fmla="*/ 13417 w 16953"/>
                    <a:gd name="connsiteY11" fmla="*/ 28464 h 29640"/>
                    <a:gd name="connsiteX12" fmla="*/ 14500 w 16953"/>
                    <a:gd name="connsiteY12" fmla="*/ 28398 h 29640"/>
                    <a:gd name="connsiteX13" fmla="*/ 15815 w 16953"/>
                    <a:gd name="connsiteY13" fmla="*/ 28208 h 29640"/>
                    <a:gd name="connsiteX14" fmla="*/ 1584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40" y="23328"/>
                      </a:moveTo>
                      <a:cubicBezTo>
                        <a:pt x="15305" y="23637"/>
                        <a:pt x="14723" y="23863"/>
                        <a:pt x="14095" y="24006"/>
                      </a:cubicBezTo>
                      <a:cubicBezTo>
                        <a:pt x="13466" y="24155"/>
                        <a:pt x="12774" y="24230"/>
                        <a:pt x="12019" y="24230"/>
                      </a:cubicBezTo>
                      <a:cubicBezTo>
                        <a:pt x="9328" y="24230"/>
                        <a:pt x="7264" y="23356"/>
                        <a:pt x="5825" y="21608"/>
                      </a:cubicBezTo>
                      <a:cubicBezTo>
                        <a:pt x="4385" y="19860"/>
                        <a:pt x="3666" y="17349"/>
                        <a:pt x="3666" y="14074"/>
                      </a:cubicBezTo>
                      <a:lnTo>
                        <a:pt x="3666" y="-1176"/>
                      </a:lnTo>
                      <a:lnTo>
                        <a:pt x="-1114" y="-1176"/>
                      </a:lnTo>
                      <a:lnTo>
                        <a:pt x="-1114" y="27769"/>
                      </a:lnTo>
                      <a:lnTo>
                        <a:pt x="3666" y="27769"/>
                      </a:lnTo>
                      <a:lnTo>
                        <a:pt x="3666" y="23270"/>
                      </a:lnTo>
                      <a:cubicBezTo>
                        <a:pt x="4669" y="25029"/>
                        <a:pt x="5971" y="26333"/>
                        <a:pt x="7570" y="27182"/>
                      </a:cubicBezTo>
                      <a:cubicBezTo>
                        <a:pt x="9174" y="28037"/>
                        <a:pt x="11123" y="28464"/>
                        <a:pt x="13417" y="28464"/>
                      </a:cubicBezTo>
                      <a:cubicBezTo>
                        <a:pt x="13742" y="28464"/>
                        <a:pt x="14103" y="28442"/>
                        <a:pt x="14500" y="28398"/>
                      </a:cubicBezTo>
                      <a:cubicBezTo>
                        <a:pt x="14897" y="28359"/>
                        <a:pt x="15335" y="28296"/>
                        <a:pt x="15815" y="28208"/>
                      </a:cubicBezTo>
                      <a:lnTo>
                        <a:pt x="1584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id="{F8AF3728-9E53-4DD2-B67E-B42353B7626C}"/>
                    </a:ext>
                  </a:extLst>
                </p:cNvPr>
                <p:cNvSpPr/>
                <p:nvPr/>
              </p:nvSpPr>
              <p:spPr>
                <a:xfrm flipV="1">
                  <a:off x="7361541" y="5848556"/>
                  <a:ext cx="26572" cy="30393"/>
                </a:xfrm>
                <a:custGeom>
                  <a:avLst/>
                  <a:gdLst>
                    <a:gd name="connsiteX0" fmla="*/ 11817 w 26572"/>
                    <a:gd name="connsiteY0" fmla="*/ 25235 h 30393"/>
                    <a:gd name="connsiteX1" fmla="*/ 5771 w 26572"/>
                    <a:gd name="connsiteY1" fmla="*/ 22249 h 30393"/>
                    <a:gd name="connsiteX2" fmla="*/ 3547 w 26572"/>
                    <a:gd name="connsiteY2" fmla="*/ 14070 h 30393"/>
                    <a:gd name="connsiteX3" fmla="*/ 5755 w 26572"/>
                    <a:gd name="connsiteY3" fmla="*/ 5891 h 30393"/>
                    <a:gd name="connsiteX4" fmla="*/ 11817 w 26572"/>
                    <a:gd name="connsiteY4" fmla="*/ 2905 h 30393"/>
                    <a:gd name="connsiteX5" fmla="*/ 17837 w 26572"/>
                    <a:gd name="connsiteY5" fmla="*/ 5899 h 30393"/>
                    <a:gd name="connsiteX6" fmla="*/ 20062 w 26572"/>
                    <a:gd name="connsiteY6" fmla="*/ 14070 h 30393"/>
                    <a:gd name="connsiteX7" fmla="*/ 17837 w 26572"/>
                    <a:gd name="connsiteY7" fmla="*/ 22224 h 30393"/>
                    <a:gd name="connsiteX8" fmla="*/ 11817 w 26572"/>
                    <a:gd name="connsiteY8" fmla="*/ 25235 h 30393"/>
                    <a:gd name="connsiteX9" fmla="*/ 11817 w 26572"/>
                    <a:gd name="connsiteY9" fmla="*/ 29262 h 30393"/>
                    <a:gd name="connsiteX10" fmla="*/ 21559 w 26572"/>
                    <a:gd name="connsiteY10" fmla="*/ 25226 h 30393"/>
                    <a:gd name="connsiteX11" fmla="*/ 25107 w 26572"/>
                    <a:gd name="connsiteY11" fmla="*/ 14070 h 30393"/>
                    <a:gd name="connsiteX12" fmla="*/ 21559 w 26572"/>
                    <a:gd name="connsiteY12" fmla="*/ 2913 h 30393"/>
                    <a:gd name="connsiteX13" fmla="*/ 11817 w 26572"/>
                    <a:gd name="connsiteY13" fmla="*/ -1131 h 30393"/>
                    <a:gd name="connsiteX14" fmla="*/ 2058 w 26572"/>
                    <a:gd name="connsiteY14" fmla="*/ 2913 h 30393"/>
                    <a:gd name="connsiteX15" fmla="*/ -1465 w 26572"/>
                    <a:gd name="connsiteY15" fmla="*/ 14070 h 30393"/>
                    <a:gd name="connsiteX16" fmla="*/ 2058 w 26572"/>
                    <a:gd name="connsiteY16" fmla="*/ 25226 h 30393"/>
                    <a:gd name="connsiteX17" fmla="*/ 11817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817" y="25235"/>
                      </a:moveTo>
                      <a:cubicBezTo>
                        <a:pt x="9270" y="25235"/>
                        <a:pt x="7254" y="24239"/>
                        <a:pt x="5771" y="22249"/>
                      </a:cubicBezTo>
                      <a:cubicBezTo>
                        <a:pt x="4288" y="20259"/>
                        <a:pt x="3547" y="17532"/>
                        <a:pt x="3547" y="14070"/>
                      </a:cubicBezTo>
                      <a:cubicBezTo>
                        <a:pt x="3547" y="10607"/>
                        <a:pt x="4283" y="7881"/>
                        <a:pt x="5755" y="5891"/>
                      </a:cubicBezTo>
                      <a:cubicBezTo>
                        <a:pt x="7232" y="3900"/>
                        <a:pt x="9253" y="2905"/>
                        <a:pt x="11817" y="2905"/>
                      </a:cubicBezTo>
                      <a:cubicBezTo>
                        <a:pt x="14353" y="2905"/>
                        <a:pt x="16360" y="3903"/>
                        <a:pt x="17837" y="5899"/>
                      </a:cubicBezTo>
                      <a:cubicBezTo>
                        <a:pt x="19321" y="7900"/>
                        <a:pt x="20062" y="10624"/>
                        <a:pt x="20062" y="14070"/>
                      </a:cubicBezTo>
                      <a:cubicBezTo>
                        <a:pt x="20062" y="17499"/>
                        <a:pt x="19321" y="20217"/>
                        <a:pt x="17837" y="22224"/>
                      </a:cubicBezTo>
                      <a:cubicBezTo>
                        <a:pt x="16360" y="24231"/>
                        <a:pt x="14353" y="25235"/>
                        <a:pt x="11817" y="25235"/>
                      </a:cubicBezTo>
                      <a:close/>
                      <a:moveTo>
                        <a:pt x="11817" y="29262"/>
                      </a:moveTo>
                      <a:cubicBezTo>
                        <a:pt x="15952" y="29262"/>
                        <a:pt x="19199" y="27917"/>
                        <a:pt x="21559" y="25226"/>
                      </a:cubicBezTo>
                      <a:cubicBezTo>
                        <a:pt x="23924" y="22541"/>
                        <a:pt x="25107" y="18822"/>
                        <a:pt x="25107" y="14070"/>
                      </a:cubicBezTo>
                      <a:cubicBezTo>
                        <a:pt x="25107" y="9334"/>
                        <a:pt x="23924" y="5615"/>
                        <a:pt x="21559" y="2913"/>
                      </a:cubicBezTo>
                      <a:cubicBezTo>
                        <a:pt x="19199" y="217"/>
                        <a:pt x="15952" y="-1131"/>
                        <a:pt x="11817" y="-1131"/>
                      </a:cubicBezTo>
                      <a:cubicBezTo>
                        <a:pt x="7665" y="-1131"/>
                        <a:pt x="4412" y="217"/>
                        <a:pt x="2058" y="2913"/>
                      </a:cubicBezTo>
                      <a:cubicBezTo>
                        <a:pt x="-291" y="5615"/>
                        <a:pt x="-1465" y="9334"/>
                        <a:pt x="-1465" y="14070"/>
                      </a:cubicBezTo>
                      <a:cubicBezTo>
                        <a:pt x="-1465" y="18822"/>
                        <a:pt x="-291" y="22541"/>
                        <a:pt x="2058" y="25226"/>
                      </a:cubicBezTo>
                      <a:cubicBezTo>
                        <a:pt x="4412" y="27917"/>
                        <a:pt x="7665" y="29262"/>
                        <a:pt x="11817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4F2FAB8D-320E-4E4D-AA7D-A623CCA21CBB}"/>
                    </a:ext>
                  </a:extLst>
                </p:cNvPr>
                <p:cNvSpPr/>
                <p:nvPr/>
              </p:nvSpPr>
              <p:spPr>
                <a:xfrm flipV="1">
                  <a:off x="7395810" y="5848556"/>
                  <a:ext cx="16953" cy="29640"/>
                </a:xfrm>
                <a:custGeom>
                  <a:avLst/>
                  <a:gdLst>
                    <a:gd name="connsiteX0" fmla="*/ 15845 w 16953"/>
                    <a:gd name="connsiteY0" fmla="*/ 23328 h 29640"/>
                    <a:gd name="connsiteX1" fmla="*/ 14100 w 16953"/>
                    <a:gd name="connsiteY1" fmla="*/ 24006 h 29640"/>
                    <a:gd name="connsiteX2" fmla="*/ 12024 w 16953"/>
                    <a:gd name="connsiteY2" fmla="*/ 24230 h 29640"/>
                    <a:gd name="connsiteX3" fmla="*/ 5830 w 16953"/>
                    <a:gd name="connsiteY3" fmla="*/ 21608 h 29640"/>
                    <a:gd name="connsiteX4" fmla="*/ 3672 w 16953"/>
                    <a:gd name="connsiteY4" fmla="*/ 14074 h 29640"/>
                    <a:gd name="connsiteX5" fmla="*/ 3672 w 16953"/>
                    <a:gd name="connsiteY5" fmla="*/ -1176 h 29640"/>
                    <a:gd name="connsiteX6" fmla="*/ -1109 w 16953"/>
                    <a:gd name="connsiteY6" fmla="*/ -1176 h 29640"/>
                    <a:gd name="connsiteX7" fmla="*/ -1109 w 16953"/>
                    <a:gd name="connsiteY7" fmla="*/ 27769 h 29640"/>
                    <a:gd name="connsiteX8" fmla="*/ 3672 w 16953"/>
                    <a:gd name="connsiteY8" fmla="*/ 27769 h 29640"/>
                    <a:gd name="connsiteX9" fmla="*/ 3672 w 16953"/>
                    <a:gd name="connsiteY9" fmla="*/ 23270 h 29640"/>
                    <a:gd name="connsiteX10" fmla="*/ 7575 w 16953"/>
                    <a:gd name="connsiteY10" fmla="*/ 27182 h 29640"/>
                    <a:gd name="connsiteX11" fmla="*/ 13422 w 16953"/>
                    <a:gd name="connsiteY11" fmla="*/ 28464 h 29640"/>
                    <a:gd name="connsiteX12" fmla="*/ 14506 w 16953"/>
                    <a:gd name="connsiteY12" fmla="*/ 28398 h 29640"/>
                    <a:gd name="connsiteX13" fmla="*/ 15821 w 16953"/>
                    <a:gd name="connsiteY13" fmla="*/ 28208 h 29640"/>
                    <a:gd name="connsiteX14" fmla="*/ 1584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45" y="23328"/>
                      </a:moveTo>
                      <a:cubicBezTo>
                        <a:pt x="15311" y="23637"/>
                        <a:pt x="14729" y="23863"/>
                        <a:pt x="14100" y="24006"/>
                      </a:cubicBezTo>
                      <a:cubicBezTo>
                        <a:pt x="13472" y="24155"/>
                        <a:pt x="12780" y="24230"/>
                        <a:pt x="12024" y="24230"/>
                      </a:cubicBezTo>
                      <a:cubicBezTo>
                        <a:pt x="9334" y="24230"/>
                        <a:pt x="7269" y="23356"/>
                        <a:pt x="5830" y="21608"/>
                      </a:cubicBezTo>
                      <a:cubicBezTo>
                        <a:pt x="4391" y="19860"/>
                        <a:pt x="3672" y="17349"/>
                        <a:pt x="3672" y="14074"/>
                      </a:cubicBezTo>
                      <a:lnTo>
                        <a:pt x="3672" y="-1176"/>
                      </a:lnTo>
                      <a:lnTo>
                        <a:pt x="-1109" y="-1176"/>
                      </a:lnTo>
                      <a:lnTo>
                        <a:pt x="-1109" y="27769"/>
                      </a:lnTo>
                      <a:lnTo>
                        <a:pt x="3672" y="27769"/>
                      </a:lnTo>
                      <a:lnTo>
                        <a:pt x="3672" y="23270"/>
                      </a:lnTo>
                      <a:cubicBezTo>
                        <a:pt x="4675" y="25029"/>
                        <a:pt x="5976" y="26333"/>
                        <a:pt x="7575" y="27182"/>
                      </a:cubicBezTo>
                      <a:cubicBezTo>
                        <a:pt x="9180" y="28037"/>
                        <a:pt x="11129" y="28464"/>
                        <a:pt x="13422" y="28464"/>
                      </a:cubicBezTo>
                      <a:cubicBezTo>
                        <a:pt x="13747" y="28464"/>
                        <a:pt x="14109" y="28442"/>
                        <a:pt x="14506" y="28398"/>
                      </a:cubicBezTo>
                      <a:cubicBezTo>
                        <a:pt x="14903" y="28359"/>
                        <a:pt x="15341" y="28296"/>
                        <a:pt x="15821" y="28208"/>
                      </a:cubicBezTo>
                      <a:lnTo>
                        <a:pt x="1584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8" name="Freeform: Shape 297">
                  <a:extLst>
                    <a:ext uri="{FF2B5EF4-FFF2-40B4-BE49-F238E27FC236}">
                      <a16:creationId xmlns:a16="http://schemas.microsoft.com/office/drawing/2014/main" id="{7A34ECA1-3157-4E32-88F1-FB91D164EF84}"/>
                    </a:ext>
                  </a:extLst>
                </p:cNvPr>
                <p:cNvSpPr/>
                <p:nvPr/>
              </p:nvSpPr>
              <p:spPr>
                <a:xfrm flipV="1">
                  <a:off x="7412766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9" name="Freeform: Shape 298">
                  <a:extLst>
                    <a:ext uri="{FF2B5EF4-FFF2-40B4-BE49-F238E27FC236}">
                      <a16:creationId xmlns:a16="http://schemas.microsoft.com/office/drawing/2014/main" id="{8A18F965-984E-41DA-A6D5-419C7B848FDD}"/>
                    </a:ext>
                  </a:extLst>
                </p:cNvPr>
                <p:cNvSpPr/>
                <p:nvPr/>
              </p:nvSpPr>
              <p:spPr>
                <a:xfrm flipV="1">
                  <a:off x="7435198" y="5854164"/>
                  <a:ext cx="33130" cy="14936"/>
                </a:xfrm>
                <a:custGeom>
                  <a:avLst/>
                  <a:gdLst>
                    <a:gd name="connsiteX0" fmla="*/ -2179 w 33130"/>
                    <a:gd name="connsiteY0" fmla="*/ 13548 h 14936"/>
                    <a:gd name="connsiteX1" fmla="*/ 30952 w 33130"/>
                    <a:gd name="connsiteY1" fmla="*/ 13548 h 14936"/>
                    <a:gd name="connsiteX2" fmla="*/ 30952 w 33130"/>
                    <a:gd name="connsiteY2" fmla="*/ 9207 h 14936"/>
                    <a:gd name="connsiteX3" fmla="*/ -2179 w 33130"/>
                    <a:gd name="connsiteY3" fmla="*/ 9207 h 14936"/>
                    <a:gd name="connsiteX4" fmla="*/ -2179 w 33130"/>
                    <a:gd name="connsiteY4" fmla="*/ 13548 h 14936"/>
                    <a:gd name="connsiteX5" fmla="*/ -2179 w 33130"/>
                    <a:gd name="connsiteY5" fmla="*/ 3004 h 14936"/>
                    <a:gd name="connsiteX6" fmla="*/ 30952 w 33130"/>
                    <a:gd name="connsiteY6" fmla="*/ 3004 h 14936"/>
                    <a:gd name="connsiteX7" fmla="*/ 30952 w 33130"/>
                    <a:gd name="connsiteY7" fmla="*/ -1388 h 14936"/>
                    <a:gd name="connsiteX8" fmla="*/ -2179 w 33130"/>
                    <a:gd name="connsiteY8" fmla="*/ -1388 h 14936"/>
                    <a:gd name="connsiteX9" fmla="*/ -2179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79" y="13548"/>
                      </a:moveTo>
                      <a:lnTo>
                        <a:pt x="30952" y="13548"/>
                      </a:lnTo>
                      <a:lnTo>
                        <a:pt x="30952" y="9207"/>
                      </a:lnTo>
                      <a:lnTo>
                        <a:pt x="-2179" y="9207"/>
                      </a:lnTo>
                      <a:lnTo>
                        <a:pt x="-2179" y="13548"/>
                      </a:lnTo>
                      <a:close/>
                      <a:moveTo>
                        <a:pt x="-2179" y="3004"/>
                      </a:moveTo>
                      <a:lnTo>
                        <a:pt x="30952" y="3004"/>
                      </a:lnTo>
                      <a:lnTo>
                        <a:pt x="30952" y="-1388"/>
                      </a:lnTo>
                      <a:lnTo>
                        <a:pt x="-2179" y="-1388"/>
                      </a:lnTo>
                      <a:lnTo>
                        <a:pt x="-2179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0" name="Freeform: Shape 299">
                  <a:extLst>
                    <a:ext uri="{FF2B5EF4-FFF2-40B4-BE49-F238E27FC236}">
                      <a16:creationId xmlns:a16="http://schemas.microsoft.com/office/drawing/2014/main" id="{68FAA65C-1CFD-4AFD-883A-2EA3BF132C03}"/>
                    </a:ext>
                  </a:extLst>
                </p:cNvPr>
                <p:cNvSpPr/>
                <p:nvPr/>
              </p:nvSpPr>
              <p:spPr>
                <a:xfrm flipV="1">
                  <a:off x="7473940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" name="Freeform: Shape 300">
                  <a:extLst>
                    <a:ext uri="{FF2B5EF4-FFF2-40B4-BE49-F238E27FC236}">
                      <a16:creationId xmlns:a16="http://schemas.microsoft.com/office/drawing/2014/main" id="{8B754234-CF4C-440C-9A07-A024654E799E}"/>
                    </a:ext>
                  </a:extLst>
                </p:cNvPr>
                <p:cNvSpPr/>
                <p:nvPr/>
              </p:nvSpPr>
              <p:spPr>
                <a:xfrm flipV="1">
                  <a:off x="7496579" y="5839608"/>
                  <a:ext cx="22974" cy="38588"/>
                </a:xfrm>
                <a:custGeom>
                  <a:avLst/>
                  <a:gdLst>
                    <a:gd name="connsiteX0" fmla="*/ -831 w 22974"/>
                    <a:gd name="connsiteY0" fmla="*/ 2674 h 38588"/>
                    <a:gd name="connsiteX1" fmla="*/ 7695 w 22974"/>
                    <a:gd name="connsiteY1" fmla="*/ 2674 h 38588"/>
                    <a:gd name="connsiteX2" fmla="*/ 7695 w 22974"/>
                    <a:gd name="connsiteY2" fmla="*/ 32116 h 38588"/>
                    <a:gd name="connsiteX3" fmla="*/ -1584 w 22974"/>
                    <a:gd name="connsiteY3" fmla="*/ 30255 h 38588"/>
                    <a:gd name="connsiteX4" fmla="*/ -1584 w 22974"/>
                    <a:gd name="connsiteY4" fmla="*/ 35010 h 38588"/>
                    <a:gd name="connsiteX5" fmla="*/ 7646 w 22974"/>
                    <a:gd name="connsiteY5" fmla="*/ 36871 h 38588"/>
                    <a:gd name="connsiteX6" fmla="*/ 12864 w 22974"/>
                    <a:gd name="connsiteY6" fmla="*/ 36871 h 38588"/>
                    <a:gd name="connsiteX7" fmla="*/ 12864 w 22974"/>
                    <a:gd name="connsiteY7" fmla="*/ 2674 h 38588"/>
                    <a:gd name="connsiteX8" fmla="*/ 21391 w 22974"/>
                    <a:gd name="connsiteY8" fmla="*/ 2674 h 38588"/>
                    <a:gd name="connsiteX9" fmla="*/ 21391 w 22974"/>
                    <a:gd name="connsiteY9" fmla="*/ -1718 h 38588"/>
                    <a:gd name="connsiteX10" fmla="*/ -831 w 22974"/>
                    <a:gd name="connsiteY10" fmla="*/ -1718 h 38588"/>
                    <a:gd name="connsiteX11" fmla="*/ -831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31" y="2674"/>
                      </a:moveTo>
                      <a:lnTo>
                        <a:pt x="7695" y="2674"/>
                      </a:lnTo>
                      <a:lnTo>
                        <a:pt x="7695" y="32116"/>
                      </a:lnTo>
                      <a:lnTo>
                        <a:pt x="-1584" y="30255"/>
                      </a:lnTo>
                      <a:lnTo>
                        <a:pt x="-1584" y="35010"/>
                      </a:lnTo>
                      <a:lnTo>
                        <a:pt x="7646" y="36871"/>
                      </a:lnTo>
                      <a:lnTo>
                        <a:pt x="12864" y="36871"/>
                      </a:lnTo>
                      <a:lnTo>
                        <a:pt x="12864" y="2674"/>
                      </a:lnTo>
                      <a:lnTo>
                        <a:pt x="21391" y="2674"/>
                      </a:lnTo>
                      <a:lnTo>
                        <a:pt x="21391" y="-1718"/>
                      </a:lnTo>
                      <a:lnTo>
                        <a:pt x="-831" y="-1718"/>
                      </a:lnTo>
                      <a:lnTo>
                        <a:pt x="-831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" name="Freeform: Shape 301">
                  <a:extLst>
                    <a:ext uri="{FF2B5EF4-FFF2-40B4-BE49-F238E27FC236}">
                      <a16:creationId xmlns:a16="http://schemas.microsoft.com/office/drawing/2014/main" id="{567D30B2-0FE9-4883-AD56-7220A85DA5E1}"/>
                    </a:ext>
                  </a:extLst>
                </p:cNvPr>
                <p:cNvSpPr/>
                <p:nvPr/>
              </p:nvSpPr>
              <p:spPr>
                <a:xfrm flipV="1">
                  <a:off x="7530097" y="5871630"/>
                  <a:ext cx="5458" cy="6566"/>
                </a:xfrm>
                <a:custGeom>
                  <a:avLst/>
                  <a:gdLst>
                    <a:gd name="connsiteX0" fmla="*/ -503 w 5458"/>
                    <a:gd name="connsiteY0" fmla="*/ 6786 h 6566"/>
                    <a:gd name="connsiteX1" fmla="*/ 4955 w 5458"/>
                    <a:gd name="connsiteY1" fmla="*/ 6786 h 6566"/>
                    <a:gd name="connsiteX2" fmla="*/ 4955 w 5458"/>
                    <a:gd name="connsiteY2" fmla="*/ 220 h 6566"/>
                    <a:gd name="connsiteX3" fmla="*/ -503 w 5458"/>
                    <a:gd name="connsiteY3" fmla="*/ 220 h 6566"/>
                    <a:gd name="connsiteX4" fmla="*/ -503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03" y="6786"/>
                      </a:moveTo>
                      <a:lnTo>
                        <a:pt x="4955" y="6786"/>
                      </a:lnTo>
                      <a:lnTo>
                        <a:pt x="4955" y="220"/>
                      </a:lnTo>
                      <a:lnTo>
                        <a:pt x="-503" y="220"/>
                      </a:lnTo>
                      <a:lnTo>
                        <a:pt x="-503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" name="Freeform: Shape 302">
                  <a:extLst>
                    <a:ext uri="{FF2B5EF4-FFF2-40B4-BE49-F238E27FC236}">
                      <a16:creationId xmlns:a16="http://schemas.microsoft.com/office/drawing/2014/main" id="{DB68322C-3B7E-486D-919A-6F6C17573D61}"/>
                    </a:ext>
                  </a:extLst>
                </p:cNvPr>
                <p:cNvSpPr/>
                <p:nvPr/>
              </p:nvSpPr>
              <p:spPr>
                <a:xfrm flipV="1">
                  <a:off x="7544854" y="5838913"/>
                  <a:ext cx="26464" cy="40036"/>
                </a:xfrm>
                <a:custGeom>
                  <a:avLst/>
                  <a:gdLst>
                    <a:gd name="connsiteX0" fmla="*/ 11712 w 26464"/>
                    <a:gd name="connsiteY0" fmla="*/ 17365 h 40036"/>
                    <a:gd name="connsiteX1" fmla="*/ 5857 w 26464"/>
                    <a:gd name="connsiteY1" fmla="*/ 15372 h 40036"/>
                    <a:gd name="connsiteX2" fmla="*/ 3731 w 26464"/>
                    <a:gd name="connsiteY2" fmla="*/ 9897 h 40036"/>
                    <a:gd name="connsiteX3" fmla="*/ 5857 w 26464"/>
                    <a:gd name="connsiteY3" fmla="*/ 4414 h 40036"/>
                    <a:gd name="connsiteX4" fmla="*/ 11712 w 26464"/>
                    <a:gd name="connsiteY4" fmla="*/ 2421 h 40036"/>
                    <a:gd name="connsiteX5" fmla="*/ 17575 w 26464"/>
                    <a:gd name="connsiteY5" fmla="*/ 4422 h 40036"/>
                    <a:gd name="connsiteX6" fmla="*/ 19726 w 26464"/>
                    <a:gd name="connsiteY6" fmla="*/ 9897 h 40036"/>
                    <a:gd name="connsiteX7" fmla="*/ 17592 w 26464"/>
                    <a:gd name="connsiteY7" fmla="*/ 15372 h 40036"/>
                    <a:gd name="connsiteX8" fmla="*/ 11712 w 26464"/>
                    <a:gd name="connsiteY8" fmla="*/ 17365 h 40036"/>
                    <a:gd name="connsiteX9" fmla="*/ 6493 w 26464"/>
                    <a:gd name="connsiteY9" fmla="*/ 19581 h 40036"/>
                    <a:gd name="connsiteX10" fmla="*/ 1258 w 26464"/>
                    <a:gd name="connsiteY10" fmla="*/ 22708 h 40036"/>
                    <a:gd name="connsiteX11" fmla="*/ -611 w 26464"/>
                    <a:gd name="connsiteY11" fmla="*/ 28323 h 40036"/>
                    <a:gd name="connsiteX12" fmla="*/ 2681 w 26464"/>
                    <a:gd name="connsiteY12" fmla="*/ 35634 h 40036"/>
                    <a:gd name="connsiteX13" fmla="*/ 11712 w 26464"/>
                    <a:gd name="connsiteY13" fmla="*/ 38322 h 40036"/>
                    <a:gd name="connsiteX14" fmla="*/ 20760 w 26464"/>
                    <a:gd name="connsiteY14" fmla="*/ 35634 h 40036"/>
                    <a:gd name="connsiteX15" fmla="*/ 24043 w 26464"/>
                    <a:gd name="connsiteY15" fmla="*/ 28323 h 40036"/>
                    <a:gd name="connsiteX16" fmla="*/ 22165 w 26464"/>
                    <a:gd name="connsiteY16" fmla="*/ 22708 h 40036"/>
                    <a:gd name="connsiteX17" fmla="*/ 16963 w 26464"/>
                    <a:gd name="connsiteY17" fmla="*/ 19581 h 40036"/>
                    <a:gd name="connsiteX18" fmla="*/ 22835 w 26464"/>
                    <a:gd name="connsiteY18" fmla="*/ 16141 h 40036"/>
                    <a:gd name="connsiteX19" fmla="*/ 24944 w 26464"/>
                    <a:gd name="connsiteY19" fmla="*/ 9897 h 40036"/>
                    <a:gd name="connsiteX20" fmla="*/ 21520 w 26464"/>
                    <a:gd name="connsiteY20" fmla="*/ 1279 h 40036"/>
                    <a:gd name="connsiteX21" fmla="*/ 11712 w 26464"/>
                    <a:gd name="connsiteY21" fmla="*/ -1714 h 40036"/>
                    <a:gd name="connsiteX22" fmla="*/ 1903 w 26464"/>
                    <a:gd name="connsiteY22" fmla="*/ 1279 h 40036"/>
                    <a:gd name="connsiteX23" fmla="*/ -1521 w 26464"/>
                    <a:gd name="connsiteY23" fmla="*/ 9897 h 40036"/>
                    <a:gd name="connsiteX24" fmla="*/ 597 w 26464"/>
                    <a:gd name="connsiteY24" fmla="*/ 16141 h 40036"/>
                    <a:gd name="connsiteX25" fmla="*/ 6493 w 26464"/>
                    <a:gd name="connsiteY25" fmla="*/ 19581 h 40036"/>
                    <a:gd name="connsiteX26" fmla="*/ 4583 w 26464"/>
                    <a:gd name="connsiteY26" fmla="*/ 27827 h 40036"/>
                    <a:gd name="connsiteX27" fmla="*/ 6452 w 26464"/>
                    <a:gd name="connsiteY27" fmla="*/ 23154 h 40036"/>
                    <a:gd name="connsiteX28" fmla="*/ 11712 w 26464"/>
                    <a:gd name="connsiteY28" fmla="*/ 21475 h 40036"/>
                    <a:gd name="connsiteX29" fmla="*/ 16972 w 26464"/>
                    <a:gd name="connsiteY29" fmla="*/ 23154 h 40036"/>
                    <a:gd name="connsiteX30" fmla="*/ 18874 w 26464"/>
                    <a:gd name="connsiteY30" fmla="*/ 27827 h 40036"/>
                    <a:gd name="connsiteX31" fmla="*/ 16972 w 26464"/>
                    <a:gd name="connsiteY31" fmla="*/ 32508 h 40036"/>
                    <a:gd name="connsiteX32" fmla="*/ 11712 w 26464"/>
                    <a:gd name="connsiteY32" fmla="*/ 34187 h 40036"/>
                    <a:gd name="connsiteX33" fmla="*/ 6452 w 26464"/>
                    <a:gd name="connsiteY33" fmla="*/ 32508 h 40036"/>
                    <a:gd name="connsiteX34" fmla="*/ 4583 w 26464"/>
                    <a:gd name="connsiteY34" fmla="*/ 27827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712" y="17365"/>
                      </a:moveTo>
                      <a:cubicBezTo>
                        <a:pt x="9231" y="17365"/>
                        <a:pt x="7279" y="16701"/>
                        <a:pt x="5857" y="15372"/>
                      </a:cubicBezTo>
                      <a:cubicBezTo>
                        <a:pt x="4440" y="14043"/>
                        <a:pt x="3731" y="12218"/>
                        <a:pt x="3731" y="9897"/>
                      </a:cubicBezTo>
                      <a:cubicBezTo>
                        <a:pt x="3731" y="7570"/>
                        <a:pt x="4440" y="5743"/>
                        <a:pt x="5857" y="4414"/>
                      </a:cubicBezTo>
                      <a:cubicBezTo>
                        <a:pt x="7279" y="3085"/>
                        <a:pt x="9231" y="2421"/>
                        <a:pt x="11712" y="2421"/>
                      </a:cubicBezTo>
                      <a:cubicBezTo>
                        <a:pt x="14193" y="2421"/>
                        <a:pt x="16147" y="3088"/>
                        <a:pt x="17575" y="4422"/>
                      </a:cubicBezTo>
                      <a:cubicBezTo>
                        <a:pt x="19009" y="5762"/>
                        <a:pt x="19726" y="7587"/>
                        <a:pt x="19726" y="9897"/>
                      </a:cubicBezTo>
                      <a:cubicBezTo>
                        <a:pt x="19726" y="12218"/>
                        <a:pt x="19014" y="14043"/>
                        <a:pt x="17592" y="15372"/>
                      </a:cubicBezTo>
                      <a:cubicBezTo>
                        <a:pt x="16175" y="16701"/>
                        <a:pt x="14215" y="17365"/>
                        <a:pt x="11712" y="17365"/>
                      </a:cubicBezTo>
                      <a:close/>
                      <a:moveTo>
                        <a:pt x="6493" y="19581"/>
                      </a:moveTo>
                      <a:cubicBezTo>
                        <a:pt x="4255" y="20133"/>
                        <a:pt x="2510" y="21175"/>
                        <a:pt x="1258" y="22708"/>
                      </a:cubicBezTo>
                      <a:cubicBezTo>
                        <a:pt x="12" y="24246"/>
                        <a:pt x="-611" y="26118"/>
                        <a:pt x="-611" y="28323"/>
                      </a:cubicBezTo>
                      <a:cubicBezTo>
                        <a:pt x="-611" y="31405"/>
                        <a:pt x="486" y="33842"/>
                        <a:pt x="2681" y="35634"/>
                      </a:cubicBezTo>
                      <a:cubicBezTo>
                        <a:pt x="4881" y="37426"/>
                        <a:pt x="7891" y="38322"/>
                        <a:pt x="11712" y="38322"/>
                      </a:cubicBezTo>
                      <a:cubicBezTo>
                        <a:pt x="15555" y="38322"/>
                        <a:pt x="18571" y="37426"/>
                        <a:pt x="20760" y="35634"/>
                      </a:cubicBezTo>
                      <a:cubicBezTo>
                        <a:pt x="22948" y="33842"/>
                        <a:pt x="24043" y="31405"/>
                        <a:pt x="24043" y="28323"/>
                      </a:cubicBezTo>
                      <a:cubicBezTo>
                        <a:pt x="24043" y="26118"/>
                        <a:pt x="23417" y="24246"/>
                        <a:pt x="22165" y="22708"/>
                      </a:cubicBezTo>
                      <a:cubicBezTo>
                        <a:pt x="20919" y="21175"/>
                        <a:pt x="19185" y="20133"/>
                        <a:pt x="16963" y="19581"/>
                      </a:cubicBezTo>
                      <a:cubicBezTo>
                        <a:pt x="19478" y="18997"/>
                        <a:pt x="21435" y="17850"/>
                        <a:pt x="22835" y="16141"/>
                      </a:cubicBezTo>
                      <a:cubicBezTo>
                        <a:pt x="24241" y="14437"/>
                        <a:pt x="24944" y="12356"/>
                        <a:pt x="24944" y="9897"/>
                      </a:cubicBezTo>
                      <a:cubicBezTo>
                        <a:pt x="24944" y="6153"/>
                        <a:pt x="23803" y="3281"/>
                        <a:pt x="21520" y="1279"/>
                      </a:cubicBezTo>
                      <a:cubicBezTo>
                        <a:pt x="19238" y="-716"/>
                        <a:pt x="15968" y="-1714"/>
                        <a:pt x="11712" y="-1714"/>
                      </a:cubicBezTo>
                      <a:cubicBezTo>
                        <a:pt x="7461" y="-1714"/>
                        <a:pt x="4191" y="-716"/>
                        <a:pt x="1903" y="1279"/>
                      </a:cubicBezTo>
                      <a:cubicBezTo>
                        <a:pt x="-379" y="3281"/>
                        <a:pt x="-1521" y="6153"/>
                        <a:pt x="-1521" y="9897"/>
                      </a:cubicBezTo>
                      <a:cubicBezTo>
                        <a:pt x="-1521" y="12356"/>
                        <a:pt x="-815" y="14437"/>
                        <a:pt x="597" y="16141"/>
                      </a:cubicBezTo>
                      <a:cubicBezTo>
                        <a:pt x="2014" y="17850"/>
                        <a:pt x="3979" y="18997"/>
                        <a:pt x="6493" y="19581"/>
                      </a:cubicBezTo>
                      <a:close/>
                      <a:moveTo>
                        <a:pt x="4583" y="27827"/>
                      </a:moveTo>
                      <a:cubicBezTo>
                        <a:pt x="4583" y="25831"/>
                        <a:pt x="5206" y="24273"/>
                        <a:pt x="6452" y="23154"/>
                      </a:cubicBezTo>
                      <a:cubicBezTo>
                        <a:pt x="7704" y="22035"/>
                        <a:pt x="9457" y="21475"/>
                        <a:pt x="11712" y="21475"/>
                      </a:cubicBezTo>
                      <a:cubicBezTo>
                        <a:pt x="13956" y="21475"/>
                        <a:pt x="15709" y="22035"/>
                        <a:pt x="16972" y="23154"/>
                      </a:cubicBezTo>
                      <a:cubicBezTo>
                        <a:pt x="18240" y="24273"/>
                        <a:pt x="18874" y="25831"/>
                        <a:pt x="18874" y="27827"/>
                      </a:cubicBezTo>
                      <a:cubicBezTo>
                        <a:pt x="18874" y="29828"/>
                        <a:pt x="18240" y="31389"/>
                        <a:pt x="16972" y="32508"/>
                      </a:cubicBezTo>
                      <a:cubicBezTo>
                        <a:pt x="15709" y="33627"/>
                        <a:pt x="13956" y="34187"/>
                        <a:pt x="11712" y="34187"/>
                      </a:cubicBezTo>
                      <a:cubicBezTo>
                        <a:pt x="9457" y="34187"/>
                        <a:pt x="7704" y="33627"/>
                        <a:pt x="6452" y="32508"/>
                      </a:cubicBezTo>
                      <a:cubicBezTo>
                        <a:pt x="5206" y="31389"/>
                        <a:pt x="4583" y="29828"/>
                        <a:pt x="4583" y="2782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" name="Freeform: Shape 303">
                  <a:extLst>
                    <a:ext uri="{FF2B5EF4-FFF2-40B4-BE49-F238E27FC236}">
                      <a16:creationId xmlns:a16="http://schemas.microsoft.com/office/drawing/2014/main" id="{D434ABD6-9B35-4685-A664-CDACB409F184}"/>
                    </a:ext>
                  </a:extLst>
                </p:cNvPr>
                <p:cNvSpPr/>
                <p:nvPr/>
              </p:nvSpPr>
              <p:spPr>
                <a:xfrm flipV="1">
                  <a:off x="7578430" y="5838913"/>
                  <a:ext cx="26671" cy="40036"/>
                </a:xfrm>
                <a:custGeom>
                  <a:avLst/>
                  <a:gdLst>
                    <a:gd name="connsiteX0" fmla="*/ 11814 w 26671"/>
                    <a:gd name="connsiteY0" fmla="*/ 34187 h 40036"/>
                    <a:gd name="connsiteX1" fmla="*/ 5752 w 26671"/>
                    <a:gd name="connsiteY1" fmla="*/ 30217 h 40036"/>
                    <a:gd name="connsiteX2" fmla="*/ 3726 w 26671"/>
                    <a:gd name="connsiteY2" fmla="*/ 18291 h 40036"/>
                    <a:gd name="connsiteX3" fmla="*/ 5752 w 26671"/>
                    <a:gd name="connsiteY3" fmla="*/ 6390 h 40036"/>
                    <a:gd name="connsiteX4" fmla="*/ 11814 w 26671"/>
                    <a:gd name="connsiteY4" fmla="*/ 2421 h 40036"/>
                    <a:gd name="connsiteX5" fmla="*/ 17901 w 26671"/>
                    <a:gd name="connsiteY5" fmla="*/ 6390 h 40036"/>
                    <a:gd name="connsiteX6" fmla="*/ 19936 w 26671"/>
                    <a:gd name="connsiteY6" fmla="*/ 18291 h 40036"/>
                    <a:gd name="connsiteX7" fmla="*/ 17901 w 26671"/>
                    <a:gd name="connsiteY7" fmla="*/ 30217 h 40036"/>
                    <a:gd name="connsiteX8" fmla="*/ 11814 w 26671"/>
                    <a:gd name="connsiteY8" fmla="*/ 34187 h 40036"/>
                    <a:gd name="connsiteX9" fmla="*/ 11814 w 26671"/>
                    <a:gd name="connsiteY9" fmla="*/ 38322 h 40036"/>
                    <a:gd name="connsiteX10" fmla="*/ 21730 w 26671"/>
                    <a:gd name="connsiteY10" fmla="*/ 33186 h 40036"/>
                    <a:gd name="connsiteX11" fmla="*/ 25154 w 26671"/>
                    <a:gd name="connsiteY11" fmla="*/ 18291 h 40036"/>
                    <a:gd name="connsiteX12" fmla="*/ 21730 w 26671"/>
                    <a:gd name="connsiteY12" fmla="*/ 3413 h 40036"/>
                    <a:gd name="connsiteX13" fmla="*/ 11814 w 26671"/>
                    <a:gd name="connsiteY13" fmla="*/ -1714 h 40036"/>
                    <a:gd name="connsiteX14" fmla="*/ 1906 w 26671"/>
                    <a:gd name="connsiteY14" fmla="*/ 3413 h 40036"/>
                    <a:gd name="connsiteX15" fmla="*/ -1517 w 26671"/>
                    <a:gd name="connsiteY15" fmla="*/ 18291 h 40036"/>
                    <a:gd name="connsiteX16" fmla="*/ 1906 w 26671"/>
                    <a:gd name="connsiteY16" fmla="*/ 33186 h 40036"/>
                    <a:gd name="connsiteX17" fmla="*/ 11814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814" y="34187"/>
                      </a:moveTo>
                      <a:cubicBezTo>
                        <a:pt x="9129" y="34187"/>
                        <a:pt x="7108" y="32863"/>
                        <a:pt x="5752" y="30217"/>
                      </a:cubicBezTo>
                      <a:cubicBezTo>
                        <a:pt x="4401" y="27576"/>
                        <a:pt x="3726" y="23601"/>
                        <a:pt x="3726" y="18291"/>
                      </a:cubicBezTo>
                      <a:cubicBezTo>
                        <a:pt x="3726" y="13004"/>
                        <a:pt x="4401" y="9037"/>
                        <a:pt x="5752" y="6390"/>
                      </a:cubicBezTo>
                      <a:cubicBezTo>
                        <a:pt x="7108" y="3744"/>
                        <a:pt x="9129" y="2421"/>
                        <a:pt x="11814" y="2421"/>
                      </a:cubicBezTo>
                      <a:cubicBezTo>
                        <a:pt x="14521" y="2421"/>
                        <a:pt x="16550" y="3744"/>
                        <a:pt x="17901" y="6390"/>
                      </a:cubicBezTo>
                      <a:cubicBezTo>
                        <a:pt x="19257" y="9037"/>
                        <a:pt x="19936" y="13004"/>
                        <a:pt x="19936" y="18291"/>
                      </a:cubicBezTo>
                      <a:cubicBezTo>
                        <a:pt x="19936" y="23601"/>
                        <a:pt x="19257" y="27576"/>
                        <a:pt x="17901" y="30217"/>
                      </a:cubicBezTo>
                      <a:cubicBezTo>
                        <a:pt x="16550" y="32863"/>
                        <a:pt x="14521" y="34187"/>
                        <a:pt x="11814" y="34187"/>
                      </a:cubicBezTo>
                      <a:close/>
                      <a:moveTo>
                        <a:pt x="11814" y="38322"/>
                      </a:moveTo>
                      <a:cubicBezTo>
                        <a:pt x="16142" y="38322"/>
                        <a:pt x="19448" y="36610"/>
                        <a:pt x="21730" y="33186"/>
                      </a:cubicBezTo>
                      <a:cubicBezTo>
                        <a:pt x="24013" y="29768"/>
                        <a:pt x="25154" y="24803"/>
                        <a:pt x="25154" y="18291"/>
                      </a:cubicBezTo>
                      <a:cubicBezTo>
                        <a:pt x="25154" y="11796"/>
                        <a:pt x="24013" y="6837"/>
                        <a:pt x="21730" y="3413"/>
                      </a:cubicBezTo>
                      <a:cubicBezTo>
                        <a:pt x="19448" y="-5"/>
                        <a:pt x="16142" y="-1714"/>
                        <a:pt x="11814" y="-1714"/>
                      </a:cubicBezTo>
                      <a:cubicBezTo>
                        <a:pt x="7492" y="-1714"/>
                        <a:pt x="4189" y="-5"/>
                        <a:pt x="1906" y="3413"/>
                      </a:cubicBezTo>
                      <a:cubicBezTo>
                        <a:pt x="-376" y="6837"/>
                        <a:pt x="-1517" y="11796"/>
                        <a:pt x="-1517" y="18291"/>
                      </a:cubicBezTo>
                      <a:cubicBezTo>
                        <a:pt x="-1517" y="24803"/>
                        <a:pt x="-376" y="29768"/>
                        <a:pt x="1906" y="33186"/>
                      </a:cubicBezTo>
                      <a:cubicBezTo>
                        <a:pt x="4189" y="36610"/>
                        <a:pt x="7492" y="38322"/>
                        <a:pt x="11814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" name="Freeform: Shape 304">
                  <a:extLst>
                    <a:ext uri="{FF2B5EF4-FFF2-40B4-BE49-F238E27FC236}">
                      <a16:creationId xmlns:a16="http://schemas.microsoft.com/office/drawing/2014/main" id="{8354B42D-33FA-4EA5-B006-F8AE6ABE5C25}"/>
                    </a:ext>
                  </a:extLst>
                </p:cNvPr>
                <p:cNvSpPr/>
                <p:nvPr/>
              </p:nvSpPr>
              <p:spPr>
                <a:xfrm flipV="1">
                  <a:off x="7614429" y="5839608"/>
                  <a:ext cx="22974" cy="38588"/>
                </a:xfrm>
                <a:custGeom>
                  <a:avLst/>
                  <a:gdLst>
                    <a:gd name="connsiteX0" fmla="*/ -819 w 22974"/>
                    <a:gd name="connsiteY0" fmla="*/ 2674 h 38588"/>
                    <a:gd name="connsiteX1" fmla="*/ 7708 w 22974"/>
                    <a:gd name="connsiteY1" fmla="*/ 2674 h 38588"/>
                    <a:gd name="connsiteX2" fmla="*/ 7708 w 22974"/>
                    <a:gd name="connsiteY2" fmla="*/ 32116 h 38588"/>
                    <a:gd name="connsiteX3" fmla="*/ -1571 w 22974"/>
                    <a:gd name="connsiteY3" fmla="*/ 30255 h 38588"/>
                    <a:gd name="connsiteX4" fmla="*/ -1571 w 22974"/>
                    <a:gd name="connsiteY4" fmla="*/ 35010 h 38588"/>
                    <a:gd name="connsiteX5" fmla="*/ 7658 w 22974"/>
                    <a:gd name="connsiteY5" fmla="*/ 36871 h 38588"/>
                    <a:gd name="connsiteX6" fmla="*/ 12877 w 22974"/>
                    <a:gd name="connsiteY6" fmla="*/ 36871 h 38588"/>
                    <a:gd name="connsiteX7" fmla="*/ 12877 w 22974"/>
                    <a:gd name="connsiteY7" fmla="*/ 2674 h 38588"/>
                    <a:gd name="connsiteX8" fmla="*/ 21403 w 22974"/>
                    <a:gd name="connsiteY8" fmla="*/ 2674 h 38588"/>
                    <a:gd name="connsiteX9" fmla="*/ 21403 w 22974"/>
                    <a:gd name="connsiteY9" fmla="*/ -1718 h 38588"/>
                    <a:gd name="connsiteX10" fmla="*/ -819 w 22974"/>
                    <a:gd name="connsiteY10" fmla="*/ -1718 h 38588"/>
                    <a:gd name="connsiteX11" fmla="*/ -819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19" y="2674"/>
                      </a:moveTo>
                      <a:lnTo>
                        <a:pt x="7708" y="2674"/>
                      </a:lnTo>
                      <a:lnTo>
                        <a:pt x="7708" y="32116"/>
                      </a:lnTo>
                      <a:lnTo>
                        <a:pt x="-1571" y="30255"/>
                      </a:lnTo>
                      <a:lnTo>
                        <a:pt x="-1571" y="35010"/>
                      </a:lnTo>
                      <a:lnTo>
                        <a:pt x="7658" y="36871"/>
                      </a:lnTo>
                      <a:lnTo>
                        <a:pt x="12877" y="36871"/>
                      </a:lnTo>
                      <a:lnTo>
                        <a:pt x="12877" y="2674"/>
                      </a:lnTo>
                      <a:lnTo>
                        <a:pt x="21403" y="2674"/>
                      </a:lnTo>
                      <a:lnTo>
                        <a:pt x="21403" y="-1718"/>
                      </a:lnTo>
                      <a:lnTo>
                        <a:pt x="-819" y="-1718"/>
                      </a:lnTo>
                      <a:lnTo>
                        <a:pt x="-819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6" name="Graphic 2">
                <a:extLst>
                  <a:ext uri="{FF2B5EF4-FFF2-40B4-BE49-F238E27FC236}">
                    <a16:creationId xmlns:a16="http://schemas.microsoft.com/office/drawing/2014/main" id="{0DE1414F-CF7E-48E3-B5C1-3DF9B7F527AD}"/>
                  </a:ext>
                </a:extLst>
              </p:cNvPr>
              <p:cNvGrpSpPr/>
              <p:nvPr/>
            </p:nvGrpSpPr>
            <p:grpSpPr>
              <a:xfrm>
                <a:off x="7163487" y="5898720"/>
                <a:ext cx="359525" cy="51225"/>
                <a:chOff x="7163487" y="5898720"/>
                <a:chExt cx="359525" cy="51225"/>
              </a:xfrm>
              <a:solidFill>
                <a:srgbClr val="000000"/>
              </a:solidFill>
            </p:grpSpPr>
            <p:sp>
              <p:nvSpPr>
                <p:cNvPr id="307" name="Freeform: Shape 306">
                  <a:extLst>
                    <a:ext uri="{FF2B5EF4-FFF2-40B4-BE49-F238E27FC236}">
                      <a16:creationId xmlns:a16="http://schemas.microsoft.com/office/drawing/2014/main" id="{E7C3F33D-658C-4CAC-91B5-56907EA043E8}"/>
                    </a:ext>
                  </a:extLst>
                </p:cNvPr>
                <p:cNvSpPr/>
                <p:nvPr/>
              </p:nvSpPr>
              <p:spPr>
                <a:xfrm flipV="1">
                  <a:off x="7163487" y="5909298"/>
                  <a:ext cx="22122" cy="30393"/>
                </a:xfrm>
                <a:custGeom>
                  <a:avLst/>
                  <a:gdLst>
                    <a:gd name="connsiteX0" fmla="*/ 19357 w 22122"/>
                    <a:gd name="connsiteY0" fmla="*/ 27722 h 30393"/>
                    <a:gd name="connsiteX1" fmla="*/ 19357 w 22122"/>
                    <a:gd name="connsiteY1" fmla="*/ 23223 h 30393"/>
                    <a:gd name="connsiteX2" fmla="*/ 15172 w 22122"/>
                    <a:gd name="connsiteY2" fmla="*/ 24770 h 30393"/>
                    <a:gd name="connsiteX3" fmla="*/ 10673 w 22122"/>
                    <a:gd name="connsiteY3" fmla="*/ 25291 h 30393"/>
                    <a:gd name="connsiteX4" fmla="*/ 5364 w 22122"/>
                    <a:gd name="connsiteY4" fmla="*/ 24207 h 30393"/>
                    <a:gd name="connsiteX5" fmla="*/ 3594 w 22122"/>
                    <a:gd name="connsiteY5" fmla="*/ 20949 h 30393"/>
                    <a:gd name="connsiteX6" fmla="*/ 4859 w 22122"/>
                    <a:gd name="connsiteY6" fmla="*/ 18352 h 30393"/>
                    <a:gd name="connsiteX7" fmla="*/ 9954 w 22122"/>
                    <a:gd name="connsiteY7" fmla="*/ 16557 h 30393"/>
                    <a:gd name="connsiteX8" fmla="*/ 11583 w 22122"/>
                    <a:gd name="connsiteY8" fmla="*/ 16193 h 30393"/>
                    <a:gd name="connsiteX9" fmla="*/ 18778 w 22122"/>
                    <a:gd name="connsiteY9" fmla="*/ 13133 h 30393"/>
                    <a:gd name="connsiteX10" fmla="*/ 20912 w 22122"/>
                    <a:gd name="connsiteY10" fmla="*/ 7617 h 30393"/>
                    <a:gd name="connsiteX11" fmla="*/ 17719 w 22122"/>
                    <a:gd name="connsiteY11" fmla="*/ 1224 h 30393"/>
                    <a:gd name="connsiteX12" fmla="*/ 8945 w 22122"/>
                    <a:gd name="connsiteY12" fmla="*/ -1125 h 30393"/>
                    <a:gd name="connsiteX13" fmla="*/ 4098 w 22122"/>
                    <a:gd name="connsiteY13" fmla="*/ -670 h 30393"/>
                    <a:gd name="connsiteX14" fmla="*/ -1211 w 22122"/>
                    <a:gd name="connsiteY14" fmla="*/ 687 h 30393"/>
                    <a:gd name="connsiteX15" fmla="*/ -1211 w 22122"/>
                    <a:gd name="connsiteY15" fmla="*/ 5599 h 30393"/>
                    <a:gd name="connsiteX16" fmla="*/ 3982 w 22122"/>
                    <a:gd name="connsiteY16" fmla="*/ 3540 h 30393"/>
                    <a:gd name="connsiteX17" fmla="*/ 9052 w 22122"/>
                    <a:gd name="connsiteY17" fmla="*/ 2862 h 30393"/>
                    <a:gd name="connsiteX18" fmla="*/ 14213 w 22122"/>
                    <a:gd name="connsiteY18" fmla="*/ 4011 h 30393"/>
                    <a:gd name="connsiteX19" fmla="*/ 16024 w 22122"/>
                    <a:gd name="connsiteY19" fmla="*/ 7253 h 30393"/>
                    <a:gd name="connsiteX20" fmla="*/ 14717 w 22122"/>
                    <a:gd name="connsiteY20" fmla="*/ 10222 h 30393"/>
                    <a:gd name="connsiteX21" fmla="*/ 8994 w 22122"/>
                    <a:gd name="connsiteY21" fmla="*/ 12215 h 30393"/>
                    <a:gd name="connsiteX22" fmla="*/ 7340 w 22122"/>
                    <a:gd name="connsiteY22" fmla="*/ 12604 h 30393"/>
                    <a:gd name="connsiteX23" fmla="*/ 956 w 22122"/>
                    <a:gd name="connsiteY23" fmla="*/ 15457 h 30393"/>
                    <a:gd name="connsiteX24" fmla="*/ -1005 w 22122"/>
                    <a:gd name="connsiteY24" fmla="*/ 20742 h 30393"/>
                    <a:gd name="connsiteX25" fmla="*/ 1890 w 22122"/>
                    <a:gd name="connsiteY25" fmla="*/ 27044 h 30393"/>
                    <a:gd name="connsiteX26" fmla="*/ 10111 w 22122"/>
                    <a:gd name="connsiteY26" fmla="*/ 29269 h 30393"/>
                    <a:gd name="connsiteX27" fmla="*/ 15065 w 22122"/>
                    <a:gd name="connsiteY27" fmla="*/ 28880 h 30393"/>
                    <a:gd name="connsiteX28" fmla="*/ 19357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57" y="27722"/>
                      </a:moveTo>
                      <a:lnTo>
                        <a:pt x="19357" y="23223"/>
                      </a:lnTo>
                      <a:cubicBezTo>
                        <a:pt x="18017" y="23912"/>
                        <a:pt x="16622" y="24428"/>
                        <a:pt x="15172" y="24770"/>
                      </a:cubicBezTo>
                      <a:cubicBezTo>
                        <a:pt x="13728" y="25117"/>
                        <a:pt x="12228" y="25291"/>
                        <a:pt x="10673" y="25291"/>
                      </a:cubicBezTo>
                      <a:cubicBezTo>
                        <a:pt x="8313" y="25291"/>
                        <a:pt x="6543" y="24929"/>
                        <a:pt x="5364" y="24207"/>
                      </a:cubicBezTo>
                      <a:cubicBezTo>
                        <a:pt x="4184" y="23485"/>
                        <a:pt x="3594" y="22399"/>
                        <a:pt x="3594" y="20949"/>
                      </a:cubicBezTo>
                      <a:cubicBezTo>
                        <a:pt x="3594" y="19846"/>
                        <a:pt x="4016" y="18980"/>
                        <a:pt x="4859" y="18352"/>
                      </a:cubicBezTo>
                      <a:cubicBezTo>
                        <a:pt x="5703" y="17723"/>
                        <a:pt x="7401" y="17125"/>
                        <a:pt x="9954" y="16557"/>
                      </a:cubicBezTo>
                      <a:lnTo>
                        <a:pt x="11583" y="16193"/>
                      </a:lnTo>
                      <a:cubicBezTo>
                        <a:pt x="14957" y="15471"/>
                        <a:pt x="17355" y="14451"/>
                        <a:pt x="18778" y="13133"/>
                      </a:cubicBezTo>
                      <a:cubicBezTo>
                        <a:pt x="20200" y="11816"/>
                        <a:pt x="20912" y="9977"/>
                        <a:pt x="20912" y="7617"/>
                      </a:cubicBezTo>
                      <a:cubicBezTo>
                        <a:pt x="20912" y="4927"/>
                        <a:pt x="19847" y="2796"/>
                        <a:pt x="17719" y="1224"/>
                      </a:cubicBezTo>
                      <a:cubicBezTo>
                        <a:pt x="15591" y="-342"/>
                        <a:pt x="12666" y="-1125"/>
                        <a:pt x="8945" y="-1125"/>
                      </a:cubicBezTo>
                      <a:cubicBezTo>
                        <a:pt x="7395" y="-1125"/>
                        <a:pt x="5780" y="-973"/>
                        <a:pt x="4098" y="-670"/>
                      </a:cubicBezTo>
                      <a:cubicBezTo>
                        <a:pt x="2417" y="-366"/>
                        <a:pt x="647" y="86"/>
                        <a:pt x="-1211" y="687"/>
                      </a:cubicBezTo>
                      <a:lnTo>
                        <a:pt x="-1211" y="5599"/>
                      </a:lnTo>
                      <a:cubicBezTo>
                        <a:pt x="548" y="4684"/>
                        <a:pt x="2279" y="3998"/>
                        <a:pt x="3982" y="3540"/>
                      </a:cubicBezTo>
                      <a:cubicBezTo>
                        <a:pt x="5686" y="3088"/>
                        <a:pt x="7376" y="2862"/>
                        <a:pt x="9052" y="2862"/>
                      </a:cubicBezTo>
                      <a:cubicBezTo>
                        <a:pt x="11291" y="2862"/>
                        <a:pt x="13011" y="3245"/>
                        <a:pt x="14213" y="4011"/>
                      </a:cubicBezTo>
                      <a:cubicBezTo>
                        <a:pt x="15420" y="4778"/>
                        <a:pt x="16024" y="5858"/>
                        <a:pt x="16024" y="7253"/>
                      </a:cubicBezTo>
                      <a:cubicBezTo>
                        <a:pt x="16024" y="8543"/>
                        <a:pt x="15588" y="9533"/>
                        <a:pt x="14717" y="10222"/>
                      </a:cubicBezTo>
                      <a:cubicBezTo>
                        <a:pt x="13852" y="10911"/>
                        <a:pt x="11944" y="11576"/>
                        <a:pt x="8994" y="12215"/>
                      </a:cubicBezTo>
                      <a:lnTo>
                        <a:pt x="7340" y="12604"/>
                      </a:lnTo>
                      <a:cubicBezTo>
                        <a:pt x="4396" y="13222"/>
                        <a:pt x="2268" y="14173"/>
                        <a:pt x="956" y="15457"/>
                      </a:cubicBezTo>
                      <a:cubicBezTo>
                        <a:pt x="-351" y="16742"/>
                        <a:pt x="-1005" y="18504"/>
                        <a:pt x="-1005" y="20742"/>
                      </a:cubicBezTo>
                      <a:cubicBezTo>
                        <a:pt x="-1005" y="23466"/>
                        <a:pt x="-40" y="25566"/>
                        <a:pt x="1890" y="27044"/>
                      </a:cubicBezTo>
                      <a:cubicBezTo>
                        <a:pt x="3820" y="28527"/>
                        <a:pt x="6560" y="29269"/>
                        <a:pt x="10111" y="29269"/>
                      </a:cubicBezTo>
                      <a:cubicBezTo>
                        <a:pt x="11864" y="29269"/>
                        <a:pt x="13515" y="29139"/>
                        <a:pt x="15065" y="28880"/>
                      </a:cubicBezTo>
                      <a:cubicBezTo>
                        <a:pt x="16619" y="28626"/>
                        <a:pt x="18050" y="28240"/>
                        <a:pt x="19357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" name="Freeform: Shape 307">
                  <a:extLst>
                    <a:ext uri="{FF2B5EF4-FFF2-40B4-BE49-F238E27FC236}">
                      <a16:creationId xmlns:a16="http://schemas.microsoft.com/office/drawing/2014/main" id="{9260C741-F259-45C7-9530-3CB1454FF669}"/>
                    </a:ext>
                  </a:extLst>
                </p:cNvPr>
                <p:cNvSpPr/>
                <p:nvPr/>
              </p:nvSpPr>
              <p:spPr>
                <a:xfrm flipV="1">
                  <a:off x="7191370" y="5909298"/>
                  <a:ext cx="24455" cy="30393"/>
                </a:xfrm>
                <a:custGeom>
                  <a:avLst/>
                  <a:gdLst>
                    <a:gd name="connsiteX0" fmla="*/ 13583 w 24455"/>
                    <a:gd name="connsiteY0" fmla="*/ 14175 h 30393"/>
                    <a:gd name="connsiteX1" fmla="*/ 5594 w 24455"/>
                    <a:gd name="connsiteY1" fmla="*/ 12860 h 30393"/>
                    <a:gd name="connsiteX2" fmla="*/ 3369 w 24455"/>
                    <a:gd name="connsiteY2" fmla="*/ 8361 h 30393"/>
                    <a:gd name="connsiteX3" fmla="*/ 5040 w 24455"/>
                    <a:gd name="connsiteY3" fmla="*/ 4342 h 30393"/>
                    <a:gd name="connsiteX4" fmla="*/ 9572 w 24455"/>
                    <a:gd name="connsiteY4" fmla="*/ 2862 h 30393"/>
                    <a:gd name="connsiteX5" fmla="*/ 15923 w 24455"/>
                    <a:gd name="connsiteY5" fmla="*/ 5665 h 30393"/>
                    <a:gd name="connsiteX6" fmla="*/ 18313 w 24455"/>
                    <a:gd name="connsiteY6" fmla="*/ 13117 h 30393"/>
                    <a:gd name="connsiteX7" fmla="*/ 18313 w 24455"/>
                    <a:gd name="connsiteY7" fmla="*/ 14175 h 30393"/>
                    <a:gd name="connsiteX8" fmla="*/ 13583 w 24455"/>
                    <a:gd name="connsiteY8" fmla="*/ 14175 h 30393"/>
                    <a:gd name="connsiteX9" fmla="*/ 23069 w 24455"/>
                    <a:gd name="connsiteY9" fmla="*/ 16144 h 30393"/>
                    <a:gd name="connsiteX10" fmla="*/ 23069 w 24455"/>
                    <a:gd name="connsiteY10" fmla="*/ -372 h 30393"/>
                    <a:gd name="connsiteX11" fmla="*/ 18313 w 24455"/>
                    <a:gd name="connsiteY11" fmla="*/ -372 h 30393"/>
                    <a:gd name="connsiteX12" fmla="*/ 18313 w 24455"/>
                    <a:gd name="connsiteY12" fmla="*/ 4020 h 30393"/>
                    <a:gd name="connsiteX13" fmla="*/ 14253 w 24455"/>
                    <a:gd name="connsiteY13" fmla="*/ 133 h 30393"/>
                    <a:gd name="connsiteX14" fmla="*/ 8306 w 24455"/>
                    <a:gd name="connsiteY14" fmla="*/ -1125 h 30393"/>
                    <a:gd name="connsiteX15" fmla="*/ 1235 w 24455"/>
                    <a:gd name="connsiteY15" fmla="*/ 1373 h 30393"/>
                    <a:gd name="connsiteX16" fmla="*/ -1386 w 24455"/>
                    <a:gd name="connsiteY16" fmla="*/ 8055 h 30393"/>
                    <a:gd name="connsiteX17" fmla="*/ 1881 w 24455"/>
                    <a:gd name="connsiteY17" fmla="*/ 15416 h 30393"/>
                    <a:gd name="connsiteX18" fmla="*/ 11639 w 24455"/>
                    <a:gd name="connsiteY18" fmla="*/ 17897 h 30393"/>
                    <a:gd name="connsiteX19" fmla="*/ 18313 w 24455"/>
                    <a:gd name="connsiteY19" fmla="*/ 17897 h 30393"/>
                    <a:gd name="connsiteX20" fmla="*/ 18313 w 24455"/>
                    <a:gd name="connsiteY20" fmla="*/ 18368 h 30393"/>
                    <a:gd name="connsiteX21" fmla="*/ 16155 w 24455"/>
                    <a:gd name="connsiteY21" fmla="*/ 23446 h 30393"/>
                    <a:gd name="connsiteX22" fmla="*/ 10093 w 24455"/>
                    <a:gd name="connsiteY22" fmla="*/ 25241 h 30393"/>
                    <a:gd name="connsiteX23" fmla="*/ 5255 w 24455"/>
                    <a:gd name="connsiteY23" fmla="*/ 24646 h 30393"/>
                    <a:gd name="connsiteX24" fmla="*/ 739 w 24455"/>
                    <a:gd name="connsiteY24" fmla="*/ 22859 h 30393"/>
                    <a:gd name="connsiteX25" fmla="*/ 739 w 24455"/>
                    <a:gd name="connsiteY25" fmla="*/ 27259 h 30393"/>
                    <a:gd name="connsiteX26" fmla="*/ 5801 w 24455"/>
                    <a:gd name="connsiteY26" fmla="*/ 28764 h 30393"/>
                    <a:gd name="connsiteX27" fmla="*/ 10581 w 24455"/>
                    <a:gd name="connsiteY27" fmla="*/ 29269 h 30393"/>
                    <a:gd name="connsiteX28" fmla="*/ 19968 w 24455"/>
                    <a:gd name="connsiteY28" fmla="*/ 26010 h 30393"/>
                    <a:gd name="connsiteX29" fmla="*/ 23069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83" y="14175"/>
                      </a:moveTo>
                      <a:cubicBezTo>
                        <a:pt x="9740" y="14175"/>
                        <a:pt x="7077" y="13737"/>
                        <a:pt x="5594" y="12860"/>
                      </a:cubicBezTo>
                      <a:cubicBezTo>
                        <a:pt x="4111" y="11984"/>
                        <a:pt x="3369" y="10484"/>
                        <a:pt x="3369" y="8361"/>
                      </a:cubicBezTo>
                      <a:cubicBezTo>
                        <a:pt x="3369" y="6674"/>
                        <a:pt x="3926" y="5335"/>
                        <a:pt x="5040" y="4342"/>
                      </a:cubicBezTo>
                      <a:cubicBezTo>
                        <a:pt x="6153" y="3355"/>
                        <a:pt x="7664" y="2862"/>
                        <a:pt x="9572" y="2862"/>
                      </a:cubicBezTo>
                      <a:cubicBezTo>
                        <a:pt x="12213" y="2862"/>
                        <a:pt x="14330" y="3796"/>
                        <a:pt x="15923" y="5665"/>
                      </a:cubicBezTo>
                      <a:cubicBezTo>
                        <a:pt x="17517" y="7534"/>
                        <a:pt x="18313" y="10018"/>
                        <a:pt x="18313" y="13117"/>
                      </a:cubicBezTo>
                      <a:lnTo>
                        <a:pt x="18313" y="14175"/>
                      </a:lnTo>
                      <a:lnTo>
                        <a:pt x="13583" y="14175"/>
                      </a:lnTo>
                      <a:close/>
                      <a:moveTo>
                        <a:pt x="23069" y="16144"/>
                      </a:moveTo>
                      <a:lnTo>
                        <a:pt x="23069" y="-372"/>
                      </a:lnTo>
                      <a:lnTo>
                        <a:pt x="18313" y="-372"/>
                      </a:lnTo>
                      <a:lnTo>
                        <a:pt x="18313" y="4020"/>
                      </a:lnTo>
                      <a:cubicBezTo>
                        <a:pt x="17227" y="2266"/>
                        <a:pt x="15874" y="971"/>
                        <a:pt x="14253" y="133"/>
                      </a:cubicBezTo>
                      <a:cubicBezTo>
                        <a:pt x="12632" y="-705"/>
                        <a:pt x="10650" y="-1125"/>
                        <a:pt x="8306" y="-1125"/>
                      </a:cubicBezTo>
                      <a:cubicBezTo>
                        <a:pt x="5346" y="-1125"/>
                        <a:pt x="2989" y="-292"/>
                        <a:pt x="1235" y="1373"/>
                      </a:cubicBezTo>
                      <a:cubicBezTo>
                        <a:pt x="-512" y="3038"/>
                        <a:pt x="-1386" y="5266"/>
                        <a:pt x="-1386" y="8055"/>
                      </a:cubicBezTo>
                      <a:cubicBezTo>
                        <a:pt x="-1386" y="11308"/>
                        <a:pt x="-297" y="13762"/>
                        <a:pt x="1881" y="15416"/>
                      </a:cubicBezTo>
                      <a:cubicBezTo>
                        <a:pt x="4064" y="17070"/>
                        <a:pt x="7317" y="17897"/>
                        <a:pt x="11639" y="17897"/>
                      </a:cubicBezTo>
                      <a:lnTo>
                        <a:pt x="18313" y="17897"/>
                      </a:lnTo>
                      <a:lnTo>
                        <a:pt x="18313" y="18368"/>
                      </a:lnTo>
                      <a:cubicBezTo>
                        <a:pt x="18313" y="20557"/>
                        <a:pt x="17594" y="22250"/>
                        <a:pt x="16155" y="23446"/>
                      </a:cubicBezTo>
                      <a:cubicBezTo>
                        <a:pt x="14716" y="24643"/>
                        <a:pt x="12695" y="25241"/>
                        <a:pt x="10093" y="25241"/>
                      </a:cubicBezTo>
                      <a:cubicBezTo>
                        <a:pt x="8439" y="25241"/>
                        <a:pt x="6826" y="25043"/>
                        <a:pt x="5255" y="24646"/>
                      </a:cubicBezTo>
                      <a:cubicBezTo>
                        <a:pt x="3689" y="24249"/>
                        <a:pt x="2184" y="23653"/>
                        <a:pt x="739" y="22859"/>
                      </a:cubicBezTo>
                      <a:lnTo>
                        <a:pt x="739" y="27259"/>
                      </a:lnTo>
                      <a:cubicBezTo>
                        <a:pt x="2476" y="27932"/>
                        <a:pt x="4163" y="28433"/>
                        <a:pt x="5801" y="28764"/>
                      </a:cubicBezTo>
                      <a:cubicBezTo>
                        <a:pt x="7438" y="29100"/>
                        <a:pt x="9032" y="29269"/>
                        <a:pt x="10581" y="29269"/>
                      </a:cubicBezTo>
                      <a:cubicBezTo>
                        <a:pt x="14771" y="29269"/>
                        <a:pt x="17900" y="28182"/>
                        <a:pt x="19968" y="26010"/>
                      </a:cubicBezTo>
                      <a:cubicBezTo>
                        <a:pt x="22035" y="23843"/>
                        <a:pt x="23069" y="20555"/>
                        <a:pt x="23069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" name="Freeform: Shape 308">
                  <a:extLst>
                    <a:ext uri="{FF2B5EF4-FFF2-40B4-BE49-F238E27FC236}">
                      <a16:creationId xmlns:a16="http://schemas.microsoft.com/office/drawing/2014/main" id="{FFD78167-5774-445A-BAC4-A61EE86276C9}"/>
                    </a:ext>
                  </a:extLst>
                </p:cNvPr>
                <p:cNvSpPr/>
                <p:nvPr/>
              </p:nvSpPr>
              <p:spPr>
                <a:xfrm flipV="1">
                  <a:off x="7225434" y="5909298"/>
                  <a:ext cx="42260" cy="29640"/>
                </a:xfrm>
                <a:custGeom>
                  <a:avLst/>
                  <a:gdLst>
                    <a:gd name="connsiteX0" fmla="*/ 20063 w 42260"/>
                    <a:gd name="connsiteY0" fmla="*/ 22218 h 29640"/>
                    <a:gd name="connsiteX1" fmla="*/ 24331 w 42260"/>
                    <a:gd name="connsiteY1" fmla="*/ 26949 h 29640"/>
                    <a:gd name="connsiteX2" fmla="*/ 30169 w 42260"/>
                    <a:gd name="connsiteY2" fmla="*/ 28470 h 29640"/>
                    <a:gd name="connsiteX3" fmla="*/ 37149 w 42260"/>
                    <a:gd name="connsiteY3" fmla="*/ 25303 h 29640"/>
                    <a:gd name="connsiteX4" fmla="*/ 39606 w 42260"/>
                    <a:gd name="connsiteY4" fmla="*/ 16305 h 29640"/>
                    <a:gd name="connsiteX5" fmla="*/ 39606 w 42260"/>
                    <a:gd name="connsiteY5" fmla="*/ -1170 h 29640"/>
                    <a:gd name="connsiteX6" fmla="*/ 34825 w 42260"/>
                    <a:gd name="connsiteY6" fmla="*/ -1170 h 29640"/>
                    <a:gd name="connsiteX7" fmla="*/ 34825 w 42260"/>
                    <a:gd name="connsiteY7" fmla="*/ 16148 h 29640"/>
                    <a:gd name="connsiteX8" fmla="*/ 33345 w 42260"/>
                    <a:gd name="connsiteY8" fmla="*/ 22317 h 29640"/>
                    <a:gd name="connsiteX9" fmla="*/ 28854 w 42260"/>
                    <a:gd name="connsiteY9" fmla="*/ 24335 h 29640"/>
                    <a:gd name="connsiteX10" fmla="*/ 23007 w 42260"/>
                    <a:gd name="connsiteY10" fmla="*/ 21879 h 29640"/>
                    <a:gd name="connsiteX11" fmla="*/ 20865 w 42260"/>
                    <a:gd name="connsiteY11" fmla="*/ 15188 h 29640"/>
                    <a:gd name="connsiteX12" fmla="*/ 20865 w 42260"/>
                    <a:gd name="connsiteY12" fmla="*/ -1170 h 29640"/>
                    <a:gd name="connsiteX13" fmla="*/ 16085 w 42260"/>
                    <a:gd name="connsiteY13" fmla="*/ -1170 h 29640"/>
                    <a:gd name="connsiteX14" fmla="*/ 16085 w 42260"/>
                    <a:gd name="connsiteY14" fmla="*/ 16148 h 29640"/>
                    <a:gd name="connsiteX15" fmla="*/ 14613 w 42260"/>
                    <a:gd name="connsiteY15" fmla="*/ 22334 h 29640"/>
                    <a:gd name="connsiteX16" fmla="*/ 10064 w 42260"/>
                    <a:gd name="connsiteY16" fmla="*/ 24335 h 29640"/>
                    <a:gd name="connsiteX17" fmla="*/ 4267 w 42260"/>
                    <a:gd name="connsiteY17" fmla="*/ 21871 h 29640"/>
                    <a:gd name="connsiteX18" fmla="*/ 2125 w 42260"/>
                    <a:gd name="connsiteY18" fmla="*/ 15188 h 29640"/>
                    <a:gd name="connsiteX19" fmla="*/ 2125 w 42260"/>
                    <a:gd name="connsiteY19" fmla="*/ -1170 h 29640"/>
                    <a:gd name="connsiteX20" fmla="*/ -2655 w 42260"/>
                    <a:gd name="connsiteY20" fmla="*/ -1170 h 29640"/>
                    <a:gd name="connsiteX21" fmla="*/ -2655 w 42260"/>
                    <a:gd name="connsiteY21" fmla="*/ 27776 h 29640"/>
                    <a:gd name="connsiteX22" fmla="*/ 2125 w 42260"/>
                    <a:gd name="connsiteY22" fmla="*/ 27776 h 29640"/>
                    <a:gd name="connsiteX23" fmla="*/ 2125 w 42260"/>
                    <a:gd name="connsiteY23" fmla="*/ 23277 h 29640"/>
                    <a:gd name="connsiteX24" fmla="*/ 6029 w 42260"/>
                    <a:gd name="connsiteY24" fmla="*/ 27205 h 29640"/>
                    <a:gd name="connsiteX25" fmla="*/ 11429 w 42260"/>
                    <a:gd name="connsiteY25" fmla="*/ 28470 h 29640"/>
                    <a:gd name="connsiteX26" fmla="*/ 16796 w 42260"/>
                    <a:gd name="connsiteY26" fmla="*/ 26866 h 29640"/>
                    <a:gd name="connsiteX27" fmla="*/ 20063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063" y="22218"/>
                      </a:moveTo>
                      <a:cubicBezTo>
                        <a:pt x="21254" y="24357"/>
                        <a:pt x="22677" y="25934"/>
                        <a:pt x="24331" y="26949"/>
                      </a:cubicBezTo>
                      <a:cubicBezTo>
                        <a:pt x="25985" y="27963"/>
                        <a:pt x="27931" y="28470"/>
                        <a:pt x="30169" y="28470"/>
                      </a:cubicBezTo>
                      <a:cubicBezTo>
                        <a:pt x="33185" y="28470"/>
                        <a:pt x="35512" y="27415"/>
                        <a:pt x="37149" y="25303"/>
                      </a:cubicBezTo>
                      <a:cubicBezTo>
                        <a:pt x="38787" y="23197"/>
                        <a:pt x="39606" y="20197"/>
                        <a:pt x="39606" y="16305"/>
                      </a:cubicBezTo>
                      <a:lnTo>
                        <a:pt x="39606" y="-1170"/>
                      </a:lnTo>
                      <a:lnTo>
                        <a:pt x="34825" y="-1170"/>
                      </a:lnTo>
                      <a:lnTo>
                        <a:pt x="34825" y="16148"/>
                      </a:lnTo>
                      <a:cubicBezTo>
                        <a:pt x="34825" y="18921"/>
                        <a:pt x="34332" y="20978"/>
                        <a:pt x="33345" y="22317"/>
                      </a:cubicBezTo>
                      <a:cubicBezTo>
                        <a:pt x="32364" y="23663"/>
                        <a:pt x="30867" y="24335"/>
                        <a:pt x="28854" y="24335"/>
                      </a:cubicBezTo>
                      <a:cubicBezTo>
                        <a:pt x="26390" y="24335"/>
                        <a:pt x="24441" y="23517"/>
                        <a:pt x="23007" y="21879"/>
                      </a:cubicBezTo>
                      <a:cubicBezTo>
                        <a:pt x="21579" y="20247"/>
                        <a:pt x="20865" y="18017"/>
                        <a:pt x="20865" y="15188"/>
                      </a:cubicBezTo>
                      <a:lnTo>
                        <a:pt x="20865" y="-1170"/>
                      </a:lnTo>
                      <a:lnTo>
                        <a:pt x="16085" y="-1170"/>
                      </a:lnTo>
                      <a:lnTo>
                        <a:pt x="16085" y="16148"/>
                      </a:lnTo>
                      <a:cubicBezTo>
                        <a:pt x="16085" y="18938"/>
                        <a:pt x="15594" y="21000"/>
                        <a:pt x="14613" y="22334"/>
                      </a:cubicBezTo>
                      <a:cubicBezTo>
                        <a:pt x="13632" y="23668"/>
                        <a:pt x="12115" y="24335"/>
                        <a:pt x="10064" y="24335"/>
                      </a:cubicBezTo>
                      <a:cubicBezTo>
                        <a:pt x="7633" y="24335"/>
                        <a:pt x="5700" y="23514"/>
                        <a:pt x="4267" y="21871"/>
                      </a:cubicBezTo>
                      <a:cubicBezTo>
                        <a:pt x="2839" y="20228"/>
                        <a:pt x="2125" y="18000"/>
                        <a:pt x="2125" y="15188"/>
                      </a:cubicBezTo>
                      <a:lnTo>
                        <a:pt x="2125" y="-1170"/>
                      </a:lnTo>
                      <a:lnTo>
                        <a:pt x="-2655" y="-1170"/>
                      </a:lnTo>
                      <a:lnTo>
                        <a:pt x="-2655" y="27776"/>
                      </a:lnTo>
                      <a:lnTo>
                        <a:pt x="2125" y="27776"/>
                      </a:lnTo>
                      <a:lnTo>
                        <a:pt x="2125" y="23277"/>
                      </a:lnTo>
                      <a:cubicBezTo>
                        <a:pt x="3211" y="25052"/>
                        <a:pt x="4512" y="26362"/>
                        <a:pt x="6029" y="27205"/>
                      </a:cubicBezTo>
                      <a:cubicBezTo>
                        <a:pt x="7545" y="28049"/>
                        <a:pt x="9345" y="28470"/>
                        <a:pt x="11429" y="28470"/>
                      </a:cubicBezTo>
                      <a:cubicBezTo>
                        <a:pt x="13535" y="28470"/>
                        <a:pt x="15324" y="27936"/>
                        <a:pt x="16796" y="26866"/>
                      </a:cubicBezTo>
                      <a:cubicBezTo>
                        <a:pt x="18268" y="25802"/>
                        <a:pt x="19357" y="24253"/>
                        <a:pt x="20063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0" name="Freeform: Shape 309">
                  <a:extLst>
                    <a:ext uri="{FF2B5EF4-FFF2-40B4-BE49-F238E27FC236}">
                      <a16:creationId xmlns:a16="http://schemas.microsoft.com/office/drawing/2014/main" id="{7BCE793B-ADC4-42D7-BF0E-60418BD02971}"/>
                    </a:ext>
                  </a:extLst>
                </p:cNvPr>
                <p:cNvSpPr/>
                <p:nvPr/>
              </p:nvSpPr>
              <p:spPr>
                <a:xfrm flipV="1">
                  <a:off x="7276993" y="5909298"/>
                  <a:ext cx="25902" cy="40648"/>
                </a:xfrm>
                <a:custGeom>
                  <a:avLst/>
                  <a:gdLst>
                    <a:gd name="connsiteX0" fmla="*/ 3119 w 25902"/>
                    <a:gd name="connsiteY0" fmla="*/ 14846 h 40648"/>
                    <a:gd name="connsiteX1" fmla="*/ 3119 w 25902"/>
                    <a:gd name="connsiteY1" fmla="*/ -504 h 40648"/>
                    <a:gd name="connsiteX2" fmla="*/ -1662 w 25902"/>
                    <a:gd name="connsiteY2" fmla="*/ -504 h 40648"/>
                    <a:gd name="connsiteX3" fmla="*/ -1662 w 25902"/>
                    <a:gd name="connsiteY3" fmla="*/ 39450 h 40648"/>
                    <a:gd name="connsiteX4" fmla="*/ 3119 w 25902"/>
                    <a:gd name="connsiteY4" fmla="*/ 39450 h 40648"/>
                    <a:gd name="connsiteX5" fmla="*/ 3119 w 25902"/>
                    <a:gd name="connsiteY5" fmla="*/ 35058 h 40648"/>
                    <a:gd name="connsiteX6" fmla="*/ 6906 w 25902"/>
                    <a:gd name="connsiteY6" fmla="*/ 38887 h 40648"/>
                    <a:gd name="connsiteX7" fmla="*/ 12373 w 25902"/>
                    <a:gd name="connsiteY7" fmla="*/ 40144 h 40648"/>
                    <a:gd name="connsiteX8" fmla="*/ 20941 w 25902"/>
                    <a:gd name="connsiteY8" fmla="*/ 35959 h 40648"/>
                    <a:gd name="connsiteX9" fmla="*/ 24241 w 25902"/>
                    <a:gd name="connsiteY9" fmla="*/ 24952 h 40648"/>
                    <a:gd name="connsiteX10" fmla="*/ 20941 w 25902"/>
                    <a:gd name="connsiteY10" fmla="*/ 13936 h 40648"/>
                    <a:gd name="connsiteX11" fmla="*/ 12373 w 25902"/>
                    <a:gd name="connsiteY11" fmla="*/ 9751 h 40648"/>
                    <a:gd name="connsiteX12" fmla="*/ 6906 w 25902"/>
                    <a:gd name="connsiteY12" fmla="*/ 11008 h 40648"/>
                    <a:gd name="connsiteX13" fmla="*/ 3119 w 25902"/>
                    <a:gd name="connsiteY13" fmla="*/ 14846 h 40648"/>
                    <a:gd name="connsiteX14" fmla="*/ 19303 w 25902"/>
                    <a:gd name="connsiteY14" fmla="*/ 24952 h 40648"/>
                    <a:gd name="connsiteX15" fmla="*/ 17145 w 25902"/>
                    <a:gd name="connsiteY15" fmla="*/ 33181 h 40648"/>
                    <a:gd name="connsiteX16" fmla="*/ 11215 w 25902"/>
                    <a:gd name="connsiteY16" fmla="*/ 36166 h 40648"/>
                    <a:gd name="connsiteX17" fmla="*/ 5277 w 25902"/>
                    <a:gd name="connsiteY17" fmla="*/ 33181 h 40648"/>
                    <a:gd name="connsiteX18" fmla="*/ 3119 w 25902"/>
                    <a:gd name="connsiteY18" fmla="*/ 24952 h 40648"/>
                    <a:gd name="connsiteX19" fmla="*/ 5277 w 25902"/>
                    <a:gd name="connsiteY19" fmla="*/ 16723 h 40648"/>
                    <a:gd name="connsiteX20" fmla="*/ 11215 w 25902"/>
                    <a:gd name="connsiteY20" fmla="*/ 13737 h 40648"/>
                    <a:gd name="connsiteX21" fmla="*/ 17145 w 25902"/>
                    <a:gd name="connsiteY21" fmla="*/ 16723 h 40648"/>
                    <a:gd name="connsiteX22" fmla="*/ 19303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119" y="14846"/>
                      </a:moveTo>
                      <a:lnTo>
                        <a:pt x="3119" y="-504"/>
                      </a:lnTo>
                      <a:lnTo>
                        <a:pt x="-1662" y="-504"/>
                      </a:lnTo>
                      <a:lnTo>
                        <a:pt x="-1662" y="39450"/>
                      </a:lnTo>
                      <a:lnTo>
                        <a:pt x="3119" y="39450"/>
                      </a:lnTo>
                      <a:lnTo>
                        <a:pt x="3119" y="35058"/>
                      </a:lnTo>
                      <a:cubicBezTo>
                        <a:pt x="4122" y="36778"/>
                        <a:pt x="5385" y="38055"/>
                        <a:pt x="6906" y="38887"/>
                      </a:cubicBezTo>
                      <a:cubicBezTo>
                        <a:pt x="8434" y="39725"/>
                        <a:pt x="10256" y="40144"/>
                        <a:pt x="12373" y="40144"/>
                      </a:cubicBezTo>
                      <a:cubicBezTo>
                        <a:pt x="15891" y="40144"/>
                        <a:pt x="18747" y="38749"/>
                        <a:pt x="20941" y="35959"/>
                      </a:cubicBezTo>
                      <a:cubicBezTo>
                        <a:pt x="23141" y="33170"/>
                        <a:pt x="24241" y="29500"/>
                        <a:pt x="24241" y="24952"/>
                      </a:cubicBezTo>
                      <a:cubicBezTo>
                        <a:pt x="24241" y="20403"/>
                        <a:pt x="23141" y="16731"/>
                        <a:pt x="20941" y="13936"/>
                      </a:cubicBezTo>
                      <a:cubicBezTo>
                        <a:pt x="18747" y="11146"/>
                        <a:pt x="15891" y="9751"/>
                        <a:pt x="12373" y="9751"/>
                      </a:cubicBezTo>
                      <a:cubicBezTo>
                        <a:pt x="10256" y="9751"/>
                        <a:pt x="8434" y="10170"/>
                        <a:pt x="6906" y="11008"/>
                      </a:cubicBezTo>
                      <a:cubicBezTo>
                        <a:pt x="5385" y="11846"/>
                        <a:pt x="4122" y="13125"/>
                        <a:pt x="3119" y="14846"/>
                      </a:cubicBezTo>
                      <a:close/>
                      <a:moveTo>
                        <a:pt x="19303" y="24952"/>
                      </a:moveTo>
                      <a:cubicBezTo>
                        <a:pt x="19303" y="28447"/>
                        <a:pt x="18584" y="31190"/>
                        <a:pt x="17145" y="33181"/>
                      </a:cubicBezTo>
                      <a:cubicBezTo>
                        <a:pt x="15706" y="35171"/>
                        <a:pt x="13729" y="36166"/>
                        <a:pt x="11215" y="36166"/>
                      </a:cubicBezTo>
                      <a:cubicBezTo>
                        <a:pt x="8695" y="36166"/>
                        <a:pt x="6716" y="35171"/>
                        <a:pt x="5277" y="33181"/>
                      </a:cubicBezTo>
                      <a:cubicBezTo>
                        <a:pt x="3838" y="31190"/>
                        <a:pt x="3119" y="28447"/>
                        <a:pt x="3119" y="24952"/>
                      </a:cubicBezTo>
                      <a:cubicBezTo>
                        <a:pt x="3119" y="21456"/>
                        <a:pt x="3838" y="18713"/>
                        <a:pt x="5277" y="16723"/>
                      </a:cubicBezTo>
                      <a:cubicBezTo>
                        <a:pt x="6716" y="14733"/>
                        <a:pt x="8695" y="13737"/>
                        <a:pt x="11215" y="13737"/>
                      </a:cubicBezTo>
                      <a:cubicBezTo>
                        <a:pt x="13729" y="13737"/>
                        <a:pt x="15706" y="14733"/>
                        <a:pt x="17145" y="16723"/>
                      </a:cubicBezTo>
                      <a:cubicBezTo>
                        <a:pt x="18584" y="18713"/>
                        <a:pt x="19303" y="21456"/>
                        <a:pt x="19303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1" name="Freeform: Shape 310">
                  <a:extLst>
                    <a:ext uri="{FF2B5EF4-FFF2-40B4-BE49-F238E27FC236}">
                      <a16:creationId xmlns:a16="http://schemas.microsoft.com/office/drawing/2014/main" id="{5DC98811-9A07-4736-A51D-1128730C70F6}"/>
                    </a:ext>
                  </a:extLst>
                </p:cNvPr>
                <p:cNvSpPr/>
                <p:nvPr/>
              </p:nvSpPr>
              <p:spPr>
                <a:xfrm flipV="1">
                  <a:off x="7310773" y="5898720"/>
                  <a:ext cx="4755" cy="40218"/>
                </a:xfrm>
                <a:custGeom>
                  <a:avLst/>
                  <a:gdLst>
                    <a:gd name="connsiteX0" fmla="*/ -403 w 4755"/>
                    <a:gd name="connsiteY0" fmla="*/ 38408 h 40218"/>
                    <a:gd name="connsiteX1" fmla="*/ 4353 w 4755"/>
                    <a:gd name="connsiteY1" fmla="*/ 38408 h 40218"/>
                    <a:gd name="connsiteX2" fmla="*/ 4353 w 4755"/>
                    <a:gd name="connsiteY2" fmla="*/ -1810 h 40218"/>
                    <a:gd name="connsiteX3" fmla="*/ -403 w 4755"/>
                    <a:gd name="connsiteY3" fmla="*/ -1810 h 40218"/>
                    <a:gd name="connsiteX4" fmla="*/ -403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03" y="38408"/>
                      </a:moveTo>
                      <a:lnTo>
                        <a:pt x="4353" y="38408"/>
                      </a:lnTo>
                      <a:lnTo>
                        <a:pt x="4353" y="-1810"/>
                      </a:lnTo>
                      <a:lnTo>
                        <a:pt x="-403" y="-1810"/>
                      </a:lnTo>
                      <a:lnTo>
                        <a:pt x="-403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2" name="Freeform: Shape 311">
                  <a:extLst>
                    <a:ext uri="{FF2B5EF4-FFF2-40B4-BE49-F238E27FC236}">
                      <a16:creationId xmlns:a16="http://schemas.microsoft.com/office/drawing/2014/main" id="{562B84FD-8170-4F84-9726-08C3AD2E203E}"/>
                    </a:ext>
                  </a:extLst>
                </p:cNvPr>
                <p:cNvSpPr/>
                <p:nvPr/>
              </p:nvSpPr>
              <p:spPr>
                <a:xfrm flipV="1">
                  <a:off x="7323411" y="5909298"/>
                  <a:ext cx="26828" cy="30393"/>
                </a:xfrm>
                <a:custGeom>
                  <a:avLst/>
                  <a:gdLst>
                    <a:gd name="connsiteX0" fmla="*/ 25344 w 26828"/>
                    <a:gd name="connsiteY0" fmla="*/ 15292 h 30393"/>
                    <a:gd name="connsiteX1" fmla="*/ 25344 w 26828"/>
                    <a:gd name="connsiteY1" fmla="*/ 12968 h 30393"/>
                    <a:gd name="connsiteX2" fmla="*/ 3477 w 26828"/>
                    <a:gd name="connsiteY2" fmla="*/ 12968 h 30393"/>
                    <a:gd name="connsiteX3" fmla="*/ 6438 w 26828"/>
                    <a:gd name="connsiteY3" fmla="*/ 5483 h 30393"/>
                    <a:gd name="connsiteX4" fmla="*/ 13815 w 26828"/>
                    <a:gd name="connsiteY4" fmla="*/ 2911 h 30393"/>
                    <a:gd name="connsiteX5" fmla="*/ 19125 w 26828"/>
                    <a:gd name="connsiteY5" fmla="*/ 3581 h 30393"/>
                    <a:gd name="connsiteX6" fmla="*/ 24236 w 26828"/>
                    <a:gd name="connsiteY6" fmla="*/ 5599 h 30393"/>
                    <a:gd name="connsiteX7" fmla="*/ 24236 w 26828"/>
                    <a:gd name="connsiteY7" fmla="*/ 1100 h 30393"/>
                    <a:gd name="connsiteX8" fmla="*/ 18984 w 26828"/>
                    <a:gd name="connsiteY8" fmla="*/ -554 h 30393"/>
                    <a:gd name="connsiteX9" fmla="*/ 13534 w 26828"/>
                    <a:gd name="connsiteY9" fmla="*/ -1125 h 30393"/>
                    <a:gd name="connsiteX10" fmla="*/ 2559 w 26828"/>
                    <a:gd name="connsiteY10" fmla="*/ 2903 h 30393"/>
                    <a:gd name="connsiteX11" fmla="*/ -1485 w 26828"/>
                    <a:gd name="connsiteY11" fmla="*/ 13820 h 30393"/>
                    <a:gd name="connsiteX12" fmla="*/ 2353 w 26828"/>
                    <a:gd name="connsiteY12" fmla="*/ 25092 h 30393"/>
                    <a:gd name="connsiteX13" fmla="*/ 12707 w 26828"/>
                    <a:gd name="connsiteY13" fmla="*/ 29269 h 30393"/>
                    <a:gd name="connsiteX14" fmla="*/ 21945 w 26828"/>
                    <a:gd name="connsiteY14" fmla="*/ 25506 h 30393"/>
                    <a:gd name="connsiteX15" fmla="*/ 25344 w 26828"/>
                    <a:gd name="connsiteY15" fmla="*/ 15292 h 30393"/>
                    <a:gd name="connsiteX16" fmla="*/ 20589 w 26828"/>
                    <a:gd name="connsiteY16" fmla="*/ 16690 h 30393"/>
                    <a:gd name="connsiteX17" fmla="*/ 18405 w 26828"/>
                    <a:gd name="connsiteY17" fmla="*/ 22909 h 30393"/>
                    <a:gd name="connsiteX18" fmla="*/ 12757 w 26828"/>
                    <a:gd name="connsiteY18" fmla="*/ 25241 h 30393"/>
                    <a:gd name="connsiteX19" fmla="*/ 6389 w 26828"/>
                    <a:gd name="connsiteY19" fmla="*/ 22991 h 30393"/>
                    <a:gd name="connsiteX20" fmla="*/ 3635 w 26828"/>
                    <a:gd name="connsiteY20" fmla="*/ 16656 h 30393"/>
                    <a:gd name="connsiteX21" fmla="*/ 20589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44" y="15292"/>
                      </a:moveTo>
                      <a:lnTo>
                        <a:pt x="25344" y="12968"/>
                      </a:lnTo>
                      <a:lnTo>
                        <a:pt x="3477" y="12968"/>
                      </a:lnTo>
                      <a:cubicBezTo>
                        <a:pt x="3687" y="9693"/>
                        <a:pt x="4674" y="7198"/>
                        <a:pt x="6438" y="5483"/>
                      </a:cubicBezTo>
                      <a:cubicBezTo>
                        <a:pt x="8202" y="3769"/>
                        <a:pt x="10661" y="2911"/>
                        <a:pt x="13815" y="2911"/>
                      </a:cubicBezTo>
                      <a:cubicBezTo>
                        <a:pt x="15640" y="2911"/>
                        <a:pt x="17410" y="3135"/>
                        <a:pt x="19125" y="3581"/>
                      </a:cubicBezTo>
                      <a:cubicBezTo>
                        <a:pt x="20839" y="4028"/>
                        <a:pt x="22543" y="4700"/>
                        <a:pt x="24236" y="5599"/>
                      </a:cubicBezTo>
                      <a:lnTo>
                        <a:pt x="24236" y="1100"/>
                      </a:lnTo>
                      <a:cubicBezTo>
                        <a:pt x="22527" y="378"/>
                        <a:pt x="20776" y="-173"/>
                        <a:pt x="18984" y="-554"/>
                      </a:cubicBezTo>
                      <a:cubicBezTo>
                        <a:pt x="17192" y="-934"/>
                        <a:pt x="15376" y="-1125"/>
                        <a:pt x="13534" y="-1125"/>
                      </a:cubicBezTo>
                      <a:cubicBezTo>
                        <a:pt x="8914" y="-1125"/>
                        <a:pt x="5256" y="218"/>
                        <a:pt x="2559" y="2903"/>
                      </a:cubicBezTo>
                      <a:cubicBezTo>
                        <a:pt x="-137" y="5594"/>
                        <a:pt x="-1485" y="9233"/>
                        <a:pt x="-1485" y="13820"/>
                      </a:cubicBezTo>
                      <a:cubicBezTo>
                        <a:pt x="-1485" y="18556"/>
                        <a:pt x="-206" y="22313"/>
                        <a:pt x="2353" y="25092"/>
                      </a:cubicBezTo>
                      <a:cubicBezTo>
                        <a:pt x="4911" y="27876"/>
                        <a:pt x="8362" y="29269"/>
                        <a:pt x="12707" y="29269"/>
                      </a:cubicBezTo>
                      <a:cubicBezTo>
                        <a:pt x="16600" y="29269"/>
                        <a:pt x="19679" y="28014"/>
                        <a:pt x="21945" y="25506"/>
                      </a:cubicBezTo>
                      <a:cubicBezTo>
                        <a:pt x="24211" y="23003"/>
                        <a:pt x="25344" y="19598"/>
                        <a:pt x="25344" y="15292"/>
                      </a:cubicBezTo>
                      <a:close/>
                      <a:moveTo>
                        <a:pt x="20589" y="16690"/>
                      </a:moveTo>
                      <a:cubicBezTo>
                        <a:pt x="20555" y="19286"/>
                        <a:pt x="19828" y="21359"/>
                        <a:pt x="18405" y="22909"/>
                      </a:cubicBezTo>
                      <a:cubicBezTo>
                        <a:pt x="16983" y="24464"/>
                        <a:pt x="15100" y="25241"/>
                        <a:pt x="12757" y="25241"/>
                      </a:cubicBezTo>
                      <a:cubicBezTo>
                        <a:pt x="10105" y="25241"/>
                        <a:pt x="7982" y="24491"/>
                        <a:pt x="6389" y="22991"/>
                      </a:cubicBezTo>
                      <a:cubicBezTo>
                        <a:pt x="4795" y="21492"/>
                        <a:pt x="3877" y="19380"/>
                        <a:pt x="3635" y="16656"/>
                      </a:cubicBezTo>
                      <a:lnTo>
                        <a:pt x="20589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" name="Freeform: Shape 312">
                  <a:extLst>
                    <a:ext uri="{FF2B5EF4-FFF2-40B4-BE49-F238E27FC236}">
                      <a16:creationId xmlns:a16="http://schemas.microsoft.com/office/drawing/2014/main" id="{16A076DF-97AC-4721-B9B7-30CABE1FC63E}"/>
                    </a:ext>
                  </a:extLst>
                </p:cNvPr>
                <p:cNvSpPr/>
                <p:nvPr/>
              </p:nvSpPr>
              <p:spPr>
                <a:xfrm flipV="1">
                  <a:off x="7355925" y="5909298"/>
                  <a:ext cx="22122" cy="30393"/>
                </a:xfrm>
                <a:custGeom>
                  <a:avLst/>
                  <a:gdLst>
                    <a:gd name="connsiteX0" fmla="*/ 19377 w 22122"/>
                    <a:gd name="connsiteY0" fmla="*/ 27722 h 30393"/>
                    <a:gd name="connsiteX1" fmla="*/ 19377 w 22122"/>
                    <a:gd name="connsiteY1" fmla="*/ 23223 h 30393"/>
                    <a:gd name="connsiteX2" fmla="*/ 15192 w 22122"/>
                    <a:gd name="connsiteY2" fmla="*/ 24770 h 30393"/>
                    <a:gd name="connsiteX3" fmla="*/ 10693 w 22122"/>
                    <a:gd name="connsiteY3" fmla="*/ 25291 h 30393"/>
                    <a:gd name="connsiteX4" fmla="*/ 5384 w 22122"/>
                    <a:gd name="connsiteY4" fmla="*/ 24207 h 30393"/>
                    <a:gd name="connsiteX5" fmla="*/ 3614 w 22122"/>
                    <a:gd name="connsiteY5" fmla="*/ 20949 h 30393"/>
                    <a:gd name="connsiteX6" fmla="*/ 4879 w 22122"/>
                    <a:gd name="connsiteY6" fmla="*/ 18352 h 30393"/>
                    <a:gd name="connsiteX7" fmla="*/ 9974 w 22122"/>
                    <a:gd name="connsiteY7" fmla="*/ 16557 h 30393"/>
                    <a:gd name="connsiteX8" fmla="*/ 11603 w 22122"/>
                    <a:gd name="connsiteY8" fmla="*/ 16193 h 30393"/>
                    <a:gd name="connsiteX9" fmla="*/ 18798 w 22122"/>
                    <a:gd name="connsiteY9" fmla="*/ 13133 h 30393"/>
                    <a:gd name="connsiteX10" fmla="*/ 20932 w 22122"/>
                    <a:gd name="connsiteY10" fmla="*/ 7617 h 30393"/>
                    <a:gd name="connsiteX11" fmla="*/ 17739 w 22122"/>
                    <a:gd name="connsiteY11" fmla="*/ 1224 h 30393"/>
                    <a:gd name="connsiteX12" fmla="*/ 8965 w 22122"/>
                    <a:gd name="connsiteY12" fmla="*/ -1125 h 30393"/>
                    <a:gd name="connsiteX13" fmla="*/ 4118 w 22122"/>
                    <a:gd name="connsiteY13" fmla="*/ -670 h 30393"/>
                    <a:gd name="connsiteX14" fmla="*/ -1191 w 22122"/>
                    <a:gd name="connsiteY14" fmla="*/ 687 h 30393"/>
                    <a:gd name="connsiteX15" fmla="*/ -1191 w 22122"/>
                    <a:gd name="connsiteY15" fmla="*/ 5599 h 30393"/>
                    <a:gd name="connsiteX16" fmla="*/ 4003 w 22122"/>
                    <a:gd name="connsiteY16" fmla="*/ 3540 h 30393"/>
                    <a:gd name="connsiteX17" fmla="*/ 9072 w 22122"/>
                    <a:gd name="connsiteY17" fmla="*/ 2862 h 30393"/>
                    <a:gd name="connsiteX18" fmla="*/ 14233 w 22122"/>
                    <a:gd name="connsiteY18" fmla="*/ 4011 h 30393"/>
                    <a:gd name="connsiteX19" fmla="*/ 16044 w 22122"/>
                    <a:gd name="connsiteY19" fmla="*/ 7253 h 30393"/>
                    <a:gd name="connsiteX20" fmla="*/ 14737 w 22122"/>
                    <a:gd name="connsiteY20" fmla="*/ 10222 h 30393"/>
                    <a:gd name="connsiteX21" fmla="*/ 9014 w 22122"/>
                    <a:gd name="connsiteY21" fmla="*/ 12215 h 30393"/>
                    <a:gd name="connsiteX22" fmla="*/ 7360 w 22122"/>
                    <a:gd name="connsiteY22" fmla="*/ 12604 h 30393"/>
                    <a:gd name="connsiteX23" fmla="*/ 976 w 22122"/>
                    <a:gd name="connsiteY23" fmla="*/ 15457 h 30393"/>
                    <a:gd name="connsiteX24" fmla="*/ -984 w 22122"/>
                    <a:gd name="connsiteY24" fmla="*/ 20742 h 30393"/>
                    <a:gd name="connsiteX25" fmla="*/ 1910 w 22122"/>
                    <a:gd name="connsiteY25" fmla="*/ 27044 h 30393"/>
                    <a:gd name="connsiteX26" fmla="*/ 10131 w 22122"/>
                    <a:gd name="connsiteY26" fmla="*/ 29269 h 30393"/>
                    <a:gd name="connsiteX27" fmla="*/ 15085 w 22122"/>
                    <a:gd name="connsiteY27" fmla="*/ 28880 h 30393"/>
                    <a:gd name="connsiteX28" fmla="*/ 19377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77" y="27722"/>
                      </a:moveTo>
                      <a:lnTo>
                        <a:pt x="19377" y="23223"/>
                      </a:lnTo>
                      <a:cubicBezTo>
                        <a:pt x="18037" y="23912"/>
                        <a:pt x="16642" y="24428"/>
                        <a:pt x="15192" y="24770"/>
                      </a:cubicBezTo>
                      <a:cubicBezTo>
                        <a:pt x="13748" y="25117"/>
                        <a:pt x="12248" y="25291"/>
                        <a:pt x="10693" y="25291"/>
                      </a:cubicBezTo>
                      <a:cubicBezTo>
                        <a:pt x="8333" y="25291"/>
                        <a:pt x="6564" y="24929"/>
                        <a:pt x="5384" y="24207"/>
                      </a:cubicBezTo>
                      <a:cubicBezTo>
                        <a:pt x="4204" y="23485"/>
                        <a:pt x="3614" y="22399"/>
                        <a:pt x="3614" y="20949"/>
                      </a:cubicBezTo>
                      <a:cubicBezTo>
                        <a:pt x="3614" y="19846"/>
                        <a:pt x="4036" y="18980"/>
                        <a:pt x="4879" y="18352"/>
                      </a:cubicBezTo>
                      <a:cubicBezTo>
                        <a:pt x="5723" y="17723"/>
                        <a:pt x="7421" y="17125"/>
                        <a:pt x="9974" y="16557"/>
                      </a:cubicBezTo>
                      <a:lnTo>
                        <a:pt x="11603" y="16193"/>
                      </a:lnTo>
                      <a:cubicBezTo>
                        <a:pt x="14977" y="15471"/>
                        <a:pt x="17376" y="14451"/>
                        <a:pt x="18798" y="13133"/>
                      </a:cubicBezTo>
                      <a:cubicBezTo>
                        <a:pt x="20221" y="11816"/>
                        <a:pt x="20932" y="9977"/>
                        <a:pt x="20932" y="7617"/>
                      </a:cubicBezTo>
                      <a:cubicBezTo>
                        <a:pt x="20932" y="4927"/>
                        <a:pt x="19868" y="2796"/>
                        <a:pt x="17739" y="1224"/>
                      </a:cubicBezTo>
                      <a:cubicBezTo>
                        <a:pt x="15611" y="-342"/>
                        <a:pt x="12686" y="-1125"/>
                        <a:pt x="8965" y="-1125"/>
                      </a:cubicBezTo>
                      <a:cubicBezTo>
                        <a:pt x="7415" y="-1125"/>
                        <a:pt x="5800" y="-973"/>
                        <a:pt x="4118" y="-670"/>
                      </a:cubicBezTo>
                      <a:cubicBezTo>
                        <a:pt x="2437" y="-366"/>
                        <a:pt x="667" y="86"/>
                        <a:pt x="-1191" y="687"/>
                      </a:cubicBezTo>
                      <a:lnTo>
                        <a:pt x="-1191" y="5599"/>
                      </a:lnTo>
                      <a:cubicBezTo>
                        <a:pt x="568" y="4684"/>
                        <a:pt x="2299" y="3998"/>
                        <a:pt x="4003" y="3540"/>
                      </a:cubicBezTo>
                      <a:cubicBezTo>
                        <a:pt x="5706" y="3088"/>
                        <a:pt x="7396" y="2862"/>
                        <a:pt x="9072" y="2862"/>
                      </a:cubicBezTo>
                      <a:cubicBezTo>
                        <a:pt x="11311" y="2862"/>
                        <a:pt x="13031" y="3245"/>
                        <a:pt x="14233" y="4011"/>
                      </a:cubicBezTo>
                      <a:cubicBezTo>
                        <a:pt x="15440" y="4778"/>
                        <a:pt x="16044" y="5858"/>
                        <a:pt x="16044" y="7253"/>
                      </a:cubicBezTo>
                      <a:cubicBezTo>
                        <a:pt x="16044" y="8543"/>
                        <a:pt x="15609" y="9533"/>
                        <a:pt x="14737" y="10222"/>
                      </a:cubicBezTo>
                      <a:cubicBezTo>
                        <a:pt x="13872" y="10911"/>
                        <a:pt x="11964" y="11576"/>
                        <a:pt x="9014" y="12215"/>
                      </a:cubicBezTo>
                      <a:lnTo>
                        <a:pt x="7360" y="12604"/>
                      </a:lnTo>
                      <a:cubicBezTo>
                        <a:pt x="4416" y="13222"/>
                        <a:pt x="2288" y="14173"/>
                        <a:pt x="976" y="15457"/>
                      </a:cubicBezTo>
                      <a:cubicBezTo>
                        <a:pt x="-331" y="16742"/>
                        <a:pt x="-984" y="18504"/>
                        <a:pt x="-984" y="20742"/>
                      </a:cubicBezTo>
                      <a:cubicBezTo>
                        <a:pt x="-984" y="23466"/>
                        <a:pt x="-19" y="25566"/>
                        <a:pt x="1910" y="27044"/>
                      </a:cubicBezTo>
                      <a:cubicBezTo>
                        <a:pt x="3840" y="28527"/>
                        <a:pt x="6580" y="29269"/>
                        <a:pt x="10131" y="29269"/>
                      </a:cubicBezTo>
                      <a:cubicBezTo>
                        <a:pt x="11884" y="29269"/>
                        <a:pt x="13535" y="29139"/>
                        <a:pt x="15085" y="28880"/>
                      </a:cubicBezTo>
                      <a:cubicBezTo>
                        <a:pt x="16640" y="28626"/>
                        <a:pt x="18070" y="28240"/>
                        <a:pt x="19377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" name="Freeform: Shape 313">
                  <a:extLst>
                    <a:ext uri="{FF2B5EF4-FFF2-40B4-BE49-F238E27FC236}">
                      <a16:creationId xmlns:a16="http://schemas.microsoft.com/office/drawing/2014/main" id="{DC04BD63-C3B8-409C-ABDC-6F1D805C18EA}"/>
                    </a:ext>
                  </a:extLst>
                </p:cNvPr>
                <p:cNvSpPr/>
                <p:nvPr/>
              </p:nvSpPr>
              <p:spPr>
                <a:xfrm flipV="1">
                  <a:off x="7380632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" name="Freeform: Shape 314">
                  <a:extLst>
                    <a:ext uri="{FF2B5EF4-FFF2-40B4-BE49-F238E27FC236}">
                      <a16:creationId xmlns:a16="http://schemas.microsoft.com/office/drawing/2014/main" id="{5019730D-8ED1-4E88-BFA5-B82A2CEBF8C0}"/>
                    </a:ext>
                  </a:extLst>
                </p:cNvPr>
                <p:cNvSpPr/>
                <p:nvPr/>
              </p:nvSpPr>
              <p:spPr>
                <a:xfrm flipV="1">
                  <a:off x="7403064" y="5914905"/>
                  <a:ext cx="33130" cy="14936"/>
                </a:xfrm>
                <a:custGeom>
                  <a:avLst/>
                  <a:gdLst>
                    <a:gd name="connsiteX0" fmla="*/ -2182 w 33130"/>
                    <a:gd name="connsiteY0" fmla="*/ 13555 h 14936"/>
                    <a:gd name="connsiteX1" fmla="*/ 30949 w 33130"/>
                    <a:gd name="connsiteY1" fmla="*/ 13555 h 14936"/>
                    <a:gd name="connsiteX2" fmla="*/ 30949 w 33130"/>
                    <a:gd name="connsiteY2" fmla="*/ 9213 h 14936"/>
                    <a:gd name="connsiteX3" fmla="*/ -2182 w 33130"/>
                    <a:gd name="connsiteY3" fmla="*/ 9213 h 14936"/>
                    <a:gd name="connsiteX4" fmla="*/ -2182 w 33130"/>
                    <a:gd name="connsiteY4" fmla="*/ 13555 h 14936"/>
                    <a:gd name="connsiteX5" fmla="*/ -2182 w 33130"/>
                    <a:gd name="connsiteY5" fmla="*/ 3010 h 14936"/>
                    <a:gd name="connsiteX6" fmla="*/ 30949 w 33130"/>
                    <a:gd name="connsiteY6" fmla="*/ 3010 h 14936"/>
                    <a:gd name="connsiteX7" fmla="*/ 30949 w 33130"/>
                    <a:gd name="connsiteY7" fmla="*/ -1381 h 14936"/>
                    <a:gd name="connsiteX8" fmla="*/ -2182 w 33130"/>
                    <a:gd name="connsiteY8" fmla="*/ -1381 h 14936"/>
                    <a:gd name="connsiteX9" fmla="*/ -2182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82" y="13555"/>
                      </a:moveTo>
                      <a:lnTo>
                        <a:pt x="30949" y="13555"/>
                      </a:lnTo>
                      <a:lnTo>
                        <a:pt x="30949" y="9213"/>
                      </a:lnTo>
                      <a:lnTo>
                        <a:pt x="-2182" y="9213"/>
                      </a:lnTo>
                      <a:lnTo>
                        <a:pt x="-2182" y="13555"/>
                      </a:lnTo>
                      <a:close/>
                      <a:moveTo>
                        <a:pt x="-2182" y="3010"/>
                      </a:moveTo>
                      <a:lnTo>
                        <a:pt x="30949" y="3010"/>
                      </a:lnTo>
                      <a:lnTo>
                        <a:pt x="30949" y="-1381"/>
                      </a:lnTo>
                      <a:lnTo>
                        <a:pt x="-2182" y="-1381"/>
                      </a:lnTo>
                      <a:lnTo>
                        <a:pt x="-2182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" name="Freeform: Shape 315">
                  <a:extLst>
                    <a:ext uri="{FF2B5EF4-FFF2-40B4-BE49-F238E27FC236}">
                      <a16:creationId xmlns:a16="http://schemas.microsoft.com/office/drawing/2014/main" id="{8E9859CA-FC33-43E7-ACEA-4F202D66E7BB}"/>
                    </a:ext>
                  </a:extLst>
                </p:cNvPr>
                <p:cNvSpPr/>
                <p:nvPr/>
              </p:nvSpPr>
              <p:spPr>
                <a:xfrm flipV="1">
                  <a:off x="7441806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" name="Freeform: Shape 316">
                  <a:extLst>
                    <a:ext uri="{FF2B5EF4-FFF2-40B4-BE49-F238E27FC236}">
                      <a16:creationId xmlns:a16="http://schemas.microsoft.com/office/drawing/2014/main" id="{F685FA88-F9D0-4926-BC44-A3ED942E8391}"/>
                    </a:ext>
                  </a:extLst>
                </p:cNvPr>
                <p:cNvSpPr/>
                <p:nvPr/>
              </p:nvSpPr>
              <p:spPr>
                <a:xfrm flipV="1">
                  <a:off x="7464444" y="5900349"/>
                  <a:ext cx="22974" cy="38588"/>
                </a:xfrm>
                <a:custGeom>
                  <a:avLst/>
                  <a:gdLst>
                    <a:gd name="connsiteX0" fmla="*/ -835 w 22974"/>
                    <a:gd name="connsiteY0" fmla="*/ 2680 h 38588"/>
                    <a:gd name="connsiteX1" fmla="*/ 7692 w 22974"/>
                    <a:gd name="connsiteY1" fmla="*/ 2680 h 38588"/>
                    <a:gd name="connsiteX2" fmla="*/ 7692 w 22974"/>
                    <a:gd name="connsiteY2" fmla="*/ 32122 h 38588"/>
                    <a:gd name="connsiteX3" fmla="*/ -1587 w 22974"/>
                    <a:gd name="connsiteY3" fmla="*/ 30261 h 38588"/>
                    <a:gd name="connsiteX4" fmla="*/ -1587 w 22974"/>
                    <a:gd name="connsiteY4" fmla="*/ 35017 h 38588"/>
                    <a:gd name="connsiteX5" fmla="*/ 7642 w 22974"/>
                    <a:gd name="connsiteY5" fmla="*/ 36877 h 38588"/>
                    <a:gd name="connsiteX6" fmla="*/ 12861 w 22974"/>
                    <a:gd name="connsiteY6" fmla="*/ 36877 h 38588"/>
                    <a:gd name="connsiteX7" fmla="*/ 12861 w 22974"/>
                    <a:gd name="connsiteY7" fmla="*/ 2680 h 38588"/>
                    <a:gd name="connsiteX8" fmla="*/ 21388 w 22974"/>
                    <a:gd name="connsiteY8" fmla="*/ 2680 h 38588"/>
                    <a:gd name="connsiteX9" fmla="*/ 21388 w 22974"/>
                    <a:gd name="connsiteY9" fmla="*/ -1712 h 38588"/>
                    <a:gd name="connsiteX10" fmla="*/ -835 w 22974"/>
                    <a:gd name="connsiteY10" fmla="*/ -1712 h 38588"/>
                    <a:gd name="connsiteX11" fmla="*/ -835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35" y="2680"/>
                      </a:moveTo>
                      <a:lnTo>
                        <a:pt x="7692" y="2680"/>
                      </a:lnTo>
                      <a:lnTo>
                        <a:pt x="7692" y="32122"/>
                      </a:lnTo>
                      <a:lnTo>
                        <a:pt x="-1587" y="30261"/>
                      </a:lnTo>
                      <a:lnTo>
                        <a:pt x="-1587" y="35017"/>
                      </a:lnTo>
                      <a:lnTo>
                        <a:pt x="7642" y="36877"/>
                      </a:lnTo>
                      <a:lnTo>
                        <a:pt x="12861" y="36877"/>
                      </a:lnTo>
                      <a:lnTo>
                        <a:pt x="12861" y="2680"/>
                      </a:lnTo>
                      <a:lnTo>
                        <a:pt x="21388" y="2680"/>
                      </a:lnTo>
                      <a:lnTo>
                        <a:pt x="21388" y="-1712"/>
                      </a:lnTo>
                      <a:lnTo>
                        <a:pt x="-835" y="-1712"/>
                      </a:lnTo>
                      <a:lnTo>
                        <a:pt x="-835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" name="Freeform: Shape 317">
                  <a:extLst>
                    <a:ext uri="{FF2B5EF4-FFF2-40B4-BE49-F238E27FC236}">
                      <a16:creationId xmlns:a16="http://schemas.microsoft.com/office/drawing/2014/main" id="{9E914762-42D4-4B48-A60D-A1DA3629C3EA}"/>
                    </a:ext>
                  </a:extLst>
                </p:cNvPr>
                <p:cNvSpPr/>
                <p:nvPr/>
              </p:nvSpPr>
              <p:spPr>
                <a:xfrm flipV="1">
                  <a:off x="7494894" y="5900349"/>
                  <a:ext cx="28118" cy="38588"/>
                </a:xfrm>
                <a:custGeom>
                  <a:avLst/>
                  <a:gdLst>
                    <a:gd name="connsiteX0" fmla="*/ 15912 w 28118"/>
                    <a:gd name="connsiteY0" fmla="*/ 32329 h 38588"/>
                    <a:gd name="connsiteX1" fmla="*/ 2730 w 28118"/>
                    <a:gd name="connsiteY1" fmla="*/ 11728 h 38588"/>
                    <a:gd name="connsiteX2" fmla="*/ 15912 w 28118"/>
                    <a:gd name="connsiteY2" fmla="*/ 11728 h 38588"/>
                    <a:gd name="connsiteX3" fmla="*/ 15912 w 28118"/>
                    <a:gd name="connsiteY3" fmla="*/ 32329 h 38588"/>
                    <a:gd name="connsiteX4" fmla="*/ 14540 w 28118"/>
                    <a:gd name="connsiteY4" fmla="*/ 36877 h 38588"/>
                    <a:gd name="connsiteX5" fmla="*/ 21106 w 28118"/>
                    <a:gd name="connsiteY5" fmla="*/ 36877 h 38588"/>
                    <a:gd name="connsiteX6" fmla="*/ 21106 w 28118"/>
                    <a:gd name="connsiteY6" fmla="*/ 11728 h 38588"/>
                    <a:gd name="connsiteX7" fmla="*/ 26614 w 28118"/>
                    <a:gd name="connsiteY7" fmla="*/ 11728 h 38588"/>
                    <a:gd name="connsiteX8" fmla="*/ 26614 w 28118"/>
                    <a:gd name="connsiteY8" fmla="*/ 7386 h 38588"/>
                    <a:gd name="connsiteX9" fmla="*/ 21106 w 28118"/>
                    <a:gd name="connsiteY9" fmla="*/ 7386 h 38588"/>
                    <a:gd name="connsiteX10" fmla="*/ 21106 w 28118"/>
                    <a:gd name="connsiteY10" fmla="*/ -1712 h 38588"/>
                    <a:gd name="connsiteX11" fmla="*/ 15912 w 28118"/>
                    <a:gd name="connsiteY11" fmla="*/ -1712 h 38588"/>
                    <a:gd name="connsiteX12" fmla="*/ 15912 w 28118"/>
                    <a:gd name="connsiteY12" fmla="*/ 7386 h 38588"/>
                    <a:gd name="connsiteX13" fmla="*/ -1505 w 28118"/>
                    <a:gd name="connsiteY13" fmla="*/ 7386 h 38588"/>
                    <a:gd name="connsiteX14" fmla="*/ -1505 w 28118"/>
                    <a:gd name="connsiteY14" fmla="*/ 12422 h 38588"/>
                    <a:gd name="connsiteX15" fmla="*/ 14540 w 28118"/>
                    <a:gd name="connsiteY15" fmla="*/ 3687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912" y="32329"/>
                      </a:moveTo>
                      <a:lnTo>
                        <a:pt x="2730" y="11728"/>
                      </a:lnTo>
                      <a:lnTo>
                        <a:pt x="15912" y="11728"/>
                      </a:lnTo>
                      <a:lnTo>
                        <a:pt x="15912" y="32329"/>
                      </a:lnTo>
                      <a:close/>
                      <a:moveTo>
                        <a:pt x="14540" y="36877"/>
                      </a:moveTo>
                      <a:lnTo>
                        <a:pt x="21106" y="36877"/>
                      </a:lnTo>
                      <a:lnTo>
                        <a:pt x="21106" y="11728"/>
                      </a:lnTo>
                      <a:lnTo>
                        <a:pt x="26614" y="11728"/>
                      </a:lnTo>
                      <a:lnTo>
                        <a:pt x="26614" y="7386"/>
                      </a:lnTo>
                      <a:lnTo>
                        <a:pt x="21106" y="7386"/>
                      </a:lnTo>
                      <a:lnTo>
                        <a:pt x="21106" y="-1712"/>
                      </a:lnTo>
                      <a:lnTo>
                        <a:pt x="15912" y="-1712"/>
                      </a:lnTo>
                      <a:lnTo>
                        <a:pt x="15912" y="7386"/>
                      </a:lnTo>
                      <a:lnTo>
                        <a:pt x="-1505" y="7386"/>
                      </a:lnTo>
                      <a:lnTo>
                        <a:pt x="-1505" y="12422"/>
                      </a:lnTo>
                      <a:lnTo>
                        <a:pt x="14540" y="368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9" name="Graphic 2">
                <a:extLst>
                  <a:ext uri="{FF2B5EF4-FFF2-40B4-BE49-F238E27FC236}">
                    <a16:creationId xmlns:a16="http://schemas.microsoft.com/office/drawing/2014/main" id="{C2CC24AE-6DB9-4094-BBB7-8DB5B692EBEE}"/>
                  </a:ext>
                </a:extLst>
              </p:cNvPr>
              <p:cNvGrpSpPr/>
              <p:nvPr/>
            </p:nvGrpSpPr>
            <p:grpSpPr>
              <a:xfrm>
                <a:off x="7140988" y="5957989"/>
                <a:ext cx="401952" cy="40970"/>
                <a:chOff x="7140988" y="5957989"/>
                <a:chExt cx="401952" cy="40970"/>
              </a:xfrm>
              <a:solidFill>
                <a:srgbClr val="000000"/>
              </a:solidFill>
            </p:grpSpPr>
            <p:sp>
              <p:nvSpPr>
                <p:cNvPr id="320" name="Freeform: Shape 319">
                  <a:extLst>
                    <a:ext uri="{FF2B5EF4-FFF2-40B4-BE49-F238E27FC236}">
                      <a16:creationId xmlns:a16="http://schemas.microsoft.com/office/drawing/2014/main" id="{DFC7F030-E8BA-4DFD-AA33-051874FD512F}"/>
                    </a:ext>
                  </a:extLst>
                </p:cNvPr>
                <p:cNvSpPr/>
                <p:nvPr/>
              </p:nvSpPr>
              <p:spPr>
                <a:xfrm flipV="1">
                  <a:off x="7140988" y="5969262"/>
                  <a:ext cx="28168" cy="28945"/>
                </a:xfrm>
                <a:custGeom>
                  <a:avLst/>
                  <a:gdLst>
                    <a:gd name="connsiteX0" fmla="*/ -1423 w 28168"/>
                    <a:gd name="connsiteY0" fmla="*/ 27824 h 28945"/>
                    <a:gd name="connsiteX1" fmla="*/ 3614 w 28168"/>
                    <a:gd name="connsiteY1" fmla="*/ 27824 h 28945"/>
                    <a:gd name="connsiteX2" fmla="*/ 12661 w 28168"/>
                    <a:gd name="connsiteY2" fmla="*/ 3534 h 28945"/>
                    <a:gd name="connsiteX3" fmla="*/ 21709 w 28168"/>
                    <a:gd name="connsiteY3" fmla="*/ 27824 h 28945"/>
                    <a:gd name="connsiteX4" fmla="*/ 26746 w 28168"/>
                    <a:gd name="connsiteY4" fmla="*/ 27824 h 28945"/>
                    <a:gd name="connsiteX5" fmla="*/ 15887 w 28168"/>
                    <a:gd name="connsiteY5" fmla="*/ -1122 h 28945"/>
                    <a:gd name="connsiteX6" fmla="*/ 9428 w 28168"/>
                    <a:gd name="connsiteY6" fmla="*/ -1122 h 28945"/>
                    <a:gd name="connsiteX7" fmla="*/ -1423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423" y="27824"/>
                      </a:moveTo>
                      <a:lnTo>
                        <a:pt x="3614" y="27824"/>
                      </a:lnTo>
                      <a:lnTo>
                        <a:pt x="12661" y="3534"/>
                      </a:lnTo>
                      <a:lnTo>
                        <a:pt x="21709" y="27824"/>
                      </a:lnTo>
                      <a:lnTo>
                        <a:pt x="26746" y="27824"/>
                      </a:lnTo>
                      <a:lnTo>
                        <a:pt x="15887" y="-1122"/>
                      </a:lnTo>
                      <a:lnTo>
                        <a:pt x="9428" y="-1122"/>
                      </a:lnTo>
                      <a:lnTo>
                        <a:pt x="-1423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" name="Freeform: Shape 320">
                  <a:extLst>
                    <a:ext uri="{FF2B5EF4-FFF2-40B4-BE49-F238E27FC236}">
                      <a16:creationId xmlns:a16="http://schemas.microsoft.com/office/drawing/2014/main" id="{2212843A-E978-45E3-8ADB-C827CAE3BD37}"/>
                    </a:ext>
                  </a:extLst>
                </p:cNvPr>
                <p:cNvSpPr/>
                <p:nvPr/>
              </p:nvSpPr>
              <p:spPr>
                <a:xfrm flipV="1">
                  <a:off x="7173908" y="5968567"/>
                  <a:ext cx="24455" cy="30393"/>
                </a:xfrm>
                <a:custGeom>
                  <a:avLst/>
                  <a:gdLst>
                    <a:gd name="connsiteX0" fmla="*/ 13581 w 24455"/>
                    <a:gd name="connsiteY0" fmla="*/ 14182 h 30393"/>
                    <a:gd name="connsiteX1" fmla="*/ 5592 w 24455"/>
                    <a:gd name="connsiteY1" fmla="*/ 12867 h 30393"/>
                    <a:gd name="connsiteX2" fmla="*/ 3367 w 24455"/>
                    <a:gd name="connsiteY2" fmla="*/ 8368 h 30393"/>
                    <a:gd name="connsiteX3" fmla="*/ 5038 w 24455"/>
                    <a:gd name="connsiteY3" fmla="*/ 4348 h 30393"/>
                    <a:gd name="connsiteX4" fmla="*/ 9570 w 24455"/>
                    <a:gd name="connsiteY4" fmla="*/ 2868 h 30393"/>
                    <a:gd name="connsiteX5" fmla="*/ 15922 w 24455"/>
                    <a:gd name="connsiteY5" fmla="*/ 5672 h 30393"/>
                    <a:gd name="connsiteX6" fmla="*/ 18312 w 24455"/>
                    <a:gd name="connsiteY6" fmla="*/ 13123 h 30393"/>
                    <a:gd name="connsiteX7" fmla="*/ 18312 w 24455"/>
                    <a:gd name="connsiteY7" fmla="*/ 14182 h 30393"/>
                    <a:gd name="connsiteX8" fmla="*/ 13581 w 24455"/>
                    <a:gd name="connsiteY8" fmla="*/ 14182 h 30393"/>
                    <a:gd name="connsiteX9" fmla="*/ 23067 w 24455"/>
                    <a:gd name="connsiteY9" fmla="*/ 16150 h 30393"/>
                    <a:gd name="connsiteX10" fmla="*/ 23067 w 24455"/>
                    <a:gd name="connsiteY10" fmla="*/ -366 h 30393"/>
                    <a:gd name="connsiteX11" fmla="*/ 18312 w 24455"/>
                    <a:gd name="connsiteY11" fmla="*/ -366 h 30393"/>
                    <a:gd name="connsiteX12" fmla="*/ 18312 w 24455"/>
                    <a:gd name="connsiteY12" fmla="*/ 4026 h 30393"/>
                    <a:gd name="connsiteX13" fmla="*/ 14251 w 24455"/>
                    <a:gd name="connsiteY13" fmla="*/ 139 h 30393"/>
                    <a:gd name="connsiteX14" fmla="*/ 8305 w 24455"/>
                    <a:gd name="connsiteY14" fmla="*/ -1118 h 30393"/>
                    <a:gd name="connsiteX15" fmla="*/ 1234 w 24455"/>
                    <a:gd name="connsiteY15" fmla="*/ 1379 h 30393"/>
                    <a:gd name="connsiteX16" fmla="*/ -1388 w 24455"/>
                    <a:gd name="connsiteY16" fmla="*/ 8062 h 30393"/>
                    <a:gd name="connsiteX17" fmla="*/ 1879 w 24455"/>
                    <a:gd name="connsiteY17" fmla="*/ 15422 h 30393"/>
                    <a:gd name="connsiteX18" fmla="*/ 11638 w 24455"/>
                    <a:gd name="connsiteY18" fmla="*/ 17903 h 30393"/>
                    <a:gd name="connsiteX19" fmla="*/ 18312 w 24455"/>
                    <a:gd name="connsiteY19" fmla="*/ 17903 h 30393"/>
                    <a:gd name="connsiteX20" fmla="*/ 18312 w 24455"/>
                    <a:gd name="connsiteY20" fmla="*/ 18375 h 30393"/>
                    <a:gd name="connsiteX21" fmla="*/ 16153 w 24455"/>
                    <a:gd name="connsiteY21" fmla="*/ 23453 h 30393"/>
                    <a:gd name="connsiteX22" fmla="*/ 10091 w 24455"/>
                    <a:gd name="connsiteY22" fmla="*/ 25247 h 30393"/>
                    <a:gd name="connsiteX23" fmla="*/ 5253 w 24455"/>
                    <a:gd name="connsiteY23" fmla="*/ 24652 h 30393"/>
                    <a:gd name="connsiteX24" fmla="*/ 737 w 24455"/>
                    <a:gd name="connsiteY24" fmla="*/ 22865 h 30393"/>
                    <a:gd name="connsiteX25" fmla="*/ 737 w 24455"/>
                    <a:gd name="connsiteY25" fmla="*/ 27265 h 30393"/>
                    <a:gd name="connsiteX26" fmla="*/ 5799 w 24455"/>
                    <a:gd name="connsiteY26" fmla="*/ 28770 h 30393"/>
                    <a:gd name="connsiteX27" fmla="*/ 10579 w 24455"/>
                    <a:gd name="connsiteY27" fmla="*/ 29275 h 30393"/>
                    <a:gd name="connsiteX28" fmla="*/ 19966 w 24455"/>
                    <a:gd name="connsiteY28" fmla="*/ 26016 h 30393"/>
                    <a:gd name="connsiteX29" fmla="*/ 23067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81" y="14182"/>
                      </a:moveTo>
                      <a:cubicBezTo>
                        <a:pt x="9738" y="14182"/>
                        <a:pt x="7075" y="13743"/>
                        <a:pt x="5592" y="12867"/>
                      </a:cubicBezTo>
                      <a:cubicBezTo>
                        <a:pt x="4109" y="11990"/>
                        <a:pt x="3367" y="10490"/>
                        <a:pt x="3367" y="8368"/>
                      </a:cubicBezTo>
                      <a:cubicBezTo>
                        <a:pt x="3367" y="6681"/>
                        <a:pt x="3924" y="5341"/>
                        <a:pt x="5038" y="4348"/>
                      </a:cubicBezTo>
                      <a:cubicBezTo>
                        <a:pt x="6152" y="3361"/>
                        <a:pt x="7662" y="2868"/>
                        <a:pt x="9570" y="2868"/>
                      </a:cubicBezTo>
                      <a:cubicBezTo>
                        <a:pt x="12211" y="2868"/>
                        <a:pt x="14328" y="3803"/>
                        <a:pt x="15922" y="5672"/>
                      </a:cubicBezTo>
                      <a:cubicBezTo>
                        <a:pt x="17515" y="7541"/>
                        <a:pt x="18312" y="10024"/>
                        <a:pt x="18312" y="13123"/>
                      </a:cubicBezTo>
                      <a:lnTo>
                        <a:pt x="18312" y="14182"/>
                      </a:lnTo>
                      <a:lnTo>
                        <a:pt x="13581" y="14182"/>
                      </a:lnTo>
                      <a:close/>
                      <a:moveTo>
                        <a:pt x="23067" y="16150"/>
                      </a:moveTo>
                      <a:lnTo>
                        <a:pt x="23067" y="-366"/>
                      </a:lnTo>
                      <a:lnTo>
                        <a:pt x="18312" y="-366"/>
                      </a:lnTo>
                      <a:lnTo>
                        <a:pt x="18312" y="4026"/>
                      </a:lnTo>
                      <a:cubicBezTo>
                        <a:pt x="17225" y="2273"/>
                        <a:pt x="15872" y="977"/>
                        <a:pt x="14251" y="139"/>
                      </a:cubicBezTo>
                      <a:cubicBezTo>
                        <a:pt x="12630" y="-699"/>
                        <a:pt x="10648" y="-1118"/>
                        <a:pt x="8305" y="-1118"/>
                      </a:cubicBezTo>
                      <a:cubicBezTo>
                        <a:pt x="5344" y="-1118"/>
                        <a:pt x="2987" y="-286"/>
                        <a:pt x="1234" y="1379"/>
                      </a:cubicBezTo>
                      <a:cubicBezTo>
                        <a:pt x="-514" y="3044"/>
                        <a:pt x="-1388" y="5272"/>
                        <a:pt x="-1388" y="8062"/>
                      </a:cubicBezTo>
                      <a:cubicBezTo>
                        <a:pt x="-1388" y="11315"/>
                        <a:pt x="-299" y="13768"/>
                        <a:pt x="1879" y="15422"/>
                      </a:cubicBezTo>
                      <a:cubicBezTo>
                        <a:pt x="4062" y="17076"/>
                        <a:pt x="7315" y="17903"/>
                        <a:pt x="11638" y="17903"/>
                      </a:cubicBezTo>
                      <a:lnTo>
                        <a:pt x="18312" y="17903"/>
                      </a:lnTo>
                      <a:lnTo>
                        <a:pt x="18312" y="18375"/>
                      </a:lnTo>
                      <a:cubicBezTo>
                        <a:pt x="18312" y="20564"/>
                        <a:pt x="17592" y="22256"/>
                        <a:pt x="16153" y="23453"/>
                      </a:cubicBezTo>
                      <a:cubicBezTo>
                        <a:pt x="14714" y="24649"/>
                        <a:pt x="12693" y="25247"/>
                        <a:pt x="10091" y="25247"/>
                      </a:cubicBezTo>
                      <a:cubicBezTo>
                        <a:pt x="8437" y="25247"/>
                        <a:pt x="6824" y="25049"/>
                        <a:pt x="5253" y="24652"/>
                      </a:cubicBezTo>
                      <a:cubicBezTo>
                        <a:pt x="3687" y="24255"/>
                        <a:pt x="2182" y="23659"/>
                        <a:pt x="737" y="22865"/>
                      </a:cubicBezTo>
                      <a:lnTo>
                        <a:pt x="737" y="27265"/>
                      </a:lnTo>
                      <a:cubicBezTo>
                        <a:pt x="2474" y="27938"/>
                        <a:pt x="4161" y="28440"/>
                        <a:pt x="5799" y="28770"/>
                      </a:cubicBezTo>
                      <a:cubicBezTo>
                        <a:pt x="7436" y="29107"/>
                        <a:pt x="9030" y="29275"/>
                        <a:pt x="10579" y="29275"/>
                      </a:cubicBezTo>
                      <a:cubicBezTo>
                        <a:pt x="14769" y="29275"/>
                        <a:pt x="17898" y="28189"/>
                        <a:pt x="19966" y="26016"/>
                      </a:cubicBezTo>
                      <a:cubicBezTo>
                        <a:pt x="22033" y="23850"/>
                        <a:pt x="23067" y="20561"/>
                        <a:pt x="23067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" name="Freeform: Shape 321">
                  <a:extLst>
                    <a:ext uri="{FF2B5EF4-FFF2-40B4-BE49-F238E27FC236}">
                      <a16:creationId xmlns:a16="http://schemas.microsoft.com/office/drawing/2014/main" id="{C626298D-BCB4-4C41-8F54-7E7A13B4B26A}"/>
                    </a:ext>
                  </a:extLst>
                </p:cNvPr>
                <p:cNvSpPr/>
                <p:nvPr/>
              </p:nvSpPr>
              <p:spPr>
                <a:xfrm flipV="1">
                  <a:off x="7208154" y="5957989"/>
                  <a:ext cx="4755" cy="40218"/>
                </a:xfrm>
                <a:custGeom>
                  <a:avLst/>
                  <a:gdLst>
                    <a:gd name="connsiteX0" fmla="*/ -413 w 4755"/>
                    <a:gd name="connsiteY0" fmla="*/ 38414 h 40218"/>
                    <a:gd name="connsiteX1" fmla="*/ 4342 w 4755"/>
                    <a:gd name="connsiteY1" fmla="*/ 38414 h 40218"/>
                    <a:gd name="connsiteX2" fmla="*/ 4342 w 4755"/>
                    <a:gd name="connsiteY2" fmla="*/ -1804 h 40218"/>
                    <a:gd name="connsiteX3" fmla="*/ -413 w 4755"/>
                    <a:gd name="connsiteY3" fmla="*/ -1804 h 40218"/>
                    <a:gd name="connsiteX4" fmla="*/ -413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13" y="38414"/>
                      </a:moveTo>
                      <a:lnTo>
                        <a:pt x="4342" y="38414"/>
                      </a:lnTo>
                      <a:lnTo>
                        <a:pt x="4342" y="-1804"/>
                      </a:lnTo>
                      <a:lnTo>
                        <a:pt x="-413" y="-1804"/>
                      </a:lnTo>
                      <a:lnTo>
                        <a:pt x="-413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" name="Freeform: Shape 322">
                  <a:extLst>
                    <a:ext uri="{FF2B5EF4-FFF2-40B4-BE49-F238E27FC236}">
                      <a16:creationId xmlns:a16="http://schemas.microsoft.com/office/drawing/2014/main" id="{CECBBDD1-EEAA-4B02-B2BA-9180128B5DE5}"/>
                    </a:ext>
                  </a:extLst>
                </p:cNvPr>
                <p:cNvSpPr/>
                <p:nvPr/>
              </p:nvSpPr>
              <p:spPr>
                <a:xfrm flipV="1">
                  <a:off x="7222372" y="5968567"/>
                  <a:ext cx="24240" cy="30393"/>
                </a:xfrm>
                <a:custGeom>
                  <a:avLst/>
                  <a:gdLst>
                    <a:gd name="connsiteX0" fmla="*/ -1530 w 24240"/>
                    <a:gd name="connsiteY0" fmla="*/ 11055 h 30393"/>
                    <a:gd name="connsiteX1" fmla="*/ -1530 w 24240"/>
                    <a:gd name="connsiteY1" fmla="*/ 28580 h 30393"/>
                    <a:gd name="connsiteX2" fmla="*/ 3225 w 24240"/>
                    <a:gd name="connsiteY2" fmla="*/ 28580 h 30393"/>
                    <a:gd name="connsiteX3" fmla="*/ 3225 w 24240"/>
                    <a:gd name="connsiteY3" fmla="*/ 11237 h 30393"/>
                    <a:gd name="connsiteX4" fmla="*/ 4822 w 24240"/>
                    <a:gd name="connsiteY4" fmla="*/ 5068 h 30393"/>
                    <a:gd name="connsiteX5" fmla="*/ 9635 w 24240"/>
                    <a:gd name="connsiteY5" fmla="*/ 3017 h 30393"/>
                    <a:gd name="connsiteX6" fmla="*/ 15713 w 24240"/>
                    <a:gd name="connsiteY6" fmla="*/ 5473 h 30393"/>
                    <a:gd name="connsiteX7" fmla="*/ 17955 w 24240"/>
                    <a:gd name="connsiteY7" fmla="*/ 12172 h 30393"/>
                    <a:gd name="connsiteX8" fmla="*/ 17955 w 24240"/>
                    <a:gd name="connsiteY8" fmla="*/ 28580 h 30393"/>
                    <a:gd name="connsiteX9" fmla="*/ 22710 w 24240"/>
                    <a:gd name="connsiteY9" fmla="*/ 28580 h 30393"/>
                    <a:gd name="connsiteX10" fmla="*/ 22710 w 24240"/>
                    <a:gd name="connsiteY10" fmla="*/ -366 h 30393"/>
                    <a:gd name="connsiteX11" fmla="*/ 17955 w 24240"/>
                    <a:gd name="connsiteY11" fmla="*/ -366 h 30393"/>
                    <a:gd name="connsiteX12" fmla="*/ 17955 w 24240"/>
                    <a:gd name="connsiteY12" fmla="*/ 4084 h 30393"/>
                    <a:gd name="connsiteX13" fmla="*/ 13935 w 24240"/>
                    <a:gd name="connsiteY13" fmla="*/ 164 h 30393"/>
                    <a:gd name="connsiteX14" fmla="*/ 8626 w 24240"/>
                    <a:gd name="connsiteY14" fmla="*/ -1118 h 30393"/>
                    <a:gd name="connsiteX15" fmla="*/ 1050 w 24240"/>
                    <a:gd name="connsiteY15" fmla="*/ 1983 h 30393"/>
                    <a:gd name="connsiteX16" fmla="*/ -1530 w 24240"/>
                    <a:gd name="connsiteY16" fmla="*/ 11055 h 30393"/>
                    <a:gd name="connsiteX17" fmla="*/ 10437 w 24240"/>
                    <a:gd name="connsiteY17" fmla="*/ 29275 h 30393"/>
                    <a:gd name="connsiteX18" fmla="*/ 10437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30" y="11055"/>
                      </a:moveTo>
                      <a:lnTo>
                        <a:pt x="-1530" y="28580"/>
                      </a:lnTo>
                      <a:lnTo>
                        <a:pt x="3225" y="28580"/>
                      </a:lnTo>
                      <a:lnTo>
                        <a:pt x="3225" y="11237"/>
                      </a:lnTo>
                      <a:cubicBezTo>
                        <a:pt x="3225" y="8497"/>
                        <a:pt x="3757" y="6441"/>
                        <a:pt x="4822" y="5068"/>
                      </a:cubicBezTo>
                      <a:cubicBezTo>
                        <a:pt x="5891" y="3701"/>
                        <a:pt x="7496" y="3017"/>
                        <a:pt x="9635" y="3017"/>
                      </a:cubicBezTo>
                      <a:cubicBezTo>
                        <a:pt x="12199" y="3017"/>
                        <a:pt x="14225" y="3836"/>
                        <a:pt x="15713" y="5473"/>
                      </a:cubicBezTo>
                      <a:cubicBezTo>
                        <a:pt x="17208" y="7111"/>
                        <a:pt x="17955" y="9344"/>
                        <a:pt x="17955" y="12172"/>
                      </a:cubicBezTo>
                      <a:lnTo>
                        <a:pt x="17955" y="28580"/>
                      </a:lnTo>
                      <a:lnTo>
                        <a:pt x="22710" y="28580"/>
                      </a:lnTo>
                      <a:lnTo>
                        <a:pt x="22710" y="-366"/>
                      </a:lnTo>
                      <a:lnTo>
                        <a:pt x="17955" y="-366"/>
                      </a:lnTo>
                      <a:lnTo>
                        <a:pt x="17955" y="4084"/>
                      </a:lnTo>
                      <a:cubicBezTo>
                        <a:pt x="16802" y="2325"/>
                        <a:pt x="15463" y="1018"/>
                        <a:pt x="13935" y="164"/>
                      </a:cubicBezTo>
                      <a:cubicBezTo>
                        <a:pt x="12414" y="-691"/>
                        <a:pt x="10644" y="-1118"/>
                        <a:pt x="8626" y="-1118"/>
                      </a:cubicBezTo>
                      <a:cubicBezTo>
                        <a:pt x="5301" y="-1118"/>
                        <a:pt x="2776" y="-85"/>
                        <a:pt x="1050" y="1983"/>
                      </a:cubicBezTo>
                      <a:cubicBezTo>
                        <a:pt x="-670" y="4051"/>
                        <a:pt x="-1530" y="7075"/>
                        <a:pt x="-1530" y="11055"/>
                      </a:cubicBezTo>
                      <a:close/>
                      <a:moveTo>
                        <a:pt x="10437" y="29275"/>
                      </a:moveTo>
                      <a:lnTo>
                        <a:pt x="10437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" name="Freeform: Shape 323">
                  <a:extLst>
                    <a:ext uri="{FF2B5EF4-FFF2-40B4-BE49-F238E27FC236}">
                      <a16:creationId xmlns:a16="http://schemas.microsoft.com/office/drawing/2014/main" id="{299E344E-EE09-4355-9B55-72CACEE274F8}"/>
                    </a:ext>
                  </a:extLst>
                </p:cNvPr>
                <p:cNvSpPr/>
                <p:nvPr/>
              </p:nvSpPr>
              <p:spPr>
                <a:xfrm flipV="1">
                  <a:off x="7254338" y="5968567"/>
                  <a:ext cx="26828" cy="30393"/>
                </a:xfrm>
                <a:custGeom>
                  <a:avLst/>
                  <a:gdLst>
                    <a:gd name="connsiteX0" fmla="*/ 25337 w 26828"/>
                    <a:gd name="connsiteY0" fmla="*/ 15298 h 30393"/>
                    <a:gd name="connsiteX1" fmla="*/ 25337 w 26828"/>
                    <a:gd name="connsiteY1" fmla="*/ 12974 h 30393"/>
                    <a:gd name="connsiteX2" fmla="*/ 3470 w 26828"/>
                    <a:gd name="connsiteY2" fmla="*/ 12974 h 30393"/>
                    <a:gd name="connsiteX3" fmla="*/ 6431 w 26828"/>
                    <a:gd name="connsiteY3" fmla="*/ 5490 h 30393"/>
                    <a:gd name="connsiteX4" fmla="*/ 13808 w 26828"/>
                    <a:gd name="connsiteY4" fmla="*/ 2918 h 30393"/>
                    <a:gd name="connsiteX5" fmla="*/ 19117 w 26828"/>
                    <a:gd name="connsiteY5" fmla="*/ 3587 h 30393"/>
                    <a:gd name="connsiteX6" fmla="*/ 24228 w 26828"/>
                    <a:gd name="connsiteY6" fmla="*/ 5605 h 30393"/>
                    <a:gd name="connsiteX7" fmla="*/ 24228 w 26828"/>
                    <a:gd name="connsiteY7" fmla="*/ 1106 h 30393"/>
                    <a:gd name="connsiteX8" fmla="*/ 18977 w 26828"/>
                    <a:gd name="connsiteY8" fmla="*/ -548 h 30393"/>
                    <a:gd name="connsiteX9" fmla="*/ 13527 w 26828"/>
                    <a:gd name="connsiteY9" fmla="*/ -1118 h 30393"/>
                    <a:gd name="connsiteX10" fmla="*/ 2552 w 26828"/>
                    <a:gd name="connsiteY10" fmla="*/ 2909 h 30393"/>
                    <a:gd name="connsiteX11" fmla="*/ -1492 w 26828"/>
                    <a:gd name="connsiteY11" fmla="*/ 13826 h 30393"/>
                    <a:gd name="connsiteX12" fmla="*/ 2345 w 26828"/>
                    <a:gd name="connsiteY12" fmla="*/ 25098 h 30393"/>
                    <a:gd name="connsiteX13" fmla="*/ 12700 w 26828"/>
                    <a:gd name="connsiteY13" fmla="*/ 29275 h 30393"/>
                    <a:gd name="connsiteX14" fmla="*/ 21938 w 26828"/>
                    <a:gd name="connsiteY14" fmla="*/ 25512 h 30393"/>
                    <a:gd name="connsiteX15" fmla="*/ 25337 w 26828"/>
                    <a:gd name="connsiteY15" fmla="*/ 15298 h 30393"/>
                    <a:gd name="connsiteX16" fmla="*/ 20581 w 26828"/>
                    <a:gd name="connsiteY16" fmla="*/ 16696 h 30393"/>
                    <a:gd name="connsiteX17" fmla="*/ 18398 w 26828"/>
                    <a:gd name="connsiteY17" fmla="*/ 22915 h 30393"/>
                    <a:gd name="connsiteX18" fmla="*/ 12749 w 26828"/>
                    <a:gd name="connsiteY18" fmla="*/ 25247 h 30393"/>
                    <a:gd name="connsiteX19" fmla="*/ 6381 w 26828"/>
                    <a:gd name="connsiteY19" fmla="*/ 22998 h 30393"/>
                    <a:gd name="connsiteX20" fmla="*/ 3627 w 26828"/>
                    <a:gd name="connsiteY20" fmla="*/ 16663 h 30393"/>
                    <a:gd name="connsiteX21" fmla="*/ 20581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37" y="15298"/>
                      </a:moveTo>
                      <a:lnTo>
                        <a:pt x="25337" y="12974"/>
                      </a:lnTo>
                      <a:lnTo>
                        <a:pt x="3470" y="12974"/>
                      </a:lnTo>
                      <a:cubicBezTo>
                        <a:pt x="3680" y="9699"/>
                        <a:pt x="4667" y="7204"/>
                        <a:pt x="6431" y="5490"/>
                      </a:cubicBezTo>
                      <a:cubicBezTo>
                        <a:pt x="8195" y="3775"/>
                        <a:pt x="10654" y="2918"/>
                        <a:pt x="13808" y="2918"/>
                      </a:cubicBezTo>
                      <a:cubicBezTo>
                        <a:pt x="15633" y="2918"/>
                        <a:pt x="17403" y="3141"/>
                        <a:pt x="19117" y="3587"/>
                      </a:cubicBezTo>
                      <a:cubicBezTo>
                        <a:pt x="20832" y="4034"/>
                        <a:pt x="22536" y="4707"/>
                        <a:pt x="24228" y="5605"/>
                      </a:cubicBezTo>
                      <a:lnTo>
                        <a:pt x="24228" y="1106"/>
                      </a:lnTo>
                      <a:cubicBezTo>
                        <a:pt x="22519" y="384"/>
                        <a:pt x="20769" y="-167"/>
                        <a:pt x="18977" y="-548"/>
                      </a:cubicBezTo>
                      <a:cubicBezTo>
                        <a:pt x="17185" y="-928"/>
                        <a:pt x="15368" y="-1118"/>
                        <a:pt x="13527" y="-1118"/>
                      </a:cubicBezTo>
                      <a:cubicBezTo>
                        <a:pt x="8906" y="-1118"/>
                        <a:pt x="5248" y="224"/>
                        <a:pt x="2552" y="2909"/>
                      </a:cubicBezTo>
                      <a:cubicBezTo>
                        <a:pt x="-144" y="5600"/>
                        <a:pt x="-1492" y="9239"/>
                        <a:pt x="-1492" y="13826"/>
                      </a:cubicBezTo>
                      <a:cubicBezTo>
                        <a:pt x="-1492" y="18562"/>
                        <a:pt x="-213" y="22320"/>
                        <a:pt x="2345" y="25098"/>
                      </a:cubicBezTo>
                      <a:cubicBezTo>
                        <a:pt x="4904" y="27883"/>
                        <a:pt x="8355" y="29275"/>
                        <a:pt x="12700" y="29275"/>
                      </a:cubicBezTo>
                      <a:cubicBezTo>
                        <a:pt x="16592" y="29275"/>
                        <a:pt x="19672" y="28020"/>
                        <a:pt x="21938" y="25512"/>
                      </a:cubicBezTo>
                      <a:cubicBezTo>
                        <a:pt x="24204" y="23009"/>
                        <a:pt x="25337" y="19604"/>
                        <a:pt x="25337" y="15298"/>
                      </a:cubicBezTo>
                      <a:close/>
                      <a:moveTo>
                        <a:pt x="20581" y="16696"/>
                      </a:moveTo>
                      <a:cubicBezTo>
                        <a:pt x="20548" y="19293"/>
                        <a:pt x="19820" y="21366"/>
                        <a:pt x="18398" y="22915"/>
                      </a:cubicBezTo>
                      <a:cubicBezTo>
                        <a:pt x="16975" y="24470"/>
                        <a:pt x="15093" y="25247"/>
                        <a:pt x="12749" y="25247"/>
                      </a:cubicBezTo>
                      <a:cubicBezTo>
                        <a:pt x="10097" y="25247"/>
                        <a:pt x="7975" y="24497"/>
                        <a:pt x="6381" y="22998"/>
                      </a:cubicBezTo>
                      <a:cubicBezTo>
                        <a:pt x="4788" y="21498"/>
                        <a:pt x="3870" y="19386"/>
                        <a:pt x="3627" y="16663"/>
                      </a:cubicBezTo>
                      <a:lnTo>
                        <a:pt x="20581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" name="Freeform: Shape 324">
                  <a:extLst>
                    <a:ext uri="{FF2B5EF4-FFF2-40B4-BE49-F238E27FC236}">
                      <a16:creationId xmlns:a16="http://schemas.microsoft.com/office/drawing/2014/main" id="{54D6F55F-2021-4CEF-AC7F-673526F7C223}"/>
                    </a:ext>
                  </a:extLst>
                </p:cNvPr>
                <p:cNvSpPr/>
                <p:nvPr/>
              </p:nvSpPr>
              <p:spPr>
                <a:xfrm flipV="1">
                  <a:off x="7283983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" name="Freeform: Shape 325">
                  <a:extLst>
                    <a:ext uri="{FF2B5EF4-FFF2-40B4-BE49-F238E27FC236}">
                      <a16:creationId xmlns:a16="http://schemas.microsoft.com/office/drawing/2014/main" id="{0C2BB09D-3DF8-4E84-8FCA-CB0B96E02707}"/>
                    </a:ext>
                  </a:extLst>
                </p:cNvPr>
                <p:cNvSpPr/>
                <p:nvPr/>
              </p:nvSpPr>
              <p:spPr>
                <a:xfrm flipV="1">
                  <a:off x="7306415" y="5974174"/>
                  <a:ext cx="33130" cy="14936"/>
                </a:xfrm>
                <a:custGeom>
                  <a:avLst/>
                  <a:gdLst>
                    <a:gd name="connsiteX0" fmla="*/ -2192 w 33130"/>
                    <a:gd name="connsiteY0" fmla="*/ 13561 h 14936"/>
                    <a:gd name="connsiteX1" fmla="*/ 30938 w 33130"/>
                    <a:gd name="connsiteY1" fmla="*/ 13561 h 14936"/>
                    <a:gd name="connsiteX2" fmla="*/ 30938 w 33130"/>
                    <a:gd name="connsiteY2" fmla="*/ 9219 h 14936"/>
                    <a:gd name="connsiteX3" fmla="*/ -2192 w 33130"/>
                    <a:gd name="connsiteY3" fmla="*/ 9219 h 14936"/>
                    <a:gd name="connsiteX4" fmla="*/ -2192 w 33130"/>
                    <a:gd name="connsiteY4" fmla="*/ 13561 h 14936"/>
                    <a:gd name="connsiteX5" fmla="*/ -2192 w 33130"/>
                    <a:gd name="connsiteY5" fmla="*/ 3016 h 14936"/>
                    <a:gd name="connsiteX6" fmla="*/ 30938 w 33130"/>
                    <a:gd name="connsiteY6" fmla="*/ 3016 h 14936"/>
                    <a:gd name="connsiteX7" fmla="*/ 30938 w 33130"/>
                    <a:gd name="connsiteY7" fmla="*/ -1375 h 14936"/>
                    <a:gd name="connsiteX8" fmla="*/ -2192 w 33130"/>
                    <a:gd name="connsiteY8" fmla="*/ -1375 h 14936"/>
                    <a:gd name="connsiteX9" fmla="*/ -2192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92" y="13561"/>
                      </a:moveTo>
                      <a:lnTo>
                        <a:pt x="30938" y="13561"/>
                      </a:lnTo>
                      <a:lnTo>
                        <a:pt x="30938" y="9219"/>
                      </a:lnTo>
                      <a:lnTo>
                        <a:pt x="-2192" y="9219"/>
                      </a:lnTo>
                      <a:lnTo>
                        <a:pt x="-2192" y="13561"/>
                      </a:lnTo>
                      <a:close/>
                      <a:moveTo>
                        <a:pt x="-2192" y="3016"/>
                      </a:moveTo>
                      <a:lnTo>
                        <a:pt x="30938" y="3016"/>
                      </a:lnTo>
                      <a:lnTo>
                        <a:pt x="30938" y="-1375"/>
                      </a:lnTo>
                      <a:lnTo>
                        <a:pt x="-2192" y="-1375"/>
                      </a:lnTo>
                      <a:lnTo>
                        <a:pt x="-2192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7" name="Freeform: Shape 326">
                  <a:extLst>
                    <a:ext uri="{FF2B5EF4-FFF2-40B4-BE49-F238E27FC236}">
                      <a16:creationId xmlns:a16="http://schemas.microsoft.com/office/drawing/2014/main" id="{57AB2422-DCF5-4DE3-9DA5-665CBF322F6B}"/>
                    </a:ext>
                  </a:extLst>
                </p:cNvPr>
                <p:cNvSpPr/>
                <p:nvPr/>
              </p:nvSpPr>
              <p:spPr>
                <a:xfrm flipV="1">
                  <a:off x="7345157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8" name="Freeform: Shape 327">
                  <a:extLst>
                    <a:ext uri="{FF2B5EF4-FFF2-40B4-BE49-F238E27FC236}">
                      <a16:creationId xmlns:a16="http://schemas.microsoft.com/office/drawing/2014/main" id="{E18279AF-703C-40E1-9F45-8697CEC5991F}"/>
                    </a:ext>
                  </a:extLst>
                </p:cNvPr>
                <p:cNvSpPr/>
                <p:nvPr/>
              </p:nvSpPr>
              <p:spPr>
                <a:xfrm flipV="1">
                  <a:off x="7367795" y="5959619"/>
                  <a:ext cx="22974" cy="38588"/>
                </a:xfrm>
                <a:custGeom>
                  <a:avLst/>
                  <a:gdLst>
                    <a:gd name="connsiteX0" fmla="*/ -845 w 22974"/>
                    <a:gd name="connsiteY0" fmla="*/ 2686 h 38588"/>
                    <a:gd name="connsiteX1" fmla="*/ 7682 w 22974"/>
                    <a:gd name="connsiteY1" fmla="*/ 2686 h 38588"/>
                    <a:gd name="connsiteX2" fmla="*/ 7682 w 22974"/>
                    <a:gd name="connsiteY2" fmla="*/ 32128 h 38588"/>
                    <a:gd name="connsiteX3" fmla="*/ -1597 w 22974"/>
                    <a:gd name="connsiteY3" fmla="*/ 30267 h 38588"/>
                    <a:gd name="connsiteX4" fmla="*/ -1597 w 22974"/>
                    <a:gd name="connsiteY4" fmla="*/ 35023 h 38588"/>
                    <a:gd name="connsiteX5" fmla="*/ 7632 w 22974"/>
                    <a:gd name="connsiteY5" fmla="*/ 36884 h 38588"/>
                    <a:gd name="connsiteX6" fmla="*/ 12851 w 22974"/>
                    <a:gd name="connsiteY6" fmla="*/ 36884 h 38588"/>
                    <a:gd name="connsiteX7" fmla="*/ 12851 w 22974"/>
                    <a:gd name="connsiteY7" fmla="*/ 2686 h 38588"/>
                    <a:gd name="connsiteX8" fmla="*/ 21377 w 22974"/>
                    <a:gd name="connsiteY8" fmla="*/ 2686 h 38588"/>
                    <a:gd name="connsiteX9" fmla="*/ 21377 w 22974"/>
                    <a:gd name="connsiteY9" fmla="*/ -1705 h 38588"/>
                    <a:gd name="connsiteX10" fmla="*/ -845 w 22974"/>
                    <a:gd name="connsiteY10" fmla="*/ -1705 h 38588"/>
                    <a:gd name="connsiteX11" fmla="*/ -845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45" y="2686"/>
                      </a:moveTo>
                      <a:lnTo>
                        <a:pt x="7682" y="2686"/>
                      </a:lnTo>
                      <a:lnTo>
                        <a:pt x="7682" y="32128"/>
                      </a:lnTo>
                      <a:lnTo>
                        <a:pt x="-1597" y="30267"/>
                      </a:lnTo>
                      <a:lnTo>
                        <a:pt x="-1597" y="35023"/>
                      </a:lnTo>
                      <a:lnTo>
                        <a:pt x="7632" y="36884"/>
                      </a:lnTo>
                      <a:lnTo>
                        <a:pt x="12851" y="36884"/>
                      </a:lnTo>
                      <a:lnTo>
                        <a:pt x="12851" y="2686"/>
                      </a:lnTo>
                      <a:lnTo>
                        <a:pt x="21377" y="2686"/>
                      </a:lnTo>
                      <a:lnTo>
                        <a:pt x="21377" y="-1705"/>
                      </a:lnTo>
                      <a:lnTo>
                        <a:pt x="-845" y="-1705"/>
                      </a:lnTo>
                      <a:lnTo>
                        <a:pt x="-845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9" name="Freeform: Shape 328">
                  <a:extLst>
                    <a:ext uri="{FF2B5EF4-FFF2-40B4-BE49-F238E27FC236}">
                      <a16:creationId xmlns:a16="http://schemas.microsoft.com/office/drawing/2014/main" id="{B68D7CFC-CD01-47ED-A40C-7CC1047BE33E}"/>
                    </a:ext>
                  </a:extLst>
                </p:cNvPr>
                <p:cNvSpPr/>
                <p:nvPr/>
              </p:nvSpPr>
              <p:spPr>
                <a:xfrm flipV="1">
                  <a:off x="7401471" y="5959619"/>
                  <a:ext cx="22974" cy="38588"/>
                </a:xfrm>
                <a:custGeom>
                  <a:avLst/>
                  <a:gdLst>
                    <a:gd name="connsiteX0" fmla="*/ -841 w 22974"/>
                    <a:gd name="connsiteY0" fmla="*/ 2686 h 38588"/>
                    <a:gd name="connsiteX1" fmla="*/ 7685 w 22974"/>
                    <a:gd name="connsiteY1" fmla="*/ 2686 h 38588"/>
                    <a:gd name="connsiteX2" fmla="*/ 7685 w 22974"/>
                    <a:gd name="connsiteY2" fmla="*/ 32128 h 38588"/>
                    <a:gd name="connsiteX3" fmla="*/ -1594 w 22974"/>
                    <a:gd name="connsiteY3" fmla="*/ 30267 h 38588"/>
                    <a:gd name="connsiteX4" fmla="*/ -1594 w 22974"/>
                    <a:gd name="connsiteY4" fmla="*/ 35023 h 38588"/>
                    <a:gd name="connsiteX5" fmla="*/ 7636 w 22974"/>
                    <a:gd name="connsiteY5" fmla="*/ 36884 h 38588"/>
                    <a:gd name="connsiteX6" fmla="*/ 12854 w 22974"/>
                    <a:gd name="connsiteY6" fmla="*/ 36884 h 38588"/>
                    <a:gd name="connsiteX7" fmla="*/ 12854 w 22974"/>
                    <a:gd name="connsiteY7" fmla="*/ 2686 h 38588"/>
                    <a:gd name="connsiteX8" fmla="*/ 21381 w 22974"/>
                    <a:gd name="connsiteY8" fmla="*/ 2686 h 38588"/>
                    <a:gd name="connsiteX9" fmla="*/ 21381 w 22974"/>
                    <a:gd name="connsiteY9" fmla="*/ -1705 h 38588"/>
                    <a:gd name="connsiteX10" fmla="*/ -841 w 22974"/>
                    <a:gd name="connsiteY10" fmla="*/ -1705 h 38588"/>
                    <a:gd name="connsiteX11" fmla="*/ -841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41" y="2686"/>
                      </a:moveTo>
                      <a:lnTo>
                        <a:pt x="7685" y="2686"/>
                      </a:lnTo>
                      <a:lnTo>
                        <a:pt x="7685" y="32128"/>
                      </a:lnTo>
                      <a:lnTo>
                        <a:pt x="-1594" y="30267"/>
                      </a:lnTo>
                      <a:lnTo>
                        <a:pt x="-1594" y="35023"/>
                      </a:lnTo>
                      <a:lnTo>
                        <a:pt x="7636" y="36884"/>
                      </a:lnTo>
                      <a:lnTo>
                        <a:pt x="12854" y="36884"/>
                      </a:lnTo>
                      <a:lnTo>
                        <a:pt x="12854" y="2686"/>
                      </a:lnTo>
                      <a:lnTo>
                        <a:pt x="21381" y="2686"/>
                      </a:lnTo>
                      <a:lnTo>
                        <a:pt x="21381" y="-1705"/>
                      </a:lnTo>
                      <a:lnTo>
                        <a:pt x="-841" y="-1705"/>
                      </a:lnTo>
                      <a:lnTo>
                        <a:pt x="-841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0" name="Freeform: Shape 329">
                  <a:extLst>
                    <a:ext uri="{FF2B5EF4-FFF2-40B4-BE49-F238E27FC236}">
                      <a16:creationId xmlns:a16="http://schemas.microsoft.com/office/drawing/2014/main" id="{57B09633-BC10-435F-AB75-BFAE95EF615A}"/>
                    </a:ext>
                  </a:extLst>
                </p:cNvPr>
                <p:cNvSpPr/>
                <p:nvPr/>
              </p:nvSpPr>
              <p:spPr>
                <a:xfrm flipV="1">
                  <a:off x="7434989" y="5991641"/>
                  <a:ext cx="5458" cy="6566"/>
                </a:xfrm>
                <a:custGeom>
                  <a:avLst/>
                  <a:gdLst>
                    <a:gd name="connsiteX0" fmla="*/ -513 w 5458"/>
                    <a:gd name="connsiteY0" fmla="*/ 6799 h 6566"/>
                    <a:gd name="connsiteX1" fmla="*/ 4945 w 5458"/>
                    <a:gd name="connsiteY1" fmla="*/ 6799 h 6566"/>
                    <a:gd name="connsiteX2" fmla="*/ 4945 w 5458"/>
                    <a:gd name="connsiteY2" fmla="*/ 232 h 6566"/>
                    <a:gd name="connsiteX3" fmla="*/ -513 w 5458"/>
                    <a:gd name="connsiteY3" fmla="*/ 232 h 6566"/>
                    <a:gd name="connsiteX4" fmla="*/ -513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13" y="6799"/>
                      </a:moveTo>
                      <a:lnTo>
                        <a:pt x="4945" y="6799"/>
                      </a:lnTo>
                      <a:lnTo>
                        <a:pt x="4945" y="232"/>
                      </a:lnTo>
                      <a:lnTo>
                        <a:pt x="-513" y="232"/>
                      </a:lnTo>
                      <a:lnTo>
                        <a:pt x="-513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1" name="Freeform: Shape 330">
                  <a:extLst>
                    <a:ext uri="{FF2B5EF4-FFF2-40B4-BE49-F238E27FC236}">
                      <a16:creationId xmlns:a16="http://schemas.microsoft.com/office/drawing/2014/main" id="{75479F8B-E299-4B76-BF43-2CC5ADF09B5F}"/>
                    </a:ext>
                  </a:extLst>
                </p:cNvPr>
                <p:cNvSpPr/>
                <p:nvPr/>
              </p:nvSpPr>
              <p:spPr>
                <a:xfrm flipV="1">
                  <a:off x="7449854" y="5958924"/>
                  <a:ext cx="26646" cy="40036"/>
                </a:xfrm>
                <a:custGeom>
                  <a:avLst/>
                  <a:gdLst>
                    <a:gd name="connsiteX0" fmla="*/ 12224 w 26646"/>
                    <a:gd name="connsiteY0" fmla="*/ 20421 h 40036"/>
                    <a:gd name="connsiteX1" fmla="*/ 6650 w 26646"/>
                    <a:gd name="connsiteY1" fmla="*/ 18014 h 40036"/>
                    <a:gd name="connsiteX2" fmla="*/ 4599 w 26646"/>
                    <a:gd name="connsiteY2" fmla="*/ 11431 h 40036"/>
                    <a:gd name="connsiteX3" fmla="*/ 6650 w 26646"/>
                    <a:gd name="connsiteY3" fmla="*/ 4848 h 40036"/>
                    <a:gd name="connsiteX4" fmla="*/ 12224 w 26646"/>
                    <a:gd name="connsiteY4" fmla="*/ 2433 h 40036"/>
                    <a:gd name="connsiteX5" fmla="*/ 17790 w 26646"/>
                    <a:gd name="connsiteY5" fmla="*/ 4848 h 40036"/>
                    <a:gd name="connsiteX6" fmla="*/ 19841 w 26646"/>
                    <a:gd name="connsiteY6" fmla="*/ 11431 h 40036"/>
                    <a:gd name="connsiteX7" fmla="*/ 17790 w 26646"/>
                    <a:gd name="connsiteY7" fmla="*/ 18014 h 40036"/>
                    <a:gd name="connsiteX8" fmla="*/ 12224 w 26646"/>
                    <a:gd name="connsiteY8" fmla="*/ 20421 h 40036"/>
                    <a:gd name="connsiteX9" fmla="*/ 22586 w 26646"/>
                    <a:gd name="connsiteY9" fmla="*/ 36788 h 40036"/>
                    <a:gd name="connsiteX10" fmla="*/ 22586 w 26646"/>
                    <a:gd name="connsiteY10" fmla="*/ 32032 h 40036"/>
                    <a:gd name="connsiteX11" fmla="*/ 18617 w 26646"/>
                    <a:gd name="connsiteY11" fmla="*/ 33447 h 40036"/>
                    <a:gd name="connsiteX12" fmla="*/ 14647 w 26646"/>
                    <a:gd name="connsiteY12" fmla="*/ 33943 h 40036"/>
                    <a:gd name="connsiteX13" fmla="*/ 6749 w 26646"/>
                    <a:gd name="connsiteY13" fmla="*/ 30453 h 40036"/>
                    <a:gd name="connsiteX14" fmla="*/ 3639 w 26646"/>
                    <a:gd name="connsiteY14" fmla="*/ 19908 h 40036"/>
                    <a:gd name="connsiteX15" fmla="*/ 7460 w 26646"/>
                    <a:gd name="connsiteY15" fmla="*/ 23357 h 40036"/>
                    <a:gd name="connsiteX16" fmla="*/ 12530 w 26646"/>
                    <a:gd name="connsiteY16" fmla="*/ 24556 h 40036"/>
                    <a:gd name="connsiteX17" fmla="*/ 21718 w 26646"/>
                    <a:gd name="connsiteY17" fmla="*/ 21025 h 40036"/>
                    <a:gd name="connsiteX18" fmla="*/ 25092 w 26646"/>
                    <a:gd name="connsiteY18" fmla="*/ 11431 h 40036"/>
                    <a:gd name="connsiteX19" fmla="*/ 21577 w 26646"/>
                    <a:gd name="connsiteY19" fmla="*/ 1887 h 40036"/>
                    <a:gd name="connsiteX20" fmla="*/ 12224 w 26646"/>
                    <a:gd name="connsiteY20" fmla="*/ -1702 h 40036"/>
                    <a:gd name="connsiteX21" fmla="*/ 1985 w 26646"/>
                    <a:gd name="connsiteY21" fmla="*/ 3426 h 40036"/>
                    <a:gd name="connsiteX22" fmla="*/ -1554 w 26646"/>
                    <a:gd name="connsiteY22" fmla="*/ 18304 h 40036"/>
                    <a:gd name="connsiteX23" fmla="*/ 2787 w 26646"/>
                    <a:gd name="connsiteY23" fmla="*/ 32893 h 40036"/>
                    <a:gd name="connsiteX24" fmla="*/ 14440 w 26646"/>
                    <a:gd name="connsiteY24" fmla="*/ 38334 h 40036"/>
                    <a:gd name="connsiteX25" fmla="*/ 18410 w 26646"/>
                    <a:gd name="connsiteY25" fmla="*/ 37946 h 40036"/>
                    <a:gd name="connsiteX26" fmla="*/ 22586 w 26646"/>
                    <a:gd name="connsiteY26" fmla="*/ 3678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224" y="20421"/>
                      </a:moveTo>
                      <a:cubicBezTo>
                        <a:pt x="9881" y="20421"/>
                        <a:pt x="8022" y="19619"/>
                        <a:pt x="6650" y="18014"/>
                      </a:cubicBezTo>
                      <a:cubicBezTo>
                        <a:pt x="5282" y="16416"/>
                        <a:pt x="4599" y="14221"/>
                        <a:pt x="4599" y="11431"/>
                      </a:cubicBezTo>
                      <a:cubicBezTo>
                        <a:pt x="4599" y="8658"/>
                        <a:pt x="5282" y="6464"/>
                        <a:pt x="6650" y="4848"/>
                      </a:cubicBezTo>
                      <a:cubicBezTo>
                        <a:pt x="8022" y="3238"/>
                        <a:pt x="9881" y="2433"/>
                        <a:pt x="12224" y="2433"/>
                      </a:cubicBezTo>
                      <a:cubicBezTo>
                        <a:pt x="14567" y="2433"/>
                        <a:pt x="16422" y="3238"/>
                        <a:pt x="17790" y="4848"/>
                      </a:cubicBezTo>
                      <a:cubicBezTo>
                        <a:pt x="19157" y="6464"/>
                        <a:pt x="19841" y="8658"/>
                        <a:pt x="19841" y="11431"/>
                      </a:cubicBezTo>
                      <a:cubicBezTo>
                        <a:pt x="19841" y="14221"/>
                        <a:pt x="19157" y="16416"/>
                        <a:pt x="17790" y="18014"/>
                      </a:cubicBezTo>
                      <a:cubicBezTo>
                        <a:pt x="16422" y="19619"/>
                        <a:pt x="14567" y="20421"/>
                        <a:pt x="12224" y="20421"/>
                      </a:cubicBezTo>
                      <a:close/>
                      <a:moveTo>
                        <a:pt x="22586" y="36788"/>
                      </a:moveTo>
                      <a:lnTo>
                        <a:pt x="22586" y="32032"/>
                      </a:lnTo>
                      <a:cubicBezTo>
                        <a:pt x="21274" y="32650"/>
                        <a:pt x="19951" y="33121"/>
                        <a:pt x="18617" y="33447"/>
                      </a:cubicBezTo>
                      <a:cubicBezTo>
                        <a:pt x="17282" y="33777"/>
                        <a:pt x="15959" y="33943"/>
                        <a:pt x="14647" y="33943"/>
                      </a:cubicBezTo>
                      <a:cubicBezTo>
                        <a:pt x="11201" y="33943"/>
                        <a:pt x="8568" y="32780"/>
                        <a:pt x="6749" y="30453"/>
                      </a:cubicBezTo>
                      <a:cubicBezTo>
                        <a:pt x="4935" y="28126"/>
                        <a:pt x="3898" y="24611"/>
                        <a:pt x="3639" y="19908"/>
                      </a:cubicBezTo>
                      <a:cubicBezTo>
                        <a:pt x="4654" y="21408"/>
                        <a:pt x="5927" y="22558"/>
                        <a:pt x="7460" y="23357"/>
                      </a:cubicBezTo>
                      <a:cubicBezTo>
                        <a:pt x="8998" y="24156"/>
                        <a:pt x="10688" y="24556"/>
                        <a:pt x="12530" y="24556"/>
                      </a:cubicBezTo>
                      <a:cubicBezTo>
                        <a:pt x="16406" y="24556"/>
                        <a:pt x="19468" y="23379"/>
                        <a:pt x="21718" y="21025"/>
                      </a:cubicBezTo>
                      <a:cubicBezTo>
                        <a:pt x="23967" y="18676"/>
                        <a:pt x="25092" y="15478"/>
                        <a:pt x="25092" y="11431"/>
                      </a:cubicBezTo>
                      <a:cubicBezTo>
                        <a:pt x="25092" y="7467"/>
                        <a:pt x="23921" y="4286"/>
                        <a:pt x="21577" y="1887"/>
                      </a:cubicBezTo>
                      <a:cubicBezTo>
                        <a:pt x="19234" y="-505"/>
                        <a:pt x="16116" y="-1702"/>
                        <a:pt x="12224" y="-1702"/>
                      </a:cubicBezTo>
                      <a:cubicBezTo>
                        <a:pt x="7758" y="-1702"/>
                        <a:pt x="4345" y="7"/>
                        <a:pt x="1985" y="3426"/>
                      </a:cubicBezTo>
                      <a:cubicBezTo>
                        <a:pt x="-375" y="6850"/>
                        <a:pt x="-1554" y="11809"/>
                        <a:pt x="-1554" y="18304"/>
                      </a:cubicBezTo>
                      <a:cubicBezTo>
                        <a:pt x="-1554" y="24402"/>
                        <a:pt x="-107" y="29265"/>
                        <a:pt x="2787" y="32893"/>
                      </a:cubicBezTo>
                      <a:cubicBezTo>
                        <a:pt x="5682" y="36520"/>
                        <a:pt x="9566" y="38334"/>
                        <a:pt x="14440" y="38334"/>
                      </a:cubicBezTo>
                      <a:cubicBezTo>
                        <a:pt x="15752" y="38334"/>
                        <a:pt x="17076" y="38205"/>
                        <a:pt x="18410" y="37946"/>
                      </a:cubicBezTo>
                      <a:cubicBezTo>
                        <a:pt x="19744" y="37687"/>
                        <a:pt x="21136" y="37301"/>
                        <a:pt x="22586" y="367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2" name="Freeform: Shape 331">
                  <a:extLst>
                    <a:ext uri="{FF2B5EF4-FFF2-40B4-BE49-F238E27FC236}">
                      <a16:creationId xmlns:a16="http://schemas.microsoft.com/office/drawing/2014/main" id="{9C6BB35B-E6B7-47FA-94A1-C09F28EC07D4}"/>
                    </a:ext>
                  </a:extLst>
                </p:cNvPr>
                <p:cNvSpPr/>
                <p:nvPr/>
              </p:nvSpPr>
              <p:spPr>
                <a:xfrm flipV="1">
                  <a:off x="7482421" y="5959619"/>
                  <a:ext cx="28118" cy="38588"/>
                </a:xfrm>
                <a:custGeom>
                  <a:avLst/>
                  <a:gdLst>
                    <a:gd name="connsiteX0" fmla="*/ 15911 w 28118"/>
                    <a:gd name="connsiteY0" fmla="*/ 32335 h 38588"/>
                    <a:gd name="connsiteX1" fmla="*/ 2728 w 28118"/>
                    <a:gd name="connsiteY1" fmla="*/ 11734 h 38588"/>
                    <a:gd name="connsiteX2" fmla="*/ 15911 w 28118"/>
                    <a:gd name="connsiteY2" fmla="*/ 11734 h 38588"/>
                    <a:gd name="connsiteX3" fmla="*/ 15911 w 28118"/>
                    <a:gd name="connsiteY3" fmla="*/ 32335 h 38588"/>
                    <a:gd name="connsiteX4" fmla="*/ 14538 w 28118"/>
                    <a:gd name="connsiteY4" fmla="*/ 36884 h 38588"/>
                    <a:gd name="connsiteX5" fmla="*/ 21105 w 28118"/>
                    <a:gd name="connsiteY5" fmla="*/ 36884 h 38588"/>
                    <a:gd name="connsiteX6" fmla="*/ 21105 w 28118"/>
                    <a:gd name="connsiteY6" fmla="*/ 11734 h 38588"/>
                    <a:gd name="connsiteX7" fmla="*/ 26613 w 28118"/>
                    <a:gd name="connsiteY7" fmla="*/ 11734 h 38588"/>
                    <a:gd name="connsiteX8" fmla="*/ 26613 w 28118"/>
                    <a:gd name="connsiteY8" fmla="*/ 7392 h 38588"/>
                    <a:gd name="connsiteX9" fmla="*/ 21105 w 28118"/>
                    <a:gd name="connsiteY9" fmla="*/ 7392 h 38588"/>
                    <a:gd name="connsiteX10" fmla="*/ 21105 w 28118"/>
                    <a:gd name="connsiteY10" fmla="*/ -1705 h 38588"/>
                    <a:gd name="connsiteX11" fmla="*/ 15911 w 28118"/>
                    <a:gd name="connsiteY11" fmla="*/ -1705 h 38588"/>
                    <a:gd name="connsiteX12" fmla="*/ 15911 w 28118"/>
                    <a:gd name="connsiteY12" fmla="*/ 7392 h 38588"/>
                    <a:gd name="connsiteX13" fmla="*/ -1506 w 28118"/>
                    <a:gd name="connsiteY13" fmla="*/ 7392 h 38588"/>
                    <a:gd name="connsiteX14" fmla="*/ -1506 w 28118"/>
                    <a:gd name="connsiteY14" fmla="*/ 12429 h 38588"/>
                    <a:gd name="connsiteX15" fmla="*/ 14538 w 28118"/>
                    <a:gd name="connsiteY15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911" y="32335"/>
                      </a:moveTo>
                      <a:lnTo>
                        <a:pt x="2728" y="11734"/>
                      </a:lnTo>
                      <a:lnTo>
                        <a:pt x="15911" y="11734"/>
                      </a:lnTo>
                      <a:lnTo>
                        <a:pt x="15911" y="32335"/>
                      </a:lnTo>
                      <a:close/>
                      <a:moveTo>
                        <a:pt x="14538" y="36884"/>
                      </a:moveTo>
                      <a:lnTo>
                        <a:pt x="21105" y="36884"/>
                      </a:lnTo>
                      <a:lnTo>
                        <a:pt x="21105" y="11734"/>
                      </a:lnTo>
                      <a:lnTo>
                        <a:pt x="26613" y="11734"/>
                      </a:lnTo>
                      <a:lnTo>
                        <a:pt x="26613" y="7392"/>
                      </a:lnTo>
                      <a:lnTo>
                        <a:pt x="21105" y="7392"/>
                      </a:lnTo>
                      <a:lnTo>
                        <a:pt x="21105" y="-1705"/>
                      </a:lnTo>
                      <a:lnTo>
                        <a:pt x="15911" y="-1705"/>
                      </a:lnTo>
                      <a:lnTo>
                        <a:pt x="15911" y="7392"/>
                      </a:lnTo>
                      <a:lnTo>
                        <a:pt x="-1506" y="7392"/>
                      </a:lnTo>
                      <a:lnTo>
                        <a:pt x="-1506" y="12429"/>
                      </a:lnTo>
                      <a:lnTo>
                        <a:pt x="14538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3" name="Freeform: Shape 332">
                  <a:extLst>
                    <a:ext uri="{FF2B5EF4-FFF2-40B4-BE49-F238E27FC236}">
                      <a16:creationId xmlns:a16="http://schemas.microsoft.com/office/drawing/2014/main" id="{DA7E2B60-12EA-4CD9-A598-4A1778E970ED}"/>
                    </a:ext>
                  </a:extLst>
                </p:cNvPr>
                <p:cNvSpPr/>
                <p:nvPr/>
              </p:nvSpPr>
              <p:spPr>
                <a:xfrm flipV="1">
                  <a:off x="7517543" y="5958924"/>
                  <a:ext cx="25397" cy="40036"/>
                </a:xfrm>
                <a:custGeom>
                  <a:avLst/>
                  <a:gdLst>
                    <a:gd name="connsiteX0" fmla="*/ 15929 w 25397"/>
                    <a:gd name="connsiteY0" fmla="*/ 19859 h 40036"/>
                    <a:gd name="connsiteX1" fmla="*/ 21776 w 25397"/>
                    <a:gd name="connsiteY1" fmla="*/ 16518 h 40036"/>
                    <a:gd name="connsiteX2" fmla="*/ 23885 w 25397"/>
                    <a:gd name="connsiteY2" fmla="*/ 10265 h 40036"/>
                    <a:gd name="connsiteX3" fmla="*/ 19957 w 25397"/>
                    <a:gd name="connsiteY3" fmla="*/ 1424 h 40036"/>
                    <a:gd name="connsiteX4" fmla="*/ 8792 w 25397"/>
                    <a:gd name="connsiteY4" fmla="*/ -1702 h 40036"/>
                    <a:gd name="connsiteX5" fmla="*/ 3797 w 25397"/>
                    <a:gd name="connsiteY5" fmla="*/ -1222 h 40036"/>
                    <a:gd name="connsiteX6" fmla="*/ -1513 w 25397"/>
                    <a:gd name="connsiteY6" fmla="*/ 217 h 40036"/>
                    <a:gd name="connsiteX7" fmla="*/ -1513 w 25397"/>
                    <a:gd name="connsiteY7" fmla="*/ 5253 h 40036"/>
                    <a:gd name="connsiteX8" fmla="*/ 3234 w 25397"/>
                    <a:gd name="connsiteY8" fmla="*/ 3343 h 40036"/>
                    <a:gd name="connsiteX9" fmla="*/ 8643 w 25397"/>
                    <a:gd name="connsiteY9" fmla="*/ 2698 h 40036"/>
                    <a:gd name="connsiteX10" fmla="*/ 16119 w 25397"/>
                    <a:gd name="connsiteY10" fmla="*/ 4633 h 40036"/>
                    <a:gd name="connsiteX11" fmla="*/ 18691 w 25397"/>
                    <a:gd name="connsiteY11" fmla="*/ 10265 h 40036"/>
                    <a:gd name="connsiteX12" fmla="*/ 16301 w 25397"/>
                    <a:gd name="connsiteY12" fmla="*/ 15600 h 40036"/>
                    <a:gd name="connsiteX13" fmla="*/ 9652 w 25397"/>
                    <a:gd name="connsiteY13" fmla="*/ 17526 h 40036"/>
                    <a:gd name="connsiteX14" fmla="*/ 5153 w 25397"/>
                    <a:gd name="connsiteY14" fmla="*/ 17526 h 40036"/>
                    <a:gd name="connsiteX15" fmla="*/ 5153 w 25397"/>
                    <a:gd name="connsiteY15" fmla="*/ 21819 h 40036"/>
                    <a:gd name="connsiteX16" fmla="*/ 9859 w 25397"/>
                    <a:gd name="connsiteY16" fmla="*/ 21819 h 40036"/>
                    <a:gd name="connsiteX17" fmla="*/ 15747 w 25397"/>
                    <a:gd name="connsiteY17" fmla="*/ 23357 h 40036"/>
                    <a:gd name="connsiteX18" fmla="*/ 17790 w 25397"/>
                    <a:gd name="connsiteY18" fmla="*/ 27790 h 40036"/>
                    <a:gd name="connsiteX19" fmla="*/ 15681 w 25397"/>
                    <a:gd name="connsiteY19" fmla="*/ 32347 h 40036"/>
                    <a:gd name="connsiteX20" fmla="*/ 9652 w 25397"/>
                    <a:gd name="connsiteY20" fmla="*/ 33943 h 40036"/>
                    <a:gd name="connsiteX21" fmla="*/ 5045 w 25397"/>
                    <a:gd name="connsiteY21" fmla="*/ 33472 h 40036"/>
                    <a:gd name="connsiteX22" fmla="*/ -355 w 25397"/>
                    <a:gd name="connsiteY22" fmla="*/ 32032 h 40036"/>
                    <a:gd name="connsiteX23" fmla="*/ -355 w 25397"/>
                    <a:gd name="connsiteY23" fmla="*/ 36680 h 40036"/>
                    <a:gd name="connsiteX24" fmla="*/ 5219 w 25397"/>
                    <a:gd name="connsiteY24" fmla="*/ 37921 h 40036"/>
                    <a:gd name="connsiteX25" fmla="*/ 10115 w 25397"/>
                    <a:gd name="connsiteY25" fmla="*/ 38334 h 40036"/>
                    <a:gd name="connsiteX26" fmla="*/ 19518 w 25397"/>
                    <a:gd name="connsiteY26" fmla="*/ 35630 h 40036"/>
                    <a:gd name="connsiteX27" fmla="*/ 22983 w 25397"/>
                    <a:gd name="connsiteY27" fmla="*/ 28336 h 40036"/>
                    <a:gd name="connsiteX28" fmla="*/ 21148 w 25397"/>
                    <a:gd name="connsiteY28" fmla="*/ 22919 h 40036"/>
                    <a:gd name="connsiteX29" fmla="*/ 15929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29" y="19859"/>
                      </a:moveTo>
                      <a:cubicBezTo>
                        <a:pt x="18427" y="19324"/>
                        <a:pt x="20376" y="18210"/>
                        <a:pt x="21776" y="16518"/>
                      </a:cubicBezTo>
                      <a:cubicBezTo>
                        <a:pt x="23182" y="14830"/>
                        <a:pt x="23885" y="12746"/>
                        <a:pt x="23885" y="10265"/>
                      </a:cubicBezTo>
                      <a:cubicBezTo>
                        <a:pt x="23885" y="6461"/>
                        <a:pt x="22576" y="3514"/>
                        <a:pt x="19957" y="1424"/>
                      </a:cubicBezTo>
                      <a:cubicBezTo>
                        <a:pt x="17338" y="-660"/>
                        <a:pt x="13616" y="-1702"/>
                        <a:pt x="8792" y="-1702"/>
                      </a:cubicBezTo>
                      <a:cubicBezTo>
                        <a:pt x="7176" y="-1702"/>
                        <a:pt x="5511" y="-1542"/>
                        <a:pt x="3797" y="-1222"/>
                      </a:cubicBezTo>
                      <a:cubicBezTo>
                        <a:pt x="2082" y="-902"/>
                        <a:pt x="312" y="-423"/>
                        <a:pt x="-1513" y="217"/>
                      </a:cubicBezTo>
                      <a:lnTo>
                        <a:pt x="-1513" y="5253"/>
                      </a:lnTo>
                      <a:cubicBezTo>
                        <a:pt x="-68" y="4410"/>
                        <a:pt x="1514" y="3773"/>
                        <a:pt x="3234" y="3343"/>
                      </a:cubicBezTo>
                      <a:cubicBezTo>
                        <a:pt x="4960" y="2913"/>
                        <a:pt x="6763" y="2698"/>
                        <a:pt x="8643" y="2698"/>
                      </a:cubicBezTo>
                      <a:cubicBezTo>
                        <a:pt x="11912" y="2698"/>
                        <a:pt x="14405" y="3343"/>
                        <a:pt x="16119" y="4633"/>
                      </a:cubicBezTo>
                      <a:cubicBezTo>
                        <a:pt x="17834" y="5923"/>
                        <a:pt x="18691" y="7801"/>
                        <a:pt x="18691" y="10265"/>
                      </a:cubicBezTo>
                      <a:cubicBezTo>
                        <a:pt x="18691" y="12542"/>
                        <a:pt x="17895" y="14320"/>
                        <a:pt x="16301" y="15600"/>
                      </a:cubicBezTo>
                      <a:cubicBezTo>
                        <a:pt x="14708" y="16884"/>
                        <a:pt x="12491" y="17526"/>
                        <a:pt x="9652" y="17526"/>
                      </a:cubicBezTo>
                      <a:lnTo>
                        <a:pt x="5153" y="17526"/>
                      </a:lnTo>
                      <a:lnTo>
                        <a:pt x="5153" y="21819"/>
                      </a:lnTo>
                      <a:lnTo>
                        <a:pt x="9859" y="21819"/>
                      </a:lnTo>
                      <a:cubicBezTo>
                        <a:pt x="12422" y="21819"/>
                        <a:pt x="14385" y="22332"/>
                        <a:pt x="15747" y="23357"/>
                      </a:cubicBezTo>
                      <a:cubicBezTo>
                        <a:pt x="17109" y="24383"/>
                        <a:pt x="17790" y="25860"/>
                        <a:pt x="17790" y="27790"/>
                      </a:cubicBezTo>
                      <a:cubicBezTo>
                        <a:pt x="17790" y="29769"/>
                        <a:pt x="17087" y="31288"/>
                        <a:pt x="15681" y="32347"/>
                      </a:cubicBezTo>
                      <a:cubicBezTo>
                        <a:pt x="14280" y="33411"/>
                        <a:pt x="12271" y="33943"/>
                        <a:pt x="9652" y="33943"/>
                      </a:cubicBezTo>
                      <a:cubicBezTo>
                        <a:pt x="8218" y="33943"/>
                        <a:pt x="6683" y="33786"/>
                        <a:pt x="5045" y="33472"/>
                      </a:cubicBezTo>
                      <a:cubicBezTo>
                        <a:pt x="3408" y="33163"/>
                        <a:pt x="1608" y="32683"/>
                        <a:pt x="-355" y="32032"/>
                      </a:cubicBezTo>
                      <a:lnTo>
                        <a:pt x="-355" y="36680"/>
                      </a:lnTo>
                      <a:cubicBezTo>
                        <a:pt x="1630" y="37232"/>
                        <a:pt x="3488" y="37645"/>
                        <a:pt x="5219" y="37921"/>
                      </a:cubicBezTo>
                      <a:cubicBezTo>
                        <a:pt x="6950" y="38197"/>
                        <a:pt x="8582" y="38334"/>
                        <a:pt x="10115" y="38334"/>
                      </a:cubicBezTo>
                      <a:cubicBezTo>
                        <a:pt x="14079" y="38334"/>
                        <a:pt x="17214" y="37433"/>
                        <a:pt x="19518" y="35630"/>
                      </a:cubicBezTo>
                      <a:cubicBezTo>
                        <a:pt x="21828" y="33833"/>
                        <a:pt x="22983" y="31401"/>
                        <a:pt x="22983" y="28336"/>
                      </a:cubicBezTo>
                      <a:cubicBezTo>
                        <a:pt x="22983" y="26196"/>
                        <a:pt x="22372" y="24391"/>
                        <a:pt x="21148" y="22919"/>
                      </a:cubicBezTo>
                      <a:cubicBezTo>
                        <a:pt x="19924" y="21447"/>
                        <a:pt x="18184" y="20427"/>
                        <a:pt x="15929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34" name="Graphic 2">
              <a:extLst>
                <a:ext uri="{FF2B5EF4-FFF2-40B4-BE49-F238E27FC236}">
                  <a16:creationId xmlns:a16="http://schemas.microsoft.com/office/drawing/2014/main" id="{368E13BB-713F-49D3-9198-7E60E94C6D20}"/>
                </a:ext>
              </a:extLst>
            </p:cNvPr>
            <p:cNvGrpSpPr/>
            <p:nvPr/>
          </p:nvGrpSpPr>
          <p:grpSpPr>
            <a:xfrm>
              <a:off x="8203831" y="4279035"/>
              <a:ext cx="382140" cy="1508021"/>
              <a:chOff x="8203831" y="4279035"/>
              <a:chExt cx="382140" cy="1508021"/>
            </a:xfrm>
            <a:noFill/>
          </p:grpSpPr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BB11CD13-97A9-4609-8A80-F42B94A4C3DB}"/>
                  </a:ext>
                </a:extLst>
              </p:cNvPr>
              <p:cNvSpPr/>
              <p:nvPr/>
            </p:nvSpPr>
            <p:spPr>
              <a:xfrm>
                <a:off x="8208966" y="4279035"/>
                <a:ext cx="377004" cy="1508021"/>
              </a:xfrm>
              <a:custGeom>
                <a:avLst/>
                <a:gdLst>
                  <a:gd name="connsiteX0" fmla="*/ 0 w 377004"/>
                  <a:gd name="connsiteY0" fmla="*/ 1508021 h 1508021"/>
                  <a:gd name="connsiteX1" fmla="*/ 377005 w 377004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4" h="1508021">
                    <a:moveTo>
                      <a:pt x="0" y="1508021"/>
                    </a:moveTo>
                    <a:cubicBezTo>
                      <a:pt x="124808" y="1008791"/>
                      <a:pt x="250475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6C7F65CA-CF24-4325-AF1E-44EC3879DC4E}"/>
                  </a:ext>
                </a:extLst>
              </p:cNvPr>
              <p:cNvSpPr/>
              <p:nvPr/>
            </p:nvSpPr>
            <p:spPr>
              <a:xfrm>
                <a:off x="8203831" y="5763948"/>
                <a:ext cx="20539" cy="23107"/>
              </a:xfrm>
              <a:custGeom>
                <a:avLst/>
                <a:gdLst>
                  <a:gd name="connsiteX0" fmla="*/ 20539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39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7" name="Graphic 2">
              <a:extLst>
                <a:ext uri="{FF2B5EF4-FFF2-40B4-BE49-F238E27FC236}">
                  <a16:creationId xmlns:a16="http://schemas.microsoft.com/office/drawing/2014/main" id="{E37FE8DE-43DF-4C74-B2D5-F916ACD59C9F}"/>
                </a:ext>
              </a:extLst>
            </p:cNvPr>
            <p:cNvGrpSpPr/>
            <p:nvPr/>
          </p:nvGrpSpPr>
          <p:grpSpPr>
            <a:xfrm>
              <a:off x="7859955" y="5820628"/>
              <a:ext cx="629751" cy="204466"/>
              <a:chOff x="7859955" y="5820628"/>
              <a:chExt cx="629751" cy="204466"/>
            </a:xfrm>
          </p:grpSpPr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896D3CC8-FB5A-485A-AA3F-09188736FF97}"/>
                  </a:ext>
                </a:extLst>
              </p:cNvPr>
              <p:cNvSpPr/>
              <p:nvPr/>
            </p:nvSpPr>
            <p:spPr>
              <a:xfrm>
                <a:off x="7859955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2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2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2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EA9A6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39" name="Graphic 2">
                <a:extLst>
                  <a:ext uri="{FF2B5EF4-FFF2-40B4-BE49-F238E27FC236}">
                    <a16:creationId xmlns:a16="http://schemas.microsoft.com/office/drawing/2014/main" id="{2B55D56D-BF8A-4E3E-9DE8-74B37B1DD54D}"/>
                  </a:ext>
                </a:extLst>
              </p:cNvPr>
              <p:cNvGrpSpPr/>
              <p:nvPr/>
            </p:nvGrpSpPr>
            <p:grpSpPr>
              <a:xfrm>
                <a:off x="7878704" y="5837979"/>
                <a:ext cx="590232" cy="52697"/>
                <a:chOff x="7878704" y="5837979"/>
                <a:chExt cx="590232" cy="52697"/>
              </a:xfrm>
              <a:solidFill>
                <a:srgbClr val="000000"/>
              </a:solidFill>
            </p:grpSpPr>
            <p:sp>
              <p:nvSpPr>
                <p:cNvPr id="340" name="Freeform: Shape 339">
                  <a:extLst>
                    <a:ext uri="{FF2B5EF4-FFF2-40B4-BE49-F238E27FC236}">
                      <a16:creationId xmlns:a16="http://schemas.microsoft.com/office/drawing/2014/main" id="{C3B05A5A-D6EB-469E-931F-C4C84BFB5D9A}"/>
                    </a:ext>
                  </a:extLst>
                </p:cNvPr>
                <p:cNvSpPr/>
                <p:nvPr/>
              </p:nvSpPr>
              <p:spPr>
                <a:xfrm flipV="1">
                  <a:off x="7878704" y="5848556"/>
                  <a:ext cx="22122" cy="30393"/>
                </a:xfrm>
                <a:custGeom>
                  <a:avLst/>
                  <a:gdLst>
                    <a:gd name="connsiteX0" fmla="*/ 19432 w 22122"/>
                    <a:gd name="connsiteY0" fmla="*/ 27716 h 30393"/>
                    <a:gd name="connsiteX1" fmla="*/ 19432 w 22122"/>
                    <a:gd name="connsiteY1" fmla="*/ 23217 h 30393"/>
                    <a:gd name="connsiteX2" fmla="*/ 15247 w 22122"/>
                    <a:gd name="connsiteY2" fmla="*/ 24763 h 30393"/>
                    <a:gd name="connsiteX3" fmla="*/ 10748 w 22122"/>
                    <a:gd name="connsiteY3" fmla="*/ 25284 h 30393"/>
                    <a:gd name="connsiteX4" fmla="*/ 5439 w 22122"/>
                    <a:gd name="connsiteY4" fmla="*/ 24201 h 30393"/>
                    <a:gd name="connsiteX5" fmla="*/ 3669 w 22122"/>
                    <a:gd name="connsiteY5" fmla="*/ 20942 h 30393"/>
                    <a:gd name="connsiteX6" fmla="*/ 4934 w 22122"/>
                    <a:gd name="connsiteY6" fmla="*/ 18346 h 30393"/>
                    <a:gd name="connsiteX7" fmla="*/ 10029 w 22122"/>
                    <a:gd name="connsiteY7" fmla="*/ 16551 h 30393"/>
                    <a:gd name="connsiteX8" fmla="*/ 11658 w 22122"/>
                    <a:gd name="connsiteY8" fmla="*/ 16187 h 30393"/>
                    <a:gd name="connsiteX9" fmla="*/ 18853 w 22122"/>
                    <a:gd name="connsiteY9" fmla="*/ 13127 h 30393"/>
                    <a:gd name="connsiteX10" fmla="*/ 20987 w 22122"/>
                    <a:gd name="connsiteY10" fmla="*/ 7611 h 30393"/>
                    <a:gd name="connsiteX11" fmla="*/ 17794 w 22122"/>
                    <a:gd name="connsiteY11" fmla="*/ 1218 h 30393"/>
                    <a:gd name="connsiteX12" fmla="*/ 9020 w 22122"/>
                    <a:gd name="connsiteY12" fmla="*/ -1131 h 30393"/>
                    <a:gd name="connsiteX13" fmla="*/ 4173 w 22122"/>
                    <a:gd name="connsiteY13" fmla="*/ -676 h 30393"/>
                    <a:gd name="connsiteX14" fmla="*/ -1136 w 22122"/>
                    <a:gd name="connsiteY14" fmla="*/ 680 h 30393"/>
                    <a:gd name="connsiteX15" fmla="*/ -1136 w 22122"/>
                    <a:gd name="connsiteY15" fmla="*/ 5593 h 30393"/>
                    <a:gd name="connsiteX16" fmla="*/ 4058 w 22122"/>
                    <a:gd name="connsiteY16" fmla="*/ 3534 h 30393"/>
                    <a:gd name="connsiteX17" fmla="*/ 9127 w 22122"/>
                    <a:gd name="connsiteY17" fmla="*/ 2855 h 30393"/>
                    <a:gd name="connsiteX18" fmla="*/ 14288 w 22122"/>
                    <a:gd name="connsiteY18" fmla="*/ 4005 h 30393"/>
                    <a:gd name="connsiteX19" fmla="*/ 16099 w 22122"/>
                    <a:gd name="connsiteY19" fmla="*/ 7247 h 30393"/>
                    <a:gd name="connsiteX20" fmla="*/ 14792 w 22122"/>
                    <a:gd name="connsiteY20" fmla="*/ 10216 h 30393"/>
                    <a:gd name="connsiteX21" fmla="*/ 9069 w 22122"/>
                    <a:gd name="connsiteY21" fmla="*/ 12209 h 30393"/>
                    <a:gd name="connsiteX22" fmla="*/ 7415 w 22122"/>
                    <a:gd name="connsiteY22" fmla="*/ 12598 h 30393"/>
                    <a:gd name="connsiteX23" fmla="*/ 1031 w 22122"/>
                    <a:gd name="connsiteY23" fmla="*/ 15451 h 30393"/>
                    <a:gd name="connsiteX24" fmla="*/ -929 w 22122"/>
                    <a:gd name="connsiteY24" fmla="*/ 20736 h 30393"/>
                    <a:gd name="connsiteX25" fmla="*/ 1965 w 22122"/>
                    <a:gd name="connsiteY25" fmla="*/ 27038 h 30393"/>
                    <a:gd name="connsiteX26" fmla="*/ 10186 w 22122"/>
                    <a:gd name="connsiteY26" fmla="*/ 29262 h 30393"/>
                    <a:gd name="connsiteX27" fmla="*/ 15140 w 22122"/>
                    <a:gd name="connsiteY27" fmla="*/ 28874 h 30393"/>
                    <a:gd name="connsiteX28" fmla="*/ 19432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32" y="27716"/>
                      </a:moveTo>
                      <a:lnTo>
                        <a:pt x="19432" y="23217"/>
                      </a:lnTo>
                      <a:cubicBezTo>
                        <a:pt x="18092" y="23906"/>
                        <a:pt x="16697" y="24421"/>
                        <a:pt x="15247" y="24763"/>
                      </a:cubicBezTo>
                      <a:cubicBezTo>
                        <a:pt x="13803" y="25111"/>
                        <a:pt x="12303" y="25284"/>
                        <a:pt x="10748" y="25284"/>
                      </a:cubicBezTo>
                      <a:cubicBezTo>
                        <a:pt x="8388" y="25284"/>
                        <a:pt x="6619" y="24923"/>
                        <a:pt x="5439" y="24201"/>
                      </a:cubicBezTo>
                      <a:cubicBezTo>
                        <a:pt x="4259" y="23479"/>
                        <a:pt x="3669" y="22392"/>
                        <a:pt x="3669" y="20942"/>
                      </a:cubicBezTo>
                      <a:cubicBezTo>
                        <a:pt x="3669" y="19840"/>
                        <a:pt x="4091" y="18974"/>
                        <a:pt x="4934" y="18346"/>
                      </a:cubicBezTo>
                      <a:cubicBezTo>
                        <a:pt x="5778" y="17717"/>
                        <a:pt x="7476" y="17119"/>
                        <a:pt x="10029" y="16551"/>
                      </a:cubicBezTo>
                      <a:lnTo>
                        <a:pt x="11658" y="16187"/>
                      </a:lnTo>
                      <a:cubicBezTo>
                        <a:pt x="15032" y="15465"/>
                        <a:pt x="17430" y="14445"/>
                        <a:pt x="18853" y="13127"/>
                      </a:cubicBezTo>
                      <a:cubicBezTo>
                        <a:pt x="20275" y="11809"/>
                        <a:pt x="20987" y="9971"/>
                        <a:pt x="20987" y="7611"/>
                      </a:cubicBezTo>
                      <a:cubicBezTo>
                        <a:pt x="20987" y="4920"/>
                        <a:pt x="19923" y="2789"/>
                        <a:pt x="17794" y="1218"/>
                      </a:cubicBezTo>
                      <a:cubicBezTo>
                        <a:pt x="15666" y="-348"/>
                        <a:pt x="12741" y="-1131"/>
                        <a:pt x="9020" y="-1131"/>
                      </a:cubicBezTo>
                      <a:cubicBezTo>
                        <a:pt x="7470" y="-1131"/>
                        <a:pt x="5855" y="-979"/>
                        <a:pt x="4173" y="-676"/>
                      </a:cubicBezTo>
                      <a:cubicBezTo>
                        <a:pt x="2492" y="-373"/>
                        <a:pt x="722" y="79"/>
                        <a:pt x="-1136" y="680"/>
                      </a:cubicBezTo>
                      <a:lnTo>
                        <a:pt x="-1136" y="5593"/>
                      </a:lnTo>
                      <a:cubicBezTo>
                        <a:pt x="623" y="4678"/>
                        <a:pt x="2354" y="3991"/>
                        <a:pt x="4058" y="3534"/>
                      </a:cubicBezTo>
                      <a:cubicBezTo>
                        <a:pt x="5761" y="3081"/>
                        <a:pt x="7451" y="2855"/>
                        <a:pt x="9127" y="2855"/>
                      </a:cubicBezTo>
                      <a:cubicBezTo>
                        <a:pt x="11366" y="2855"/>
                        <a:pt x="13086" y="3239"/>
                        <a:pt x="14288" y="4005"/>
                      </a:cubicBezTo>
                      <a:cubicBezTo>
                        <a:pt x="15495" y="4771"/>
                        <a:pt x="16099" y="5852"/>
                        <a:pt x="16099" y="7247"/>
                      </a:cubicBezTo>
                      <a:cubicBezTo>
                        <a:pt x="16099" y="8537"/>
                        <a:pt x="15663" y="9527"/>
                        <a:pt x="14792" y="10216"/>
                      </a:cubicBezTo>
                      <a:cubicBezTo>
                        <a:pt x="13927" y="10905"/>
                        <a:pt x="12019" y="11569"/>
                        <a:pt x="9069" y="12209"/>
                      </a:cubicBezTo>
                      <a:lnTo>
                        <a:pt x="7415" y="12598"/>
                      </a:lnTo>
                      <a:cubicBezTo>
                        <a:pt x="4471" y="13215"/>
                        <a:pt x="2343" y="14166"/>
                        <a:pt x="1031" y="15451"/>
                      </a:cubicBezTo>
                      <a:cubicBezTo>
                        <a:pt x="-276" y="16736"/>
                        <a:pt x="-929" y="18497"/>
                        <a:pt x="-929" y="20736"/>
                      </a:cubicBezTo>
                      <a:cubicBezTo>
                        <a:pt x="-929" y="23459"/>
                        <a:pt x="35" y="25560"/>
                        <a:pt x="1965" y="27038"/>
                      </a:cubicBezTo>
                      <a:cubicBezTo>
                        <a:pt x="3895" y="28521"/>
                        <a:pt x="6635" y="29262"/>
                        <a:pt x="10186" y="29262"/>
                      </a:cubicBezTo>
                      <a:cubicBezTo>
                        <a:pt x="11939" y="29262"/>
                        <a:pt x="13590" y="29133"/>
                        <a:pt x="15140" y="28874"/>
                      </a:cubicBezTo>
                      <a:cubicBezTo>
                        <a:pt x="16694" y="28620"/>
                        <a:pt x="18125" y="28234"/>
                        <a:pt x="19432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1" name="Freeform: Shape 340">
                  <a:extLst>
                    <a:ext uri="{FF2B5EF4-FFF2-40B4-BE49-F238E27FC236}">
                      <a16:creationId xmlns:a16="http://schemas.microsoft.com/office/drawing/2014/main" id="{C212FDF6-5B2F-44EB-91D5-867EF96372A2}"/>
                    </a:ext>
                  </a:extLst>
                </p:cNvPr>
                <p:cNvSpPr/>
                <p:nvPr/>
              </p:nvSpPr>
              <p:spPr>
                <a:xfrm flipV="1">
                  <a:off x="7906329" y="5848556"/>
                  <a:ext cx="25869" cy="40648"/>
                </a:xfrm>
                <a:custGeom>
                  <a:avLst/>
                  <a:gdLst>
                    <a:gd name="connsiteX0" fmla="*/ 3547 w 25869"/>
                    <a:gd name="connsiteY0" fmla="*/ 24945 h 40648"/>
                    <a:gd name="connsiteX1" fmla="*/ 5705 w 25869"/>
                    <a:gd name="connsiteY1" fmla="*/ 16717 h 40648"/>
                    <a:gd name="connsiteX2" fmla="*/ 11635 w 25869"/>
                    <a:gd name="connsiteY2" fmla="*/ 13731 h 40648"/>
                    <a:gd name="connsiteX3" fmla="*/ 17573 w 25869"/>
                    <a:gd name="connsiteY3" fmla="*/ 16717 h 40648"/>
                    <a:gd name="connsiteX4" fmla="*/ 19748 w 25869"/>
                    <a:gd name="connsiteY4" fmla="*/ 24945 h 40648"/>
                    <a:gd name="connsiteX5" fmla="*/ 17573 w 25869"/>
                    <a:gd name="connsiteY5" fmla="*/ 33174 h 40648"/>
                    <a:gd name="connsiteX6" fmla="*/ 11635 w 25869"/>
                    <a:gd name="connsiteY6" fmla="*/ 36160 h 40648"/>
                    <a:gd name="connsiteX7" fmla="*/ 5705 w 25869"/>
                    <a:gd name="connsiteY7" fmla="*/ 33174 h 40648"/>
                    <a:gd name="connsiteX8" fmla="*/ 3547 w 25869"/>
                    <a:gd name="connsiteY8" fmla="*/ 24945 h 40648"/>
                    <a:gd name="connsiteX9" fmla="*/ 19748 w 25869"/>
                    <a:gd name="connsiteY9" fmla="*/ 14839 h 40648"/>
                    <a:gd name="connsiteX10" fmla="*/ 15961 w 25869"/>
                    <a:gd name="connsiteY10" fmla="*/ 11002 h 40648"/>
                    <a:gd name="connsiteX11" fmla="*/ 10469 w 25869"/>
                    <a:gd name="connsiteY11" fmla="*/ 9745 h 40648"/>
                    <a:gd name="connsiteX12" fmla="*/ 1926 w 25869"/>
                    <a:gd name="connsiteY12" fmla="*/ 13929 h 40648"/>
                    <a:gd name="connsiteX13" fmla="*/ -1366 w 25869"/>
                    <a:gd name="connsiteY13" fmla="*/ 24945 h 40648"/>
                    <a:gd name="connsiteX14" fmla="*/ 1926 w 25869"/>
                    <a:gd name="connsiteY14" fmla="*/ 35953 h 40648"/>
                    <a:gd name="connsiteX15" fmla="*/ 10469 w 25869"/>
                    <a:gd name="connsiteY15" fmla="*/ 40138 h 40648"/>
                    <a:gd name="connsiteX16" fmla="*/ 15961 w 25869"/>
                    <a:gd name="connsiteY16" fmla="*/ 38881 h 40648"/>
                    <a:gd name="connsiteX17" fmla="*/ 19748 w 25869"/>
                    <a:gd name="connsiteY17" fmla="*/ 35052 h 40648"/>
                    <a:gd name="connsiteX18" fmla="*/ 19748 w 25869"/>
                    <a:gd name="connsiteY18" fmla="*/ 39443 h 40648"/>
                    <a:gd name="connsiteX19" fmla="*/ 24504 w 25869"/>
                    <a:gd name="connsiteY19" fmla="*/ 39443 h 40648"/>
                    <a:gd name="connsiteX20" fmla="*/ 24504 w 25869"/>
                    <a:gd name="connsiteY20" fmla="*/ -510 h 40648"/>
                    <a:gd name="connsiteX21" fmla="*/ 19748 w 25869"/>
                    <a:gd name="connsiteY21" fmla="*/ -510 h 40648"/>
                    <a:gd name="connsiteX22" fmla="*/ 19748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547" y="24945"/>
                      </a:moveTo>
                      <a:cubicBezTo>
                        <a:pt x="3547" y="21450"/>
                        <a:pt x="4266" y="18707"/>
                        <a:pt x="5705" y="16717"/>
                      </a:cubicBezTo>
                      <a:cubicBezTo>
                        <a:pt x="7144" y="14726"/>
                        <a:pt x="9121" y="13731"/>
                        <a:pt x="11635" y="13731"/>
                      </a:cubicBezTo>
                      <a:cubicBezTo>
                        <a:pt x="14149" y="13731"/>
                        <a:pt x="16129" y="14726"/>
                        <a:pt x="17573" y="16717"/>
                      </a:cubicBezTo>
                      <a:cubicBezTo>
                        <a:pt x="19023" y="18707"/>
                        <a:pt x="19748" y="21450"/>
                        <a:pt x="19748" y="24945"/>
                      </a:cubicBezTo>
                      <a:cubicBezTo>
                        <a:pt x="19748" y="28441"/>
                        <a:pt x="19023" y="31184"/>
                        <a:pt x="17573" y="33174"/>
                      </a:cubicBezTo>
                      <a:cubicBezTo>
                        <a:pt x="16129" y="35165"/>
                        <a:pt x="14149" y="36160"/>
                        <a:pt x="11635" y="36160"/>
                      </a:cubicBezTo>
                      <a:cubicBezTo>
                        <a:pt x="9121" y="36160"/>
                        <a:pt x="7144" y="35165"/>
                        <a:pt x="5705" y="33174"/>
                      </a:cubicBezTo>
                      <a:cubicBezTo>
                        <a:pt x="4266" y="31184"/>
                        <a:pt x="3547" y="28441"/>
                        <a:pt x="3547" y="24945"/>
                      </a:cubicBezTo>
                      <a:close/>
                      <a:moveTo>
                        <a:pt x="19748" y="14839"/>
                      </a:moveTo>
                      <a:cubicBezTo>
                        <a:pt x="18750" y="13119"/>
                        <a:pt x="17488" y="11840"/>
                        <a:pt x="15961" y="11002"/>
                      </a:cubicBezTo>
                      <a:cubicBezTo>
                        <a:pt x="14439" y="10164"/>
                        <a:pt x="12608" y="9745"/>
                        <a:pt x="10469" y="9745"/>
                      </a:cubicBezTo>
                      <a:cubicBezTo>
                        <a:pt x="6974" y="9745"/>
                        <a:pt x="4126" y="11140"/>
                        <a:pt x="1926" y="13929"/>
                      </a:cubicBezTo>
                      <a:cubicBezTo>
                        <a:pt x="-268" y="16725"/>
                        <a:pt x="-1366" y="20397"/>
                        <a:pt x="-1366" y="24945"/>
                      </a:cubicBezTo>
                      <a:cubicBezTo>
                        <a:pt x="-1366" y="29494"/>
                        <a:pt x="-268" y="33163"/>
                        <a:pt x="1926" y="35953"/>
                      </a:cubicBezTo>
                      <a:cubicBezTo>
                        <a:pt x="4126" y="38743"/>
                        <a:pt x="6974" y="40138"/>
                        <a:pt x="10469" y="40138"/>
                      </a:cubicBezTo>
                      <a:cubicBezTo>
                        <a:pt x="12608" y="40138"/>
                        <a:pt x="14439" y="39719"/>
                        <a:pt x="15961" y="38881"/>
                      </a:cubicBezTo>
                      <a:cubicBezTo>
                        <a:pt x="17488" y="38048"/>
                        <a:pt x="18750" y="36772"/>
                        <a:pt x="19748" y="35052"/>
                      </a:cubicBezTo>
                      <a:lnTo>
                        <a:pt x="19748" y="39443"/>
                      </a:lnTo>
                      <a:lnTo>
                        <a:pt x="24504" y="39443"/>
                      </a:lnTo>
                      <a:lnTo>
                        <a:pt x="24504" y="-510"/>
                      </a:lnTo>
                      <a:lnTo>
                        <a:pt x="19748" y="-510"/>
                      </a:lnTo>
                      <a:lnTo>
                        <a:pt x="19748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2" name="Freeform: Shape 341">
                  <a:extLst>
                    <a:ext uri="{FF2B5EF4-FFF2-40B4-BE49-F238E27FC236}">
                      <a16:creationId xmlns:a16="http://schemas.microsoft.com/office/drawing/2014/main" id="{C3193C16-2560-4A5D-894E-21B842CCADE9}"/>
                    </a:ext>
                  </a:extLst>
                </p:cNvPr>
                <p:cNvSpPr/>
                <p:nvPr/>
              </p:nvSpPr>
              <p:spPr>
                <a:xfrm flipV="1">
                  <a:off x="7941507" y="5848556"/>
                  <a:ext cx="24240" cy="30393"/>
                </a:xfrm>
                <a:custGeom>
                  <a:avLst/>
                  <a:gdLst>
                    <a:gd name="connsiteX0" fmla="*/ -1454 w 24240"/>
                    <a:gd name="connsiteY0" fmla="*/ 11043 h 30393"/>
                    <a:gd name="connsiteX1" fmla="*/ -1454 w 24240"/>
                    <a:gd name="connsiteY1" fmla="*/ 28568 h 30393"/>
                    <a:gd name="connsiteX2" fmla="*/ 3301 w 24240"/>
                    <a:gd name="connsiteY2" fmla="*/ 28568 h 30393"/>
                    <a:gd name="connsiteX3" fmla="*/ 3301 w 24240"/>
                    <a:gd name="connsiteY3" fmla="*/ 11225 h 30393"/>
                    <a:gd name="connsiteX4" fmla="*/ 4897 w 24240"/>
                    <a:gd name="connsiteY4" fmla="*/ 5055 h 30393"/>
                    <a:gd name="connsiteX5" fmla="*/ 9710 w 24240"/>
                    <a:gd name="connsiteY5" fmla="*/ 3004 h 30393"/>
                    <a:gd name="connsiteX6" fmla="*/ 15789 w 24240"/>
                    <a:gd name="connsiteY6" fmla="*/ 5460 h 30393"/>
                    <a:gd name="connsiteX7" fmla="*/ 18030 w 24240"/>
                    <a:gd name="connsiteY7" fmla="*/ 12159 h 30393"/>
                    <a:gd name="connsiteX8" fmla="*/ 18030 w 24240"/>
                    <a:gd name="connsiteY8" fmla="*/ 28568 h 30393"/>
                    <a:gd name="connsiteX9" fmla="*/ 22786 w 24240"/>
                    <a:gd name="connsiteY9" fmla="*/ 28568 h 30393"/>
                    <a:gd name="connsiteX10" fmla="*/ 22786 w 24240"/>
                    <a:gd name="connsiteY10" fmla="*/ -378 h 30393"/>
                    <a:gd name="connsiteX11" fmla="*/ 18030 w 24240"/>
                    <a:gd name="connsiteY11" fmla="*/ -378 h 30393"/>
                    <a:gd name="connsiteX12" fmla="*/ 18030 w 24240"/>
                    <a:gd name="connsiteY12" fmla="*/ 4071 h 30393"/>
                    <a:gd name="connsiteX13" fmla="*/ 14011 w 24240"/>
                    <a:gd name="connsiteY13" fmla="*/ 151 h 30393"/>
                    <a:gd name="connsiteX14" fmla="*/ 8701 w 24240"/>
                    <a:gd name="connsiteY14" fmla="*/ -1131 h 30393"/>
                    <a:gd name="connsiteX15" fmla="*/ 1126 w 24240"/>
                    <a:gd name="connsiteY15" fmla="*/ 1970 h 30393"/>
                    <a:gd name="connsiteX16" fmla="*/ -1454 w 24240"/>
                    <a:gd name="connsiteY16" fmla="*/ 11043 h 30393"/>
                    <a:gd name="connsiteX17" fmla="*/ 10513 w 24240"/>
                    <a:gd name="connsiteY17" fmla="*/ 29262 h 30393"/>
                    <a:gd name="connsiteX18" fmla="*/ 10513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54" y="11043"/>
                      </a:moveTo>
                      <a:lnTo>
                        <a:pt x="-1454" y="28568"/>
                      </a:lnTo>
                      <a:lnTo>
                        <a:pt x="3301" y="28568"/>
                      </a:lnTo>
                      <a:lnTo>
                        <a:pt x="3301" y="11225"/>
                      </a:lnTo>
                      <a:cubicBezTo>
                        <a:pt x="3301" y="8485"/>
                        <a:pt x="3833" y="6428"/>
                        <a:pt x="4897" y="5055"/>
                      </a:cubicBezTo>
                      <a:cubicBezTo>
                        <a:pt x="5967" y="3688"/>
                        <a:pt x="7571" y="3004"/>
                        <a:pt x="9710" y="3004"/>
                      </a:cubicBezTo>
                      <a:cubicBezTo>
                        <a:pt x="12274" y="3004"/>
                        <a:pt x="14300" y="3823"/>
                        <a:pt x="15789" y="5460"/>
                      </a:cubicBezTo>
                      <a:cubicBezTo>
                        <a:pt x="17283" y="7098"/>
                        <a:pt x="18030" y="9331"/>
                        <a:pt x="18030" y="12159"/>
                      </a:cubicBezTo>
                      <a:lnTo>
                        <a:pt x="18030" y="28568"/>
                      </a:lnTo>
                      <a:lnTo>
                        <a:pt x="22786" y="28568"/>
                      </a:lnTo>
                      <a:lnTo>
                        <a:pt x="22786" y="-378"/>
                      </a:lnTo>
                      <a:lnTo>
                        <a:pt x="18030" y="-378"/>
                      </a:lnTo>
                      <a:lnTo>
                        <a:pt x="18030" y="4071"/>
                      </a:lnTo>
                      <a:cubicBezTo>
                        <a:pt x="16878" y="2312"/>
                        <a:pt x="15538" y="1006"/>
                        <a:pt x="14011" y="151"/>
                      </a:cubicBezTo>
                      <a:cubicBezTo>
                        <a:pt x="12489" y="-704"/>
                        <a:pt x="10719" y="-1131"/>
                        <a:pt x="8701" y="-1131"/>
                      </a:cubicBezTo>
                      <a:cubicBezTo>
                        <a:pt x="5377" y="-1131"/>
                        <a:pt x="2852" y="-97"/>
                        <a:pt x="1126" y="1970"/>
                      </a:cubicBezTo>
                      <a:cubicBezTo>
                        <a:pt x="-594" y="4038"/>
                        <a:pt x="-1454" y="7062"/>
                        <a:pt x="-1454" y="11043"/>
                      </a:cubicBezTo>
                      <a:close/>
                      <a:moveTo>
                        <a:pt x="10513" y="29262"/>
                      </a:moveTo>
                      <a:lnTo>
                        <a:pt x="10513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3" name="Freeform: Shape 342">
                  <a:extLst>
                    <a:ext uri="{FF2B5EF4-FFF2-40B4-BE49-F238E27FC236}">
                      <a16:creationId xmlns:a16="http://schemas.microsoft.com/office/drawing/2014/main" id="{37AE815B-0620-4A62-BAC4-37101121E676}"/>
                    </a:ext>
                  </a:extLst>
                </p:cNvPr>
                <p:cNvSpPr/>
                <p:nvPr/>
              </p:nvSpPr>
              <p:spPr>
                <a:xfrm flipV="1">
                  <a:off x="7973730" y="5848556"/>
                  <a:ext cx="24455" cy="30393"/>
                </a:xfrm>
                <a:custGeom>
                  <a:avLst/>
                  <a:gdLst>
                    <a:gd name="connsiteX0" fmla="*/ 13665 w 24455"/>
                    <a:gd name="connsiteY0" fmla="*/ 14169 h 30393"/>
                    <a:gd name="connsiteX1" fmla="*/ 5676 w 24455"/>
                    <a:gd name="connsiteY1" fmla="*/ 12854 h 30393"/>
                    <a:gd name="connsiteX2" fmla="*/ 3451 w 24455"/>
                    <a:gd name="connsiteY2" fmla="*/ 8355 h 30393"/>
                    <a:gd name="connsiteX3" fmla="*/ 5122 w 24455"/>
                    <a:gd name="connsiteY3" fmla="*/ 4336 h 30393"/>
                    <a:gd name="connsiteX4" fmla="*/ 9654 w 24455"/>
                    <a:gd name="connsiteY4" fmla="*/ 2855 h 30393"/>
                    <a:gd name="connsiteX5" fmla="*/ 16006 w 24455"/>
                    <a:gd name="connsiteY5" fmla="*/ 5659 h 30393"/>
                    <a:gd name="connsiteX6" fmla="*/ 18396 w 24455"/>
                    <a:gd name="connsiteY6" fmla="*/ 13110 h 30393"/>
                    <a:gd name="connsiteX7" fmla="*/ 18396 w 24455"/>
                    <a:gd name="connsiteY7" fmla="*/ 14169 h 30393"/>
                    <a:gd name="connsiteX8" fmla="*/ 13665 w 24455"/>
                    <a:gd name="connsiteY8" fmla="*/ 14169 h 30393"/>
                    <a:gd name="connsiteX9" fmla="*/ 23151 w 24455"/>
                    <a:gd name="connsiteY9" fmla="*/ 16137 h 30393"/>
                    <a:gd name="connsiteX10" fmla="*/ 23151 w 24455"/>
                    <a:gd name="connsiteY10" fmla="*/ -378 h 30393"/>
                    <a:gd name="connsiteX11" fmla="*/ 18396 w 24455"/>
                    <a:gd name="connsiteY11" fmla="*/ -378 h 30393"/>
                    <a:gd name="connsiteX12" fmla="*/ 18396 w 24455"/>
                    <a:gd name="connsiteY12" fmla="*/ 4013 h 30393"/>
                    <a:gd name="connsiteX13" fmla="*/ 14335 w 24455"/>
                    <a:gd name="connsiteY13" fmla="*/ 126 h 30393"/>
                    <a:gd name="connsiteX14" fmla="*/ 8389 w 24455"/>
                    <a:gd name="connsiteY14" fmla="*/ -1131 h 30393"/>
                    <a:gd name="connsiteX15" fmla="*/ 1318 w 24455"/>
                    <a:gd name="connsiteY15" fmla="*/ 1367 h 30393"/>
                    <a:gd name="connsiteX16" fmla="*/ -1304 w 24455"/>
                    <a:gd name="connsiteY16" fmla="*/ 8049 h 30393"/>
                    <a:gd name="connsiteX17" fmla="*/ 1963 w 24455"/>
                    <a:gd name="connsiteY17" fmla="*/ 15410 h 30393"/>
                    <a:gd name="connsiteX18" fmla="*/ 11722 w 24455"/>
                    <a:gd name="connsiteY18" fmla="*/ 17891 h 30393"/>
                    <a:gd name="connsiteX19" fmla="*/ 18396 w 24455"/>
                    <a:gd name="connsiteY19" fmla="*/ 17891 h 30393"/>
                    <a:gd name="connsiteX20" fmla="*/ 18396 w 24455"/>
                    <a:gd name="connsiteY20" fmla="*/ 18362 h 30393"/>
                    <a:gd name="connsiteX21" fmla="*/ 16237 w 24455"/>
                    <a:gd name="connsiteY21" fmla="*/ 23440 h 30393"/>
                    <a:gd name="connsiteX22" fmla="*/ 10175 w 24455"/>
                    <a:gd name="connsiteY22" fmla="*/ 25235 h 30393"/>
                    <a:gd name="connsiteX23" fmla="*/ 5337 w 24455"/>
                    <a:gd name="connsiteY23" fmla="*/ 24639 h 30393"/>
                    <a:gd name="connsiteX24" fmla="*/ 821 w 24455"/>
                    <a:gd name="connsiteY24" fmla="*/ 22853 h 30393"/>
                    <a:gd name="connsiteX25" fmla="*/ 821 w 24455"/>
                    <a:gd name="connsiteY25" fmla="*/ 27253 h 30393"/>
                    <a:gd name="connsiteX26" fmla="*/ 5883 w 24455"/>
                    <a:gd name="connsiteY26" fmla="*/ 28758 h 30393"/>
                    <a:gd name="connsiteX27" fmla="*/ 10663 w 24455"/>
                    <a:gd name="connsiteY27" fmla="*/ 29262 h 30393"/>
                    <a:gd name="connsiteX28" fmla="*/ 20050 w 24455"/>
                    <a:gd name="connsiteY28" fmla="*/ 26004 h 30393"/>
                    <a:gd name="connsiteX29" fmla="*/ 23151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65" y="14169"/>
                      </a:moveTo>
                      <a:cubicBezTo>
                        <a:pt x="9822" y="14169"/>
                        <a:pt x="7159" y="13731"/>
                        <a:pt x="5676" y="12854"/>
                      </a:cubicBezTo>
                      <a:cubicBezTo>
                        <a:pt x="4193" y="11977"/>
                        <a:pt x="3451" y="10478"/>
                        <a:pt x="3451" y="8355"/>
                      </a:cubicBezTo>
                      <a:cubicBezTo>
                        <a:pt x="3451" y="6668"/>
                        <a:pt x="4008" y="5328"/>
                        <a:pt x="5122" y="4336"/>
                      </a:cubicBezTo>
                      <a:cubicBezTo>
                        <a:pt x="6236" y="3349"/>
                        <a:pt x="7746" y="2855"/>
                        <a:pt x="9654" y="2855"/>
                      </a:cubicBezTo>
                      <a:cubicBezTo>
                        <a:pt x="12295" y="2855"/>
                        <a:pt x="14412" y="3790"/>
                        <a:pt x="16006" y="5659"/>
                      </a:cubicBezTo>
                      <a:cubicBezTo>
                        <a:pt x="17599" y="7528"/>
                        <a:pt x="18396" y="10012"/>
                        <a:pt x="18396" y="13110"/>
                      </a:cubicBezTo>
                      <a:lnTo>
                        <a:pt x="18396" y="14169"/>
                      </a:lnTo>
                      <a:lnTo>
                        <a:pt x="13665" y="14169"/>
                      </a:lnTo>
                      <a:close/>
                      <a:moveTo>
                        <a:pt x="23151" y="16137"/>
                      </a:moveTo>
                      <a:lnTo>
                        <a:pt x="23151" y="-378"/>
                      </a:lnTo>
                      <a:lnTo>
                        <a:pt x="18396" y="-378"/>
                      </a:lnTo>
                      <a:lnTo>
                        <a:pt x="18396" y="4013"/>
                      </a:lnTo>
                      <a:cubicBezTo>
                        <a:pt x="17309" y="2260"/>
                        <a:pt x="15956" y="964"/>
                        <a:pt x="14335" y="126"/>
                      </a:cubicBezTo>
                      <a:cubicBezTo>
                        <a:pt x="12714" y="-712"/>
                        <a:pt x="10732" y="-1131"/>
                        <a:pt x="8389" y="-1131"/>
                      </a:cubicBezTo>
                      <a:cubicBezTo>
                        <a:pt x="5428" y="-1131"/>
                        <a:pt x="3071" y="-298"/>
                        <a:pt x="1318" y="1367"/>
                      </a:cubicBezTo>
                      <a:cubicBezTo>
                        <a:pt x="-430" y="3032"/>
                        <a:pt x="-1304" y="5259"/>
                        <a:pt x="-1304" y="8049"/>
                      </a:cubicBezTo>
                      <a:cubicBezTo>
                        <a:pt x="-1304" y="11302"/>
                        <a:pt x="-215" y="13756"/>
                        <a:pt x="1963" y="15410"/>
                      </a:cubicBezTo>
                      <a:cubicBezTo>
                        <a:pt x="4146" y="17064"/>
                        <a:pt x="7399" y="17891"/>
                        <a:pt x="11722" y="17891"/>
                      </a:cubicBezTo>
                      <a:lnTo>
                        <a:pt x="18396" y="17891"/>
                      </a:lnTo>
                      <a:lnTo>
                        <a:pt x="18396" y="18362"/>
                      </a:lnTo>
                      <a:cubicBezTo>
                        <a:pt x="18396" y="20551"/>
                        <a:pt x="17676" y="22244"/>
                        <a:pt x="16237" y="23440"/>
                      </a:cubicBezTo>
                      <a:cubicBezTo>
                        <a:pt x="14798" y="24636"/>
                        <a:pt x="12777" y="25235"/>
                        <a:pt x="10175" y="25235"/>
                      </a:cubicBezTo>
                      <a:cubicBezTo>
                        <a:pt x="8521" y="25235"/>
                        <a:pt x="6908" y="25036"/>
                        <a:pt x="5337" y="24639"/>
                      </a:cubicBezTo>
                      <a:cubicBezTo>
                        <a:pt x="3771" y="24242"/>
                        <a:pt x="2266" y="23647"/>
                        <a:pt x="821" y="22853"/>
                      </a:cubicBezTo>
                      <a:lnTo>
                        <a:pt x="821" y="27253"/>
                      </a:lnTo>
                      <a:cubicBezTo>
                        <a:pt x="2558" y="27925"/>
                        <a:pt x="4245" y="28427"/>
                        <a:pt x="5883" y="28758"/>
                      </a:cubicBezTo>
                      <a:cubicBezTo>
                        <a:pt x="7520" y="29094"/>
                        <a:pt x="9114" y="29262"/>
                        <a:pt x="10663" y="29262"/>
                      </a:cubicBezTo>
                      <a:cubicBezTo>
                        <a:pt x="14853" y="29262"/>
                        <a:pt x="17982" y="28176"/>
                        <a:pt x="20050" y="26004"/>
                      </a:cubicBezTo>
                      <a:cubicBezTo>
                        <a:pt x="22117" y="23837"/>
                        <a:pt x="23151" y="20548"/>
                        <a:pt x="23151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4" name="Freeform: Shape 343">
                  <a:extLst>
                    <a:ext uri="{FF2B5EF4-FFF2-40B4-BE49-F238E27FC236}">
                      <a16:creationId xmlns:a16="http://schemas.microsoft.com/office/drawing/2014/main" id="{C7BD4969-ABC0-4E9B-8231-2A16CF69E09E}"/>
                    </a:ext>
                  </a:extLst>
                </p:cNvPr>
                <p:cNvSpPr/>
                <p:nvPr/>
              </p:nvSpPr>
              <p:spPr>
                <a:xfrm flipV="1">
                  <a:off x="8007794" y="5848556"/>
                  <a:ext cx="16953" cy="29640"/>
                </a:xfrm>
                <a:custGeom>
                  <a:avLst/>
                  <a:gdLst>
                    <a:gd name="connsiteX0" fmla="*/ 15910 w 16953"/>
                    <a:gd name="connsiteY0" fmla="*/ 23328 h 29640"/>
                    <a:gd name="connsiteX1" fmla="*/ 14165 w 16953"/>
                    <a:gd name="connsiteY1" fmla="*/ 24006 h 29640"/>
                    <a:gd name="connsiteX2" fmla="*/ 12089 w 16953"/>
                    <a:gd name="connsiteY2" fmla="*/ 24230 h 29640"/>
                    <a:gd name="connsiteX3" fmla="*/ 5894 w 16953"/>
                    <a:gd name="connsiteY3" fmla="*/ 21608 h 29640"/>
                    <a:gd name="connsiteX4" fmla="*/ 3736 w 16953"/>
                    <a:gd name="connsiteY4" fmla="*/ 14074 h 29640"/>
                    <a:gd name="connsiteX5" fmla="*/ 3736 w 16953"/>
                    <a:gd name="connsiteY5" fmla="*/ -1176 h 29640"/>
                    <a:gd name="connsiteX6" fmla="*/ -1044 w 16953"/>
                    <a:gd name="connsiteY6" fmla="*/ -1176 h 29640"/>
                    <a:gd name="connsiteX7" fmla="*/ -1044 w 16953"/>
                    <a:gd name="connsiteY7" fmla="*/ 27769 h 29640"/>
                    <a:gd name="connsiteX8" fmla="*/ 3736 w 16953"/>
                    <a:gd name="connsiteY8" fmla="*/ 27769 h 29640"/>
                    <a:gd name="connsiteX9" fmla="*/ 3736 w 16953"/>
                    <a:gd name="connsiteY9" fmla="*/ 23270 h 29640"/>
                    <a:gd name="connsiteX10" fmla="*/ 7639 w 16953"/>
                    <a:gd name="connsiteY10" fmla="*/ 27182 h 29640"/>
                    <a:gd name="connsiteX11" fmla="*/ 13486 w 16953"/>
                    <a:gd name="connsiteY11" fmla="*/ 28464 h 29640"/>
                    <a:gd name="connsiteX12" fmla="*/ 14570 w 16953"/>
                    <a:gd name="connsiteY12" fmla="*/ 28398 h 29640"/>
                    <a:gd name="connsiteX13" fmla="*/ 15885 w 16953"/>
                    <a:gd name="connsiteY13" fmla="*/ 28208 h 29640"/>
                    <a:gd name="connsiteX14" fmla="*/ 1591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10" y="23328"/>
                      </a:moveTo>
                      <a:cubicBezTo>
                        <a:pt x="15375" y="23637"/>
                        <a:pt x="14793" y="23863"/>
                        <a:pt x="14165" y="24006"/>
                      </a:cubicBezTo>
                      <a:cubicBezTo>
                        <a:pt x="13536" y="24155"/>
                        <a:pt x="12844" y="24230"/>
                        <a:pt x="12089" y="24230"/>
                      </a:cubicBezTo>
                      <a:cubicBezTo>
                        <a:pt x="9398" y="24230"/>
                        <a:pt x="7333" y="23356"/>
                        <a:pt x="5894" y="21608"/>
                      </a:cubicBezTo>
                      <a:cubicBezTo>
                        <a:pt x="4455" y="19860"/>
                        <a:pt x="3736" y="17349"/>
                        <a:pt x="3736" y="14074"/>
                      </a:cubicBezTo>
                      <a:lnTo>
                        <a:pt x="3736" y="-1176"/>
                      </a:lnTo>
                      <a:lnTo>
                        <a:pt x="-1044" y="-1176"/>
                      </a:lnTo>
                      <a:lnTo>
                        <a:pt x="-1044" y="27769"/>
                      </a:lnTo>
                      <a:lnTo>
                        <a:pt x="3736" y="27769"/>
                      </a:lnTo>
                      <a:lnTo>
                        <a:pt x="3736" y="23270"/>
                      </a:lnTo>
                      <a:cubicBezTo>
                        <a:pt x="4739" y="25029"/>
                        <a:pt x="6040" y="26333"/>
                        <a:pt x="7639" y="27182"/>
                      </a:cubicBezTo>
                      <a:cubicBezTo>
                        <a:pt x="9244" y="28037"/>
                        <a:pt x="11193" y="28464"/>
                        <a:pt x="13486" y="28464"/>
                      </a:cubicBezTo>
                      <a:cubicBezTo>
                        <a:pt x="13812" y="28464"/>
                        <a:pt x="14173" y="28442"/>
                        <a:pt x="14570" y="28398"/>
                      </a:cubicBezTo>
                      <a:cubicBezTo>
                        <a:pt x="14967" y="28359"/>
                        <a:pt x="15405" y="28296"/>
                        <a:pt x="15885" y="28208"/>
                      </a:cubicBezTo>
                      <a:lnTo>
                        <a:pt x="1591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5" name="Freeform: Shape 344">
                  <a:extLst>
                    <a:ext uri="{FF2B5EF4-FFF2-40B4-BE49-F238E27FC236}">
                      <a16:creationId xmlns:a16="http://schemas.microsoft.com/office/drawing/2014/main" id="{3C311A15-1308-4D5B-BDAD-53CA24E14D77}"/>
                    </a:ext>
                  </a:extLst>
                </p:cNvPr>
                <p:cNvSpPr/>
                <p:nvPr/>
              </p:nvSpPr>
              <p:spPr>
                <a:xfrm flipV="1">
                  <a:off x="8026478" y="5848556"/>
                  <a:ext cx="26828" cy="30393"/>
                </a:xfrm>
                <a:custGeom>
                  <a:avLst/>
                  <a:gdLst>
                    <a:gd name="connsiteX0" fmla="*/ 25418 w 26828"/>
                    <a:gd name="connsiteY0" fmla="*/ 15286 h 30393"/>
                    <a:gd name="connsiteX1" fmla="*/ 25418 w 26828"/>
                    <a:gd name="connsiteY1" fmla="*/ 12962 h 30393"/>
                    <a:gd name="connsiteX2" fmla="*/ 3551 w 26828"/>
                    <a:gd name="connsiteY2" fmla="*/ 12962 h 30393"/>
                    <a:gd name="connsiteX3" fmla="*/ 6512 w 26828"/>
                    <a:gd name="connsiteY3" fmla="*/ 5477 h 30393"/>
                    <a:gd name="connsiteX4" fmla="*/ 13889 w 26828"/>
                    <a:gd name="connsiteY4" fmla="*/ 2905 h 30393"/>
                    <a:gd name="connsiteX5" fmla="*/ 19198 w 26828"/>
                    <a:gd name="connsiteY5" fmla="*/ 3575 h 30393"/>
                    <a:gd name="connsiteX6" fmla="*/ 24309 w 26828"/>
                    <a:gd name="connsiteY6" fmla="*/ 5593 h 30393"/>
                    <a:gd name="connsiteX7" fmla="*/ 24309 w 26828"/>
                    <a:gd name="connsiteY7" fmla="*/ 1094 h 30393"/>
                    <a:gd name="connsiteX8" fmla="*/ 19058 w 26828"/>
                    <a:gd name="connsiteY8" fmla="*/ -560 h 30393"/>
                    <a:gd name="connsiteX9" fmla="*/ 13608 w 26828"/>
                    <a:gd name="connsiteY9" fmla="*/ -1131 h 30393"/>
                    <a:gd name="connsiteX10" fmla="*/ 2633 w 26828"/>
                    <a:gd name="connsiteY10" fmla="*/ 2897 h 30393"/>
                    <a:gd name="connsiteX11" fmla="*/ -1411 w 26828"/>
                    <a:gd name="connsiteY11" fmla="*/ 13813 h 30393"/>
                    <a:gd name="connsiteX12" fmla="*/ 2426 w 26828"/>
                    <a:gd name="connsiteY12" fmla="*/ 25086 h 30393"/>
                    <a:gd name="connsiteX13" fmla="*/ 12781 w 26828"/>
                    <a:gd name="connsiteY13" fmla="*/ 29262 h 30393"/>
                    <a:gd name="connsiteX14" fmla="*/ 22019 w 26828"/>
                    <a:gd name="connsiteY14" fmla="*/ 25499 h 30393"/>
                    <a:gd name="connsiteX15" fmla="*/ 25418 w 26828"/>
                    <a:gd name="connsiteY15" fmla="*/ 15286 h 30393"/>
                    <a:gd name="connsiteX16" fmla="*/ 20662 w 26828"/>
                    <a:gd name="connsiteY16" fmla="*/ 16683 h 30393"/>
                    <a:gd name="connsiteX17" fmla="*/ 18479 w 26828"/>
                    <a:gd name="connsiteY17" fmla="*/ 22902 h 30393"/>
                    <a:gd name="connsiteX18" fmla="*/ 12830 w 26828"/>
                    <a:gd name="connsiteY18" fmla="*/ 25235 h 30393"/>
                    <a:gd name="connsiteX19" fmla="*/ 6462 w 26828"/>
                    <a:gd name="connsiteY19" fmla="*/ 22985 h 30393"/>
                    <a:gd name="connsiteX20" fmla="*/ 3708 w 26828"/>
                    <a:gd name="connsiteY20" fmla="*/ 16650 h 30393"/>
                    <a:gd name="connsiteX21" fmla="*/ 20662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18" y="15286"/>
                      </a:moveTo>
                      <a:lnTo>
                        <a:pt x="25418" y="12962"/>
                      </a:lnTo>
                      <a:lnTo>
                        <a:pt x="3551" y="12962"/>
                      </a:lnTo>
                      <a:cubicBezTo>
                        <a:pt x="3761" y="9687"/>
                        <a:pt x="4748" y="7192"/>
                        <a:pt x="6512" y="5477"/>
                      </a:cubicBezTo>
                      <a:cubicBezTo>
                        <a:pt x="8276" y="3762"/>
                        <a:pt x="10735" y="2905"/>
                        <a:pt x="13889" y="2905"/>
                      </a:cubicBezTo>
                      <a:cubicBezTo>
                        <a:pt x="15714" y="2905"/>
                        <a:pt x="17484" y="3128"/>
                        <a:pt x="19198" y="3575"/>
                      </a:cubicBezTo>
                      <a:cubicBezTo>
                        <a:pt x="20913" y="4021"/>
                        <a:pt x="22617" y="4694"/>
                        <a:pt x="24309" y="5593"/>
                      </a:cubicBezTo>
                      <a:lnTo>
                        <a:pt x="24309" y="1094"/>
                      </a:lnTo>
                      <a:cubicBezTo>
                        <a:pt x="22600" y="372"/>
                        <a:pt x="20850" y="-180"/>
                        <a:pt x="19058" y="-560"/>
                      </a:cubicBezTo>
                      <a:cubicBezTo>
                        <a:pt x="17266" y="-941"/>
                        <a:pt x="15449" y="-1131"/>
                        <a:pt x="13608" y="-1131"/>
                      </a:cubicBezTo>
                      <a:cubicBezTo>
                        <a:pt x="8988" y="-1131"/>
                        <a:pt x="5329" y="212"/>
                        <a:pt x="2633" y="2897"/>
                      </a:cubicBezTo>
                      <a:cubicBezTo>
                        <a:pt x="-63" y="5587"/>
                        <a:pt x="-1411" y="9226"/>
                        <a:pt x="-1411" y="13813"/>
                      </a:cubicBezTo>
                      <a:cubicBezTo>
                        <a:pt x="-1411" y="18550"/>
                        <a:pt x="-132" y="22307"/>
                        <a:pt x="2426" y="25086"/>
                      </a:cubicBezTo>
                      <a:cubicBezTo>
                        <a:pt x="4985" y="27870"/>
                        <a:pt x="8436" y="29262"/>
                        <a:pt x="12781" y="29262"/>
                      </a:cubicBezTo>
                      <a:cubicBezTo>
                        <a:pt x="16673" y="29262"/>
                        <a:pt x="19753" y="28008"/>
                        <a:pt x="22019" y="25499"/>
                      </a:cubicBezTo>
                      <a:cubicBezTo>
                        <a:pt x="24285" y="22996"/>
                        <a:pt x="25418" y="19592"/>
                        <a:pt x="25418" y="15286"/>
                      </a:cubicBezTo>
                      <a:close/>
                      <a:moveTo>
                        <a:pt x="20662" y="16683"/>
                      </a:moveTo>
                      <a:cubicBezTo>
                        <a:pt x="20629" y="19280"/>
                        <a:pt x="19901" y="21353"/>
                        <a:pt x="18479" y="22902"/>
                      </a:cubicBezTo>
                      <a:cubicBezTo>
                        <a:pt x="17057" y="24457"/>
                        <a:pt x="15174" y="25235"/>
                        <a:pt x="12830" y="25235"/>
                      </a:cubicBezTo>
                      <a:cubicBezTo>
                        <a:pt x="10178" y="25235"/>
                        <a:pt x="8056" y="24485"/>
                        <a:pt x="6462" y="22985"/>
                      </a:cubicBezTo>
                      <a:cubicBezTo>
                        <a:pt x="4869" y="21485"/>
                        <a:pt x="3951" y="19374"/>
                        <a:pt x="3708" y="16650"/>
                      </a:cubicBezTo>
                      <a:lnTo>
                        <a:pt x="20662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6" name="Freeform: Shape 345">
                  <a:extLst>
                    <a:ext uri="{FF2B5EF4-FFF2-40B4-BE49-F238E27FC236}">
                      <a16:creationId xmlns:a16="http://schemas.microsoft.com/office/drawing/2014/main" id="{5FF74882-BDBB-4C48-8B6E-5BD13F5AC206}"/>
                    </a:ext>
                  </a:extLst>
                </p:cNvPr>
                <p:cNvSpPr/>
                <p:nvPr/>
              </p:nvSpPr>
              <p:spPr>
                <a:xfrm flipV="1">
                  <a:off x="8059042" y="5837979"/>
                  <a:ext cx="25869" cy="40970"/>
                </a:xfrm>
                <a:custGeom>
                  <a:avLst/>
                  <a:gdLst>
                    <a:gd name="connsiteX0" fmla="*/ 19764 w 25869"/>
                    <a:gd name="connsiteY0" fmla="*/ 23536 h 40970"/>
                    <a:gd name="connsiteX1" fmla="*/ 19764 w 25869"/>
                    <a:gd name="connsiteY1" fmla="*/ 39200 h 40970"/>
                    <a:gd name="connsiteX2" fmla="*/ 24520 w 25869"/>
                    <a:gd name="connsiteY2" fmla="*/ 39200 h 40970"/>
                    <a:gd name="connsiteX3" fmla="*/ 24520 w 25869"/>
                    <a:gd name="connsiteY3" fmla="*/ -1018 h 40970"/>
                    <a:gd name="connsiteX4" fmla="*/ 19764 w 25869"/>
                    <a:gd name="connsiteY4" fmla="*/ -1018 h 40970"/>
                    <a:gd name="connsiteX5" fmla="*/ 19764 w 25869"/>
                    <a:gd name="connsiteY5" fmla="*/ 3324 h 40970"/>
                    <a:gd name="connsiteX6" fmla="*/ 15977 w 25869"/>
                    <a:gd name="connsiteY6" fmla="*/ -514 h 40970"/>
                    <a:gd name="connsiteX7" fmla="*/ 10485 w 25869"/>
                    <a:gd name="connsiteY7" fmla="*/ -1771 h 40970"/>
                    <a:gd name="connsiteX8" fmla="*/ 1942 w 25869"/>
                    <a:gd name="connsiteY8" fmla="*/ 2414 h 40970"/>
                    <a:gd name="connsiteX9" fmla="*/ -1350 w 25869"/>
                    <a:gd name="connsiteY9" fmla="*/ 13430 h 40970"/>
                    <a:gd name="connsiteX10" fmla="*/ 1942 w 25869"/>
                    <a:gd name="connsiteY10" fmla="*/ 24437 h 40970"/>
                    <a:gd name="connsiteX11" fmla="*/ 10485 w 25869"/>
                    <a:gd name="connsiteY11" fmla="*/ 28622 h 40970"/>
                    <a:gd name="connsiteX12" fmla="*/ 15977 w 25869"/>
                    <a:gd name="connsiteY12" fmla="*/ 27365 h 40970"/>
                    <a:gd name="connsiteX13" fmla="*/ 19764 w 25869"/>
                    <a:gd name="connsiteY13" fmla="*/ 23536 h 40970"/>
                    <a:gd name="connsiteX14" fmla="*/ 3563 w 25869"/>
                    <a:gd name="connsiteY14" fmla="*/ 13430 h 40970"/>
                    <a:gd name="connsiteX15" fmla="*/ 5721 w 25869"/>
                    <a:gd name="connsiteY15" fmla="*/ 5201 h 40970"/>
                    <a:gd name="connsiteX16" fmla="*/ 11651 w 25869"/>
                    <a:gd name="connsiteY16" fmla="*/ 2215 h 40970"/>
                    <a:gd name="connsiteX17" fmla="*/ 17589 w 25869"/>
                    <a:gd name="connsiteY17" fmla="*/ 5201 h 40970"/>
                    <a:gd name="connsiteX18" fmla="*/ 19764 w 25869"/>
                    <a:gd name="connsiteY18" fmla="*/ 13430 h 40970"/>
                    <a:gd name="connsiteX19" fmla="*/ 17589 w 25869"/>
                    <a:gd name="connsiteY19" fmla="*/ 21659 h 40970"/>
                    <a:gd name="connsiteX20" fmla="*/ 11651 w 25869"/>
                    <a:gd name="connsiteY20" fmla="*/ 24644 h 40970"/>
                    <a:gd name="connsiteX21" fmla="*/ 5721 w 25869"/>
                    <a:gd name="connsiteY21" fmla="*/ 21659 h 40970"/>
                    <a:gd name="connsiteX22" fmla="*/ 3563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764" y="23536"/>
                      </a:moveTo>
                      <a:lnTo>
                        <a:pt x="19764" y="39200"/>
                      </a:lnTo>
                      <a:lnTo>
                        <a:pt x="24520" y="39200"/>
                      </a:lnTo>
                      <a:lnTo>
                        <a:pt x="24520" y="-1018"/>
                      </a:lnTo>
                      <a:lnTo>
                        <a:pt x="19764" y="-1018"/>
                      </a:lnTo>
                      <a:lnTo>
                        <a:pt x="19764" y="3324"/>
                      </a:lnTo>
                      <a:cubicBezTo>
                        <a:pt x="18766" y="1603"/>
                        <a:pt x="17504" y="324"/>
                        <a:pt x="15977" y="-514"/>
                      </a:cubicBezTo>
                      <a:cubicBezTo>
                        <a:pt x="14455" y="-1352"/>
                        <a:pt x="12624" y="-1771"/>
                        <a:pt x="10485" y="-1771"/>
                      </a:cubicBezTo>
                      <a:cubicBezTo>
                        <a:pt x="6990" y="-1771"/>
                        <a:pt x="4142" y="-376"/>
                        <a:pt x="1942" y="2414"/>
                      </a:cubicBezTo>
                      <a:cubicBezTo>
                        <a:pt x="-252" y="5209"/>
                        <a:pt x="-1350" y="8881"/>
                        <a:pt x="-1350" y="13430"/>
                      </a:cubicBezTo>
                      <a:cubicBezTo>
                        <a:pt x="-1350" y="17978"/>
                        <a:pt x="-252" y="21648"/>
                        <a:pt x="1942" y="24437"/>
                      </a:cubicBezTo>
                      <a:cubicBezTo>
                        <a:pt x="4142" y="27227"/>
                        <a:pt x="6990" y="28622"/>
                        <a:pt x="10485" y="28622"/>
                      </a:cubicBezTo>
                      <a:cubicBezTo>
                        <a:pt x="12624" y="28622"/>
                        <a:pt x="14455" y="28203"/>
                        <a:pt x="15977" y="27365"/>
                      </a:cubicBezTo>
                      <a:cubicBezTo>
                        <a:pt x="17504" y="26533"/>
                        <a:pt x="18766" y="25256"/>
                        <a:pt x="19764" y="23536"/>
                      </a:cubicBezTo>
                      <a:close/>
                      <a:moveTo>
                        <a:pt x="3563" y="13430"/>
                      </a:moveTo>
                      <a:cubicBezTo>
                        <a:pt x="3563" y="9934"/>
                        <a:pt x="4282" y="7191"/>
                        <a:pt x="5721" y="5201"/>
                      </a:cubicBezTo>
                      <a:cubicBezTo>
                        <a:pt x="7161" y="3210"/>
                        <a:pt x="9137" y="2215"/>
                        <a:pt x="11651" y="2215"/>
                      </a:cubicBezTo>
                      <a:cubicBezTo>
                        <a:pt x="14165" y="2215"/>
                        <a:pt x="16145" y="3210"/>
                        <a:pt x="17589" y="5201"/>
                      </a:cubicBezTo>
                      <a:cubicBezTo>
                        <a:pt x="19039" y="7191"/>
                        <a:pt x="19764" y="9934"/>
                        <a:pt x="19764" y="13430"/>
                      </a:cubicBezTo>
                      <a:cubicBezTo>
                        <a:pt x="19764" y="16925"/>
                        <a:pt x="19039" y="19668"/>
                        <a:pt x="17589" y="21659"/>
                      </a:cubicBezTo>
                      <a:cubicBezTo>
                        <a:pt x="16145" y="23649"/>
                        <a:pt x="14165" y="24644"/>
                        <a:pt x="11651" y="24644"/>
                      </a:cubicBezTo>
                      <a:cubicBezTo>
                        <a:pt x="9137" y="24644"/>
                        <a:pt x="7161" y="23649"/>
                        <a:pt x="5721" y="21659"/>
                      </a:cubicBezTo>
                      <a:cubicBezTo>
                        <a:pt x="4282" y="19668"/>
                        <a:pt x="3563" y="16925"/>
                        <a:pt x="3563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7" name="Freeform: Shape 346">
                  <a:extLst>
                    <a:ext uri="{FF2B5EF4-FFF2-40B4-BE49-F238E27FC236}">
                      <a16:creationId xmlns:a16="http://schemas.microsoft.com/office/drawing/2014/main" id="{BC8505B0-AC9C-4C1D-B757-E229485E99AE}"/>
                    </a:ext>
                  </a:extLst>
                </p:cNvPr>
                <p:cNvSpPr/>
                <p:nvPr/>
              </p:nvSpPr>
              <p:spPr>
                <a:xfrm flipV="1">
                  <a:off x="8089200" y="5886988"/>
                  <a:ext cx="27506" cy="3688"/>
                </a:xfrm>
                <a:custGeom>
                  <a:avLst/>
                  <a:gdLst>
                    <a:gd name="connsiteX0" fmla="*/ 26477 w 27506"/>
                    <a:gd name="connsiteY0" fmla="*/ 5593 h 3688"/>
                    <a:gd name="connsiteX1" fmla="*/ 26477 w 27506"/>
                    <a:gd name="connsiteY1" fmla="*/ 1904 h 3688"/>
                    <a:gd name="connsiteX2" fmla="*/ -1029 w 27506"/>
                    <a:gd name="connsiteY2" fmla="*/ 1904 h 3688"/>
                    <a:gd name="connsiteX3" fmla="*/ -1029 w 27506"/>
                    <a:gd name="connsiteY3" fmla="*/ 5593 h 3688"/>
                    <a:gd name="connsiteX4" fmla="*/ 26477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477" y="5593"/>
                      </a:moveTo>
                      <a:lnTo>
                        <a:pt x="26477" y="1904"/>
                      </a:lnTo>
                      <a:lnTo>
                        <a:pt x="-1029" y="1904"/>
                      </a:lnTo>
                      <a:lnTo>
                        <a:pt x="-1029" y="5593"/>
                      </a:lnTo>
                      <a:lnTo>
                        <a:pt x="26477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8" name="Freeform: Shape 347">
                  <a:extLst>
                    <a:ext uri="{FF2B5EF4-FFF2-40B4-BE49-F238E27FC236}">
                      <a16:creationId xmlns:a16="http://schemas.microsoft.com/office/drawing/2014/main" id="{CFE29958-C8E5-42B2-9034-C79E59C59DAA}"/>
                    </a:ext>
                  </a:extLst>
                </p:cNvPr>
                <p:cNvSpPr/>
                <p:nvPr/>
              </p:nvSpPr>
              <p:spPr>
                <a:xfrm flipV="1">
                  <a:off x="8119105" y="5848556"/>
                  <a:ext cx="26828" cy="30393"/>
                </a:xfrm>
                <a:custGeom>
                  <a:avLst/>
                  <a:gdLst>
                    <a:gd name="connsiteX0" fmla="*/ 25427 w 26828"/>
                    <a:gd name="connsiteY0" fmla="*/ 15286 h 30393"/>
                    <a:gd name="connsiteX1" fmla="*/ 25427 w 26828"/>
                    <a:gd name="connsiteY1" fmla="*/ 12962 h 30393"/>
                    <a:gd name="connsiteX2" fmla="*/ 3561 w 26828"/>
                    <a:gd name="connsiteY2" fmla="*/ 12962 h 30393"/>
                    <a:gd name="connsiteX3" fmla="*/ 6522 w 26828"/>
                    <a:gd name="connsiteY3" fmla="*/ 5477 h 30393"/>
                    <a:gd name="connsiteX4" fmla="*/ 13899 w 26828"/>
                    <a:gd name="connsiteY4" fmla="*/ 2905 h 30393"/>
                    <a:gd name="connsiteX5" fmla="*/ 19208 w 26828"/>
                    <a:gd name="connsiteY5" fmla="*/ 3575 h 30393"/>
                    <a:gd name="connsiteX6" fmla="*/ 24319 w 26828"/>
                    <a:gd name="connsiteY6" fmla="*/ 5593 h 30393"/>
                    <a:gd name="connsiteX7" fmla="*/ 24319 w 26828"/>
                    <a:gd name="connsiteY7" fmla="*/ 1094 h 30393"/>
                    <a:gd name="connsiteX8" fmla="*/ 19068 w 26828"/>
                    <a:gd name="connsiteY8" fmla="*/ -560 h 30393"/>
                    <a:gd name="connsiteX9" fmla="*/ 13618 w 26828"/>
                    <a:gd name="connsiteY9" fmla="*/ -1131 h 30393"/>
                    <a:gd name="connsiteX10" fmla="*/ 2643 w 26828"/>
                    <a:gd name="connsiteY10" fmla="*/ 2897 h 30393"/>
                    <a:gd name="connsiteX11" fmla="*/ -1401 w 26828"/>
                    <a:gd name="connsiteY11" fmla="*/ 13813 h 30393"/>
                    <a:gd name="connsiteX12" fmla="*/ 2436 w 26828"/>
                    <a:gd name="connsiteY12" fmla="*/ 25086 h 30393"/>
                    <a:gd name="connsiteX13" fmla="*/ 12791 w 26828"/>
                    <a:gd name="connsiteY13" fmla="*/ 29262 h 30393"/>
                    <a:gd name="connsiteX14" fmla="*/ 22028 w 26828"/>
                    <a:gd name="connsiteY14" fmla="*/ 25499 h 30393"/>
                    <a:gd name="connsiteX15" fmla="*/ 25427 w 26828"/>
                    <a:gd name="connsiteY15" fmla="*/ 15286 h 30393"/>
                    <a:gd name="connsiteX16" fmla="*/ 20672 w 26828"/>
                    <a:gd name="connsiteY16" fmla="*/ 16683 h 30393"/>
                    <a:gd name="connsiteX17" fmla="*/ 18489 w 26828"/>
                    <a:gd name="connsiteY17" fmla="*/ 22902 h 30393"/>
                    <a:gd name="connsiteX18" fmla="*/ 12840 w 26828"/>
                    <a:gd name="connsiteY18" fmla="*/ 25235 h 30393"/>
                    <a:gd name="connsiteX19" fmla="*/ 6472 w 26828"/>
                    <a:gd name="connsiteY19" fmla="*/ 22985 h 30393"/>
                    <a:gd name="connsiteX20" fmla="*/ 3718 w 26828"/>
                    <a:gd name="connsiteY20" fmla="*/ 16650 h 30393"/>
                    <a:gd name="connsiteX21" fmla="*/ 20672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27" y="15286"/>
                      </a:moveTo>
                      <a:lnTo>
                        <a:pt x="25427" y="12962"/>
                      </a:lnTo>
                      <a:lnTo>
                        <a:pt x="3561" y="12962"/>
                      </a:lnTo>
                      <a:cubicBezTo>
                        <a:pt x="3770" y="9687"/>
                        <a:pt x="4757" y="7192"/>
                        <a:pt x="6522" y="5477"/>
                      </a:cubicBezTo>
                      <a:cubicBezTo>
                        <a:pt x="8286" y="3762"/>
                        <a:pt x="10745" y="2905"/>
                        <a:pt x="13899" y="2905"/>
                      </a:cubicBezTo>
                      <a:cubicBezTo>
                        <a:pt x="15724" y="2905"/>
                        <a:pt x="17494" y="3128"/>
                        <a:pt x="19208" y="3575"/>
                      </a:cubicBezTo>
                      <a:cubicBezTo>
                        <a:pt x="20923" y="4021"/>
                        <a:pt x="22627" y="4694"/>
                        <a:pt x="24319" y="5593"/>
                      </a:cubicBezTo>
                      <a:lnTo>
                        <a:pt x="24319" y="1094"/>
                      </a:lnTo>
                      <a:cubicBezTo>
                        <a:pt x="22610" y="372"/>
                        <a:pt x="20860" y="-180"/>
                        <a:pt x="19068" y="-560"/>
                      </a:cubicBezTo>
                      <a:cubicBezTo>
                        <a:pt x="17276" y="-941"/>
                        <a:pt x="15459" y="-1131"/>
                        <a:pt x="13618" y="-1131"/>
                      </a:cubicBezTo>
                      <a:cubicBezTo>
                        <a:pt x="8997" y="-1131"/>
                        <a:pt x="5339" y="212"/>
                        <a:pt x="2643" y="2897"/>
                      </a:cubicBezTo>
                      <a:cubicBezTo>
                        <a:pt x="-53" y="5587"/>
                        <a:pt x="-1401" y="9226"/>
                        <a:pt x="-1401" y="13813"/>
                      </a:cubicBezTo>
                      <a:cubicBezTo>
                        <a:pt x="-1401" y="18550"/>
                        <a:pt x="-122" y="22307"/>
                        <a:pt x="2436" y="25086"/>
                      </a:cubicBezTo>
                      <a:cubicBezTo>
                        <a:pt x="4994" y="27870"/>
                        <a:pt x="8446" y="29262"/>
                        <a:pt x="12791" y="29262"/>
                      </a:cubicBezTo>
                      <a:cubicBezTo>
                        <a:pt x="16683" y="29262"/>
                        <a:pt x="19762" y="28008"/>
                        <a:pt x="22028" y="25499"/>
                      </a:cubicBezTo>
                      <a:cubicBezTo>
                        <a:pt x="24294" y="22996"/>
                        <a:pt x="25427" y="19592"/>
                        <a:pt x="25427" y="15286"/>
                      </a:cubicBezTo>
                      <a:close/>
                      <a:moveTo>
                        <a:pt x="20672" y="16683"/>
                      </a:moveTo>
                      <a:cubicBezTo>
                        <a:pt x="20639" y="19280"/>
                        <a:pt x="19911" y="21353"/>
                        <a:pt x="18489" y="22902"/>
                      </a:cubicBezTo>
                      <a:cubicBezTo>
                        <a:pt x="17066" y="24457"/>
                        <a:pt x="15183" y="25235"/>
                        <a:pt x="12840" y="25235"/>
                      </a:cubicBezTo>
                      <a:cubicBezTo>
                        <a:pt x="10188" y="25235"/>
                        <a:pt x="8065" y="24485"/>
                        <a:pt x="6472" y="22985"/>
                      </a:cubicBezTo>
                      <a:cubicBezTo>
                        <a:pt x="4879" y="21485"/>
                        <a:pt x="3961" y="19374"/>
                        <a:pt x="3718" y="16650"/>
                      </a:cubicBezTo>
                      <a:lnTo>
                        <a:pt x="20672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9" name="Freeform: Shape 348">
                  <a:extLst>
                    <a:ext uri="{FF2B5EF4-FFF2-40B4-BE49-F238E27FC236}">
                      <a16:creationId xmlns:a16="http://schemas.microsoft.com/office/drawing/2014/main" id="{D0C3F9BF-B31F-401D-AE1C-BCA59CC889EA}"/>
                    </a:ext>
                  </a:extLst>
                </p:cNvPr>
                <p:cNvSpPr/>
                <p:nvPr/>
              </p:nvSpPr>
              <p:spPr>
                <a:xfrm flipV="1">
                  <a:off x="8153554" y="5848556"/>
                  <a:ext cx="16953" cy="29640"/>
                </a:xfrm>
                <a:custGeom>
                  <a:avLst/>
                  <a:gdLst>
                    <a:gd name="connsiteX0" fmla="*/ 15925 w 16953"/>
                    <a:gd name="connsiteY0" fmla="*/ 23328 h 29640"/>
                    <a:gd name="connsiteX1" fmla="*/ 14180 w 16953"/>
                    <a:gd name="connsiteY1" fmla="*/ 24006 h 29640"/>
                    <a:gd name="connsiteX2" fmla="*/ 12104 w 16953"/>
                    <a:gd name="connsiteY2" fmla="*/ 24230 h 29640"/>
                    <a:gd name="connsiteX3" fmla="*/ 5910 w 16953"/>
                    <a:gd name="connsiteY3" fmla="*/ 21608 h 29640"/>
                    <a:gd name="connsiteX4" fmla="*/ 3751 w 16953"/>
                    <a:gd name="connsiteY4" fmla="*/ 14074 h 29640"/>
                    <a:gd name="connsiteX5" fmla="*/ 3751 w 16953"/>
                    <a:gd name="connsiteY5" fmla="*/ -1176 h 29640"/>
                    <a:gd name="connsiteX6" fmla="*/ -1029 w 16953"/>
                    <a:gd name="connsiteY6" fmla="*/ -1176 h 29640"/>
                    <a:gd name="connsiteX7" fmla="*/ -1029 w 16953"/>
                    <a:gd name="connsiteY7" fmla="*/ 27769 h 29640"/>
                    <a:gd name="connsiteX8" fmla="*/ 3751 w 16953"/>
                    <a:gd name="connsiteY8" fmla="*/ 27769 h 29640"/>
                    <a:gd name="connsiteX9" fmla="*/ 3751 w 16953"/>
                    <a:gd name="connsiteY9" fmla="*/ 23270 h 29640"/>
                    <a:gd name="connsiteX10" fmla="*/ 7655 w 16953"/>
                    <a:gd name="connsiteY10" fmla="*/ 27182 h 29640"/>
                    <a:gd name="connsiteX11" fmla="*/ 13502 w 16953"/>
                    <a:gd name="connsiteY11" fmla="*/ 28464 h 29640"/>
                    <a:gd name="connsiteX12" fmla="*/ 14585 w 16953"/>
                    <a:gd name="connsiteY12" fmla="*/ 28398 h 29640"/>
                    <a:gd name="connsiteX13" fmla="*/ 15900 w 16953"/>
                    <a:gd name="connsiteY13" fmla="*/ 28208 h 29640"/>
                    <a:gd name="connsiteX14" fmla="*/ 1592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25" y="23328"/>
                      </a:moveTo>
                      <a:cubicBezTo>
                        <a:pt x="15390" y="23637"/>
                        <a:pt x="14808" y="23863"/>
                        <a:pt x="14180" y="24006"/>
                      </a:cubicBezTo>
                      <a:cubicBezTo>
                        <a:pt x="13551" y="24155"/>
                        <a:pt x="12859" y="24230"/>
                        <a:pt x="12104" y="24230"/>
                      </a:cubicBezTo>
                      <a:cubicBezTo>
                        <a:pt x="9413" y="24230"/>
                        <a:pt x="7349" y="23356"/>
                        <a:pt x="5910" y="21608"/>
                      </a:cubicBezTo>
                      <a:cubicBezTo>
                        <a:pt x="4471" y="19860"/>
                        <a:pt x="3751" y="17349"/>
                        <a:pt x="3751" y="14074"/>
                      </a:cubicBezTo>
                      <a:lnTo>
                        <a:pt x="3751" y="-1176"/>
                      </a:lnTo>
                      <a:lnTo>
                        <a:pt x="-1029" y="-1176"/>
                      </a:lnTo>
                      <a:lnTo>
                        <a:pt x="-1029" y="27769"/>
                      </a:lnTo>
                      <a:lnTo>
                        <a:pt x="3751" y="27769"/>
                      </a:lnTo>
                      <a:lnTo>
                        <a:pt x="3751" y="23270"/>
                      </a:lnTo>
                      <a:cubicBezTo>
                        <a:pt x="4755" y="25029"/>
                        <a:pt x="6056" y="26333"/>
                        <a:pt x="7655" y="27182"/>
                      </a:cubicBezTo>
                      <a:cubicBezTo>
                        <a:pt x="9259" y="28037"/>
                        <a:pt x="11208" y="28464"/>
                        <a:pt x="13502" y="28464"/>
                      </a:cubicBezTo>
                      <a:cubicBezTo>
                        <a:pt x="13827" y="28464"/>
                        <a:pt x="14188" y="28442"/>
                        <a:pt x="14585" y="28398"/>
                      </a:cubicBezTo>
                      <a:cubicBezTo>
                        <a:pt x="14982" y="28359"/>
                        <a:pt x="15420" y="28296"/>
                        <a:pt x="15900" y="28208"/>
                      </a:cubicBezTo>
                      <a:lnTo>
                        <a:pt x="1592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0" name="Freeform: Shape 349">
                  <a:extLst>
                    <a:ext uri="{FF2B5EF4-FFF2-40B4-BE49-F238E27FC236}">
                      <a16:creationId xmlns:a16="http://schemas.microsoft.com/office/drawing/2014/main" id="{82667182-CF3A-4269-BE2A-03A1AF3F5139}"/>
                    </a:ext>
                  </a:extLst>
                </p:cNvPr>
                <p:cNvSpPr/>
                <p:nvPr/>
              </p:nvSpPr>
              <p:spPr>
                <a:xfrm flipV="1">
                  <a:off x="8174389" y="5848556"/>
                  <a:ext cx="16953" cy="29640"/>
                </a:xfrm>
                <a:custGeom>
                  <a:avLst/>
                  <a:gdLst>
                    <a:gd name="connsiteX0" fmla="*/ 15927 w 16953"/>
                    <a:gd name="connsiteY0" fmla="*/ 23328 h 29640"/>
                    <a:gd name="connsiteX1" fmla="*/ 14182 w 16953"/>
                    <a:gd name="connsiteY1" fmla="*/ 24006 h 29640"/>
                    <a:gd name="connsiteX2" fmla="*/ 12106 w 16953"/>
                    <a:gd name="connsiteY2" fmla="*/ 24230 h 29640"/>
                    <a:gd name="connsiteX3" fmla="*/ 5912 w 16953"/>
                    <a:gd name="connsiteY3" fmla="*/ 21608 h 29640"/>
                    <a:gd name="connsiteX4" fmla="*/ 3753 w 16953"/>
                    <a:gd name="connsiteY4" fmla="*/ 14074 h 29640"/>
                    <a:gd name="connsiteX5" fmla="*/ 3753 w 16953"/>
                    <a:gd name="connsiteY5" fmla="*/ -1176 h 29640"/>
                    <a:gd name="connsiteX6" fmla="*/ -1027 w 16953"/>
                    <a:gd name="connsiteY6" fmla="*/ -1176 h 29640"/>
                    <a:gd name="connsiteX7" fmla="*/ -1027 w 16953"/>
                    <a:gd name="connsiteY7" fmla="*/ 27769 h 29640"/>
                    <a:gd name="connsiteX8" fmla="*/ 3753 w 16953"/>
                    <a:gd name="connsiteY8" fmla="*/ 27769 h 29640"/>
                    <a:gd name="connsiteX9" fmla="*/ 3753 w 16953"/>
                    <a:gd name="connsiteY9" fmla="*/ 23270 h 29640"/>
                    <a:gd name="connsiteX10" fmla="*/ 7657 w 16953"/>
                    <a:gd name="connsiteY10" fmla="*/ 27182 h 29640"/>
                    <a:gd name="connsiteX11" fmla="*/ 13504 w 16953"/>
                    <a:gd name="connsiteY11" fmla="*/ 28464 h 29640"/>
                    <a:gd name="connsiteX12" fmla="*/ 14587 w 16953"/>
                    <a:gd name="connsiteY12" fmla="*/ 28398 h 29640"/>
                    <a:gd name="connsiteX13" fmla="*/ 15902 w 16953"/>
                    <a:gd name="connsiteY13" fmla="*/ 28208 h 29640"/>
                    <a:gd name="connsiteX14" fmla="*/ 15927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27" y="23328"/>
                      </a:moveTo>
                      <a:cubicBezTo>
                        <a:pt x="15392" y="23637"/>
                        <a:pt x="14811" y="23863"/>
                        <a:pt x="14182" y="24006"/>
                      </a:cubicBezTo>
                      <a:cubicBezTo>
                        <a:pt x="13554" y="24155"/>
                        <a:pt x="12862" y="24230"/>
                        <a:pt x="12106" y="24230"/>
                      </a:cubicBezTo>
                      <a:cubicBezTo>
                        <a:pt x="9416" y="24230"/>
                        <a:pt x="7351" y="23356"/>
                        <a:pt x="5912" y="21608"/>
                      </a:cubicBezTo>
                      <a:cubicBezTo>
                        <a:pt x="4473" y="19860"/>
                        <a:pt x="3753" y="17349"/>
                        <a:pt x="3753" y="14074"/>
                      </a:cubicBezTo>
                      <a:lnTo>
                        <a:pt x="3753" y="-1176"/>
                      </a:lnTo>
                      <a:lnTo>
                        <a:pt x="-1027" y="-1176"/>
                      </a:lnTo>
                      <a:lnTo>
                        <a:pt x="-1027" y="27769"/>
                      </a:lnTo>
                      <a:lnTo>
                        <a:pt x="3753" y="27769"/>
                      </a:lnTo>
                      <a:lnTo>
                        <a:pt x="3753" y="23270"/>
                      </a:lnTo>
                      <a:cubicBezTo>
                        <a:pt x="4757" y="25029"/>
                        <a:pt x="6058" y="26333"/>
                        <a:pt x="7657" y="27182"/>
                      </a:cubicBezTo>
                      <a:cubicBezTo>
                        <a:pt x="9261" y="28037"/>
                        <a:pt x="11210" y="28464"/>
                        <a:pt x="13504" y="28464"/>
                      </a:cubicBezTo>
                      <a:cubicBezTo>
                        <a:pt x="13829" y="28464"/>
                        <a:pt x="14190" y="28442"/>
                        <a:pt x="14587" y="28398"/>
                      </a:cubicBezTo>
                      <a:cubicBezTo>
                        <a:pt x="14984" y="28359"/>
                        <a:pt x="15423" y="28296"/>
                        <a:pt x="15902" y="28208"/>
                      </a:cubicBezTo>
                      <a:lnTo>
                        <a:pt x="15927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1" name="Freeform: Shape 350">
                  <a:extLst>
                    <a:ext uri="{FF2B5EF4-FFF2-40B4-BE49-F238E27FC236}">
                      <a16:creationId xmlns:a16="http://schemas.microsoft.com/office/drawing/2014/main" id="{95B1321B-666E-464D-8734-F163AECF7634}"/>
                    </a:ext>
                  </a:extLst>
                </p:cNvPr>
                <p:cNvSpPr/>
                <p:nvPr/>
              </p:nvSpPr>
              <p:spPr>
                <a:xfrm flipV="1">
                  <a:off x="8193074" y="5848556"/>
                  <a:ext cx="26572" cy="30393"/>
                </a:xfrm>
                <a:custGeom>
                  <a:avLst/>
                  <a:gdLst>
                    <a:gd name="connsiteX0" fmla="*/ 11904 w 26572"/>
                    <a:gd name="connsiteY0" fmla="*/ 25235 h 30393"/>
                    <a:gd name="connsiteX1" fmla="*/ 5859 w 26572"/>
                    <a:gd name="connsiteY1" fmla="*/ 22249 h 30393"/>
                    <a:gd name="connsiteX2" fmla="*/ 3634 w 26572"/>
                    <a:gd name="connsiteY2" fmla="*/ 14070 h 30393"/>
                    <a:gd name="connsiteX3" fmla="*/ 5842 w 26572"/>
                    <a:gd name="connsiteY3" fmla="*/ 5891 h 30393"/>
                    <a:gd name="connsiteX4" fmla="*/ 11904 w 26572"/>
                    <a:gd name="connsiteY4" fmla="*/ 2905 h 30393"/>
                    <a:gd name="connsiteX5" fmla="*/ 17925 w 26572"/>
                    <a:gd name="connsiteY5" fmla="*/ 5899 h 30393"/>
                    <a:gd name="connsiteX6" fmla="*/ 20149 w 26572"/>
                    <a:gd name="connsiteY6" fmla="*/ 14070 h 30393"/>
                    <a:gd name="connsiteX7" fmla="*/ 17925 w 26572"/>
                    <a:gd name="connsiteY7" fmla="*/ 22224 h 30393"/>
                    <a:gd name="connsiteX8" fmla="*/ 11904 w 26572"/>
                    <a:gd name="connsiteY8" fmla="*/ 25235 h 30393"/>
                    <a:gd name="connsiteX9" fmla="*/ 11904 w 26572"/>
                    <a:gd name="connsiteY9" fmla="*/ 29262 h 30393"/>
                    <a:gd name="connsiteX10" fmla="*/ 21646 w 26572"/>
                    <a:gd name="connsiteY10" fmla="*/ 25226 h 30393"/>
                    <a:gd name="connsiteX11" fmla="*/ 25194 w 26572"/>
                    <a:gd name="connsiteY11" fmla="*/ 14070 h 30393"/>
                    <a:gd name="connsiteX12" fmla="*/ 21646 w 26572"/>
                    <a:gd name="connsiteY12" fmla="*/ 2913 h 30393"/>
                    <a:gd name="connsiteX13" fmla="*/ 11904 w 26572"/>
                    <a:gd name="connsiteY13" fmla="*/ -1131 h 30393"/>
                    <a:gd name="connsiteX14" fmla="*/ 2145 w 26572"/>
                    <a:gd name="connsiteY14" fmla="*/ 2913 h 30393"/>
                    <a:gd name="connsiteX15" fmla="*/ -1378 w 26572"/>
                    <a:gd name="connsiteY15" fmla="*/ 14070 h 30393"/>
                    <a:gd name="connsiteX16" fmla="*/ 2145 w 26572"/>
                    <a:gd name="connsiteY16" fmla="*/ 25226 h 30393"/>
                    <a:gd name="connsiteX17" fmla="*/ 11904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904" y="25235"/>
                      </a:moveTo>
                      <a:cubicBezTo>
                        <a:pt x="9357" y="25235"/>
                        <a:pt x="7342" y="24239"/>
                        <a:pt x="5859" y="22249"/>
                      </a:cubicBezTo>
                      <a:cubicBezTo>
                        <a:pt x="4375" y="20259"/>
                        <a:pt x="3634" y="17532"/>
                        <a:pt x="3634" y="14070"/>
                      </a:cubicBezTo>
                      <a:cubicBezTo>
                        <a:pt x="3634" y="10607"/>
                        <a:pt x="4370" y="7881"/>
                        <a:pt x="5842" y="5891"/>
                      </a:cubicBezTo>
                      <a:cubicBezTo>
                        <a:pt x="7320" y="3900"/>
                        <a:pt x="9340" y="2905"/>
                        <a:pt x="11904" y="2905"/>
                      </a:cubicBezTo>
                      <a:cubicBezTo>
                        <a:pt x="14440" y="2905"/>
                        <a:pt x="16447" y="3903"/>
                        <a:pt x="17925" y="5899"/>
                      </a:cubicBezTo>
                      <a:cubicBezTo>
                        <a:pt x="19408" y="7900"/>
                        <a:pt x="20149" y="10624"/>
                        <a:pt x="20149" y="14070"/>
                      </a:cubicBezTo>
                      <a:cubicBezTo>
                        <a:pt x="20149" y="17499"/>
                        <a:pt x="19408" y="20217"/>
                        <a:pt x="17925" y="22224"/>
                      </a:cubicBezTo>
                      <a:cubicBezTo>
                        <a:pt x="16447" y="24231"/>
                        <a:pt x="14440" y="25235"/>
                        <a:pt x="11904" y="25235"/>
                      </a:cubicBezTo>
                      <a:close/>
                      <a:moveTo>
                        <a:pt x="11904" y="29262"/>
                      </a:moveTo>
                      <a:cubicBezTo>
                        <a:pt x="16039" y="29262"/>
                        <a:pt x="19287" y="27917"/>
                        <a:pt x="21646" y="25226"/>
                      </a:cubicBezTo>
                      <a:cubicBezTo>
                        <a:pt x="24012" y="22541"/>
                        <a:pt x="25194" y="18822"/>
                        <a:pt x="25194" y="14070"/>
                      </a:cubicBezTo>
                      <a:cubicBezTo>
                        <a:pt x="25194" y="9334"/>
                        <a:pt x="24012" y="5615"/>
                        <a:pt x="21646" y="2913"/>
                      </a:cubicBezTo>
                      <a:cubicBezTo>
                        <a:pt x="19287" y="217"/>
                        <a:pt x="16039" y="-1131"/>
                        <a:pt x="11904" y="-1131"/>
                      </a:cubicBezTo>
                      <a:cubicBezTo>
                        <a:pt x="7752" y="-1131"/>
                        <a:pt x="4499" y="217"/>
                        <a:pt x="2145" y="2913"/>
                      </a:cubicBezTo>
                      <a:cubicBezTo>
                        <a:pt x="-204" y="5615"/>
                        <a:pt x="-1378" y="9334"/>
                        <a:pt x="-1378" y="14070"/>
                      </a:cubicBezTo>
                      <a:cubicBezTo>
                        <a:pt x="-1378" y="18822"/>
                        <a:pt x="-204" y="22541"/>
                        <a:pt x="2145" y="25226"/>
                      </a:cubicBezTo>
                      <a:cubicBezTo>
                        <a:pt x="4499" y="27917"/>
                        <a:pt x="7752" y="29262"/>
                        <a:pt x="11904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2" name="Freeform: Shape 351">
                  <a:extLst>
                    <a:ext uri="{FF2B5EF4-FFF2-40B4-BE49-F238E27FC236}">
                      <a16:creationId xmlns:a16="http://schemas.microsoft.com/office/drawing/2014/main" id="{36911178-2646-407D-8A10-123A46D8C475}"/>
                    </a:ext>
                  </a:extLst>
                </p:cNvPr>
                <p:cNvSpPr/>
                <p:nvPr/>
              </p:nvSpPr>
              <p:spPr>
                <a:xfrm flipV="1">
                  <a:off x="8227342" y="5848556"/>
                  <a:ext cx="16953" cy="29640"/>
                </a:xfrm>
                <a:custGeom>
                  <a:avLst/>
                  <a:gdLst>
                    <a:gd name="connsiteX0" fmla="*/ 15933 w 16953"/>
                    <a:gd name="connsiteY0" fmla="*/ 23328 h 29640"/>
                    <a:gd name="connsiteX1" fmla="*/ 14188 w 16953"/>
                    <a:gd name="connsiteY1" fmla="*/ 24006 h 29640"/>
                    <a:gd name="connsiteX2" fmla="*/ 12112 w 16953"/>
                    <a:gd name="connsiteY2" fmla="*/ 24230 h 29640"/>
                    <a:gd name="connsiteX3" fmla="*/ 5917 w 16953"/>
                    <a:gd name="connsiteY3" fmla="*/ 21608 h 29640"/>
                    <a:gd name="connsiteX4" fmla="*/ 3759 w 16953"/>
                    <a:gd name="connsiteY4" fmla="*/ 14074 h 29640"/>
                    <a:gd name="connsiteX5" fmla="*/ 3759 w 16953"/>
                    <a:gd name="connsiteY5" fmla="*/ -1176 h 29640"/>
                    <a:gd name="connsiteX6" fmla="*/ -1021 w 16953"/>
                    <a:gd name="connsiteY6" fmla="*/ -1176 h 29640"/>
                    <a:gd name="connsiteX7" fmla="*/ -1021 w 16953"/>
                    <a:gd name="connsiteY7" fmla="*/ 27769 h 29640"/>
                    <a:gd name="connsiteX8" fmla="*/ 3759 w 16953"/>
                    <a:gd name="connsiteY8" fmla="*/ 27769 h 29640"/>
                    <a:gd name="connsiteX9" fmla="*/ 3759 w 16953"/>
                    <a:gd name="connsiteY9" fmla="*/ 23270 h 29640"/>
                    <a:gd name="connsiteX10" fmla="*/ 7662 w 16953"/>
                    <a:gd name="connsiteY10" fmla="*/ 27182 h 29640"/>
                    <a:gd name="connsiteX11" fmla="*/ 13509 w 16953"/>
                    <a:gd name="connsiteY11" fmla="*/ 28464 h 29640"/>
                    <a:gd name="connsiteX12" fmla="*/ 14593 w 16953"/>
                    <a:gd name="connsiteY12" fmla="*/ 28398 h 29640"/>
                    <a:gd name="connsiteX13" fmla="*/ 15908 w 16953"/>
                    <a:gd name="connsiteY13" fmla="*/ 28208 h 29640"/>
                    <a:gd name="connsiteX14" fmla="*/ 1593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33" y="23328"/>
                      </a:moveTo>
                      <a:cubicBezTo>
                        <a:pt x="15398" y="23637"/>
                        <a:pt x="14816" y="23863"/>
                        <a:pt x="14188" y="24006"/>
                      </a:cubicBezTo>
                      <a:cubicBezTo>
                        <a:pt x="13559" y="24155"/>
                        <a:pt x="12867" y="24230"/>
                        <a:pt x="12112" y="24230"/>
                      </a:cubicBezTo>
                      <a:cubicBezTo>
                        <a:pt x="9421" y="24230"/>
                        <a:pt x="7356" y="23356"/>
                        <a:pt x="5917" y="21608"/>
                      </a:cubicBezTo>
                      <a:cubicBezTo>
                        <a:pt x="4478" y="19860"/>
                        <a:pt x="3759" y="17349"/>
                        <a:pt x="3759" y="14074"/>
                      </a:cubicBezTo>
                      <a:lnTo>
                        <a:pt x="3759" y="-1176"/>
                      </a:lnTo>
                      <a:lnTo>
                        <a:pt x="-1021" y="-1176"/>
                      </a:lnTo>
                      <a:lnTo>
                        <a:pt x="-1021" y="27769"/>
                      </a:lnTo>
                      <a:lnTo>
                        <a:pt x="3759" y="27769"/>
                      </a:lnTo>
                      <a:lnTo>
                        <a:pt x="3759" y="23270"/>
                      </a:lnTo>
                      <a:cubicBezTo>
                        <a:pt x="4762" y="25029"/>
                        <a:pt x="6063" y="26333"/>
                        <a:pt x="7662" y="27182"/>
                      </a:cubicBezTo>
                      <a:cubicBezTo>
                        <a:pt x="9267" y="28037"/>
                        <a:pt x="11216" y="28464"/>
                        <a:pt x="13509" y="28464"/>
                      </a:cubicBezTo>
                      <a:cubicBezTo>
                        <a:pt x="13835" y="28464"/>
                        <a:pt x="14196" y="28442"/>
                        <a:pt x="14593" y="28398"/>
                      </a:cubicBezTo>
                      <a:cubicBezTo>
                        <a:pt x="14990" y="28359"/>
                        <a:pt x="15428" y="28296"/>
                        <a:pt x="15908" y="28208"/>
                      </a:cubicBezTo>
                      <a:lnTo>
                        <a:pt x="1593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3" name="Freeform: Shape 352">
                  <a:extLst>
                    <a:ext uri="{FF2B5EF4-FFF2-40B4-BE49-F238E27FC236}">
                      <a16:creationId xmlns:a16="http://schemas.microsoft.com/office/drawing/2014/main" id="{3C19A4BB-8A90-4914-B4CD-854E787597FF}"/>
                    </a:ext>
                  </a:extLst>
                </p:cNvPr>
                <p:cNvSpPr/>
                <p:nvPr/>
              </p:nvSpPr>
              <p:spPr>
                <a:xfrm flipV="1">
                  <a:off x="8244298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4" name="Freeform: Shape 353">
                  <a:extLst>
                    <a:ext uri="{FF2B5EF4-FFF2-40B4-BE49-F238E27FC236}">
                      <a16:creationId xmlns:a16="http://schemas.microsoft.com/office/drawing/2014/main" id="{F9A1A8C1-E8DF-41CC-A6FE-66504C6FE18F}"/>
                    </a:ext>
                  </a:extLst>
                </p:cNvPr>
                <p:cNvSpPr/>
                <p:nvPr/>
              </p:nvSpPr>
              <p:spPr>
                <a:xfrm flipV="1">
                  <a:off x="8266730" y="5854164"/>
                  <a:ext cx="33130" cy="14936"/>
                </a:xfrm>
                <a:custGeom>
                  <a:avLst/>
                  <a:gdLst>
                    <a:gd name="connsiteX0" fmla="*/ -2091 w 33130"/>
                    <a:gd name="connsiteY0" fmla="*/ 13548 h 14936"/>
                    <a:gd name="connsiteX1" fmla="*/ 31039 w 33130"/>
                    <a:gd name="connsiteY1" fmla="*/ 13548 h 14936"/>
                    <a:gd name="connsiteX2" fmla="*/ 31039 w 33130"/>
                    <a:gd name="connsiteY2" fmla="*/ 9207 h 14936"/>
                    <a:gd name="connsiteX3" fmla="*/ -2091 w 33130"/>
                    <a:gd name="connsiteY3" fmla="*/ 9207 h 14936"/>
                    <a:gd name="connsiteX4" fmla="*/ -2091 w 33130"/>
                    <a:gd name="connsiteY4" fmla="*/ 13548 h 14936"/>
                    <a:gd name="connsiteX5" fmla="*/ -2091 w 33130"/>
                    <a:gd name="connsiteY5" fmla="*/ 3004 h 14936"/>
                    <a:gd name="connsiteX6" fmla="*/ 31039 w 33130"/>
                    <a:gd name="connsiteY6" fmla="*/ 3004 h 14936"/>
                    <a:gd name="connsiteX7" fmla="*/ 31039 w 33130"/>
                    <a:gd name="connsiteY7" fmla="*/ -1388 h 14936"/>
                    <a:gd name="connsiteX8" fmla="*/ -2091 w 33130"/>
                    <a:gd name="connsiteY8" fmla="*/ -1388 h 14936"/>
                    <a:gd name="connsiteX9" fmla="*/ -2091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91" y="13548"/>
                      </a:moveTo>
                      <a:lnTo>
                        <a:pt x="31039" y="13548"/>
                      </a:lnTo>
                      <a:lnTo>
                        <a:pt x="31039" y="9207"/>
                      </a:lnTo>
                      <a:lnTo>
                        <a:pt x="-2091" y="9207"/>
                      </a:lnTo>
                      <a:lnTo>
                        <a:pt x="-2091" y="13548"/>
                      </a:lnTo>
                      <a:close/>
                      <a:moveTo>
                        <a:pt x="-2091" y="3004"/>
                      </a:moveTo>
                      <a:lnTo>
                        <a:pt x="31039" y="3004"/>
                      </a:lnTo>
                      <a:lnTo>
                        <a:pt x="31039" y="-1388"/>
                      </a:lnTo>
                      <a:lnTo>
                        <a:pt x="-2091" y="-1388"/>
                      </a:lnTo>
                      <a:lnTo>
                        <a:pt x="-2091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5" name="Freeform: Shape 354">
                  <a:extLst>
                    <a:ext uri="{FF2B5EF4-FFF2-40B4-BE49-F238E27FC236}">
                      <a16:creationId xmlns:a16="http://schemas.microsoft.com/office/drawing/2014/main" id="{FEB015B4-B128-41D6-A206-C3281D7E2442}"/>
                    </a:ext>
                  </a:extLst>
                </p:cNvPr>
                <p:cNvSpPr/>
                <p:nvPr/>
              </p:nvSpPr>
              <p:spPr>
                <a:xfrm flipV="1">
                  <a:off x="8305472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6" name="Freeform: Shape 355">
                  <a:extLst>
                    <a:ext uri="{FF2B5EF4-FFF2-40B4-BE49-F238E27FC236}">
                      <a16:creationId xmlns:a16="http://schemas.microsoft.com/office/drawing/2014/main" id="{0D7769AA-6CCD-4A32-8426-8EC48151709B}"/>
                    </a:ext>
                  </a:extLst>
                </p:cNvPr>
                <p:cNvSpPr/>
                <p:nvPr/>
              </p:nvSpPr>
              <p:spPr>
                <a:xfrm flipV="1">
                  <a:off x="8328111" y="5839608"/>
                  <a:ext cx="22974" cy="38588"/>
                </a:xfrm>
                <a:custGeom>
                  <a:avLst/>
                  <a:gdLst>
                    <a:gd name="connsiteX0" fmla="*/ -744 w 22974"/>
                    <a:gd name="connsiteY0" fmla="*/ 2674 h 38588"/>
                    <a:gd name="connsiteX1" fmla="*/ 7783 w 22974"/>
                    <a:gd name="connsiteY1" fmla="*/ 2674 h 38588"/>
                    <a:gd name="connsiteX2" fmla="*/ 7783 w 22974"/>
                    <a:gd name="connsiteY2" fmla="*/ 32116 h 38588"/>
                    <a:gd name="connsiteX3" fmla="*/ -1496 w 22974"/>
                    <a:gd name="connsiteY3" fmla="*/ 30255 h 38588"/>
                    <a:gd name="connsiteX4" fmla="*/ -1496 w 22974"/>
                    <a:gd name="connsiteY4" fmla="*/ 35010 h 38588"/>
                    <a:gd name="connsiteX5" fmla="*/ 7733 w 22974"/>
                    <a:gd name="connsiteY5" fmla="*/ 36871 h 38588"/>
                    <a:gd name="connsiteX6" fmla="*/ 12952 w 22974"/>
                    <a:gd name="connsiteY6" fmla="*/ 36871 h 38588"/>
                    <a:gd name="connsiteX7" fmla="*/ 12952 w 22974"/>
                    <a:gd name="connsiteY7" fmla="*/ 2674 h 38588"/>
                    <a:gd name="connsiteX8" fmla="*/ 21478 w 22974"/>
                    <a:gd name="connsiteY8" fmla="*/ 2674 h 38588"/>
                    <a:gd name="connsiteX9" fmla="*/ 21478 w 22974"/>
                    <a:gd name="connsiteY9" fmla="*/ -1718 h 38588"/>
                    <a:gd name="connsiteX10" fmla="*/ -744 w 22974"/>
                    <a:gd name="connsiteY10" fmla="*/ -1718 h 38588"/>
                    <a:gd name="connsiteX11" fmla="*/ -744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44" y="2674"/>
                      </a:moveTo>
                      <a:lnTo>
                        <a:pt x="7783" y="2674"/>
                      </a:lnTo>
                      <a:lnTo>
                        <a:pt x="7783" y="32116"/>
                      </a:lnTo>
                      <a:lnTo>
                        <a:pt x="-1496" y="30255"/>
                      </a:lnTo>
                      <a:lnTo>
                        <a:pt x="-1496" y="35010"/>
                      </a:lnTo>
                      <a:lnTo>
                        <a:pt x="7733" y="36871"/>
                      </a:lnTo>
                      <a:lnTo>
                        <a:pt x="12952" y="36871"/>
                      </a:lnTo>
                      <a:lnTo>
                        <a:pt x="12952" y="2674"/>
                      </a:lnTo>
                      <a:lnTo>
                        <a:pt x="21478" y="2674"/>
                      </a:lnTo>
                      <a:lnTo>
                        <a:pt x="21478" y="-1718"/>
                      </a:lnTo>
                      <a:lnTo>
                        <a:pt x="-744" y="-1718"/>
                      </a:lnTo>
                      <a:lnTo>
                        <a:pt x="-744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" name="Freeform: Shape 356">
                  <a:extLst>
                    <a:ext uri="{FF2B5EF4-FFF2-40B4-BE49-F238E27FC236}">
                      <a16:creationId xmlns:a16="http://schemas.microsoft.com/office/drawing/2014/main" id="{4C9F83D3-2786-47DD-80A8-6EA0117AD566}"/>
                    </a:ext>
                  </a:extLst>
                </p:cNvPr>
                <p:cNvSpPr/>
                <p:nvPr/>
              </p:nvSpPr>
              <p:spPr>
                <a:xfrm flipV="1">
                  <a:off x="8361629" y="5871630"/>
                  <a:ext cx="5458" cy="6566"/>
                </a:xfrm>
                <a:custGeom>
                  <a:avLst/>
                  <a:gdLst>
                    <a:gd name="connsiteX0" fmla="*/ -416 w 5458"/>
                    <a:gd name="connsiteY0" fmla="*/ 6786 h 6566"/>
                    <a:gd name="connsiteX1" fmla="*/ 5043 w 5458"/>
                    <a:gd name="connsiteY1" fmla="*/ 6786 h 6566"/>
                    <a:gd name="connsiteX2" fmla="*/ 5043 w 5458"/>
                    <a:gd name="connsiteY2" fmla="*/ 220 h 6566"/>
                    <a:gd name="connsiteX3" fmla="*/ -416 w 5458"/>
                    <a:gd name="connsiteY3" fmla="*/ 220 h 6566"/>
                    <a:gd name="connsiteX4" fmla="*/ -416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16" y="6786"/>
                      </a:moveTo>
                      <a:lnTo>
                        <a:pt x="5043" y="6786"/>
                      </a:lnTo>
                      <a:lnTo>
                        <a:pt x="5043" y="220"/>
                      </a:lnTo>
                      <a:lnTo>
                        <a:pt x="-416" y="220"/>
                      </a:lnTo>
                      <a:lnTo>
                        <a:pt x="-416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8" name="Freeform: Shape 357">
                  <a:extLst>
                    <a:ext uri="{FF2B5EF4-FFF2-40B4-BE49-F238E27FC236}">
                      <a16:creationId xmlns:a16="http://schemas.microsoft.com/office/drawing/2014/main" id="{C85F2444-223C-4A15-AD7D-7A7EEB59604C}"/>
                    </a:ext>
                  </a:extLst>
                </p:cNvPr>
                <p:cNvSpPr/>
                <p:nvPr/>
              </p:nvSpPr>
              <p:spPr>
                <a:xfrm flipV="1">
                  <a:off x="8375386" y="5839608"/>
                  <a:ext cx="28118" cy="38588"/>
                </a:xfrm>
                <a:custGeom>
                  <a:avLst/>
                  <a:gdLst>
                    <a:gd name="connsiteX0" fmla="*/ 16005 w 28118"/>
                    <a:gd name="connsiteY0" fmla="*/ 32322 h 38588"/>
                    <a:gd name="connsiteX1" fmla="*/ 2822 w 28118"/>
                    <a:gd name="connsiteY1" fmla="*/ 11721 h 38588"/>
                    <a:gd name="connsiteX2" fmla="*/ 16005 w 28118"/>
                    <a:gd name="connsiteY2" fmla="*/ 11721 h 38588"/>
                    <a:gd name="connsiteX3" fmla="*/ 16005 w 28118"/>
                    <a:gd name="connsiteY3" fmla="*/ 32322 h 38588"/>
                    <a:gd name="connsiteX4" fmla="*/ 14632 w 28118"/>
                    <a:gd name="connsiteY4" fmla="*/ 36871 h 38588"/>
                    <a:gd name="connsiteX5" fmla="*/ 21199 w 28118"/>
                    <a:gd name="connsiteY5" fmla="*/ 36871 h 38588"/>
                    <a:gd name="connsiteX6" fmla="*/ 21199 w 28118"/>
                    <a:gd name="connsiteY6" fmla="*/ 11721 h 38588"/>
                    <a:gd name="connsiteX7" fmla="*/ 26707 w 28118"/>
                    <a:gd name="connsiteY7" fmla="*/ 11721 h 38588"/>
                    <a:gd name="connsiteX8" fmla="*/ 26707 w 28118"/>
                    <a:gd name="connsiteY8" fmla="*/ 7379 h 38588"/>
                    <a:gd name="connsiteX9" fmla="*/ 21199 w 28118"/>
                    <a:gd name="connsiteY9" fmla="*/ 7379 h 38588"/>
                    <a:gd name="connsiteX10" fmla="*/ 21199 w 28118"/>
                    <a:gd name="connsiteY10" fmla="*/ -1718 h 38588"/>
                    <a:gd name="connsiteX11" fmla="*/ 16005 w 28118"/>
                    <a:gd name="connsiteY11" fmla="*/ -1718 h 38588"/>
                    <a:gd name="connsiteX12" fmla="*/ 16005 w 28118"/>
                    <a:gd name="connsiteY12" fmla="*/ 7379 h 38588"/>
                    <a:gd name="connsiteX13" fmla="*/ -1412 w 28118"/>
                    <a:gd name="connsiteY13" fmla="*/ 7379 h 38588"/>
                    <a:gd name="connsiteX14" fmla="*/ -1412 w 28118"/>
                    <a:gd name="connsiteY14" fmla="*/ 12416 h 38588"/>
                    <a:gd name="connsiteX15" fmla="*/ 14632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6005" y="32322"/>
                      </a:moveTo>
                      <a:lnTo>
                        <a:pt x="2822" y="11721"/>
                      </a:lnTo>
                      <a:lnTo>
                        <a:pt x="16005" y="11721"/>
                      </a:lnTo>
                      <a:lnTo>
                        <a:pt x="16005" y="32322"/>
                      </a:lnTo>
                      <a:close/>
                      <a:moveTo>
                        <a:pt x="14632" y="36871"/>
                      </a:moveTo>
                      <a:lnTo>
                        <a:pt x="21199" y="36871"/>
                      </a:lnTo>
                      <a:lnTo>
                        <a:pt x="21199" y="11721"/>
                      </a:lnTo>
                      <a:lnTo>
                        <a:pt x="26707" y="11721"/>
                      </a:lnTo>
                      <a:lnTo>
                        <a:pt x="26707" y="7379"/>
                      </a:lnTo>
                      <a:lnTo>
                        <a:pt x="21199" y="7379"/>
                      </a:lnTo>
                      <a:lnTo>
                        <a:pt x="21199" y="-1718"/>
                      </a:lnTo>
                      <a:lnTo>
                        <a:pt x="16005" y="-1718"/>
                      </a:lnTo>
                      <a:lnTo>
                        <a:pt x="16005" y="7379"/>
                      </a:lnTo>
                      <a:lnTo>
                        <a:pt x="-1412" y="7379"/>
                      </a:lnTo>
                      <a:lnTo>
                        <a:pt x="-1412" y="12416"/>
                      </a:lnTo>
                      <a:lnTo>
                        <a:pt x="14632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9" name="Freeform: Shape 358">
                  <a:extLst>
                    <a:ext uri="{FF2B5EF4-FFF2-40B4-BE49-F238E27FC236}">
                      <a16:creationId xmlns:a16="http://schemas.microsoft.com/office/drawing/2014/main" id="{AE7F257E-2326-4E6A-A746-24F9BE73A45B}"/>
                    </a:ext>
                  </a:extLst>
                </p:cNvPr>
                <p:cNvSpPr/>
                <p:nvPr/>
              </p:nvSpPr>
              <p:spPr>
                <a:xfrm flipV="1">
                  <a:off x="8410814" y="5839608"/>
                  <a:ext cx="24810" cy="38588"/>
                </a:xfrm>
                <a:custGeom>
                  <a:avLst/>
                  <a:gdLst>
                    <a:gd name="connsiteX0" fmla="*/ -1421 w 24810"/>
                    <a:gd name="connsiteY0" fmla="*/ 36871 h 38588"/>
                    <a:gd name="connsiteX1" fmla="*/ 23390 w 24810"/>
                    <a:gd name="connsiteY1" fmla="*/ 36871 h 38588"/>
                    <a:gd name="connsiteX2" fmla="*/ 23390 w 24810"/>
                    <a:gd name="connsiteY2" fmla="*/ 34646 h 38588"/>
                    <a:gd name="connsiteX3" fmla="*/ 9380 w 24810"/>
                    <a:gd name="connsiteY3" fmla="*/ -1718 h 38588"/>
                    <a:gd name="connsiteX4" fmla="*/ 3930 w 24810"/>
                    <a:gd name="connsiteY4" fmla="*/ -1718 h 38588"/>
                    <a:gd name="connsiteX5" fmla="*/ 17113 w 24810"/>
                    <a:gd name="connsiteY5" fmla="*/ 32471 h 38588"/>
                    <a:gd name="connsiteX6" fmla="*/ -1421 w 24810"/>
                    <a:gd name="connsiteY6" fmla="*/ 32471 h 38588"/>
                    <a:gd name="connsiteX7" fmla="*/ -1421 w 24810"/>
                    <a:gd name="connsiteY7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421" y="36871"/>
                      </a:moveTo>
                      <a:lnTo>
                        <a:pt x="23390" y="36871"/>
                      </a:lnTo>
                      <a:lnTo>
                        <a:pt x="23390" y="34646"/>
                      </a:lnTo>
                      <a:lnTo>
                        <a:pt x="9380" y="-1718"/>
                      </a:lnTo>
                      <a:lnTo>
                        <a:pt x="3930" y="-1718"/>
                      </a:lnTo>
                      <a:lnTo>
                        <a:pt x="17113" y="32471"/>
                      </a:lnTo>
                      <a:lnTo>
                        <a:pt x="-1421" y="32471"/>
                      </a:lnTo>
                      <a:lnTo>
                        <a:pt x="-1421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0" name="Freeform: Shape 359">
                  <a:extLst>
                    <a:ext uri="{FF2B5EF4-FFF2-40B4-BE49-F238E27FC236}">
                      <a16:creationId xmlns:a16="http://schemas.microsoft.com/office/drawing/2014/main" id="{17AAA385-9789-48DF-806F-BA8C90B33B4B}"/>
                    </a:ext>
                  </a:extLst>
                </p:cNvPr>
                <p:cNvSpPr/>
                <p:nvPr/>
              </p:nvSpPr>
              <p:spPr>
                <a:xfrm flipV="1">
                  <a:off x="8445962" y="5839608"/>
                  <a:ext cx="22974" cy="38588"/>
                </a:xfrm>
                <a:custGeom>
                  <a:avLst/>
                  <a:gdLst>
                    <a:gd name="connsiteX0" fmla="*/ -731 w 22974"/>
                    <a:gd name="connsiteY0" fmla="*/ 2674 h 38588"/>
                    <a:gd name="connsiteX1" fmla="*/ 7795 w 22974"/>
                    <a:gd name="connsiteY1" fmla="*/ 2674 h 38588"/>
                    <a:gd name="connsiteX2" fmla="*/ 7795 w 22974"/>
                    <a:gd name="connsiteY2" fmla="*/ 32116 h 38588"/>
                    <a:gd name="connsiteX3" fmla="*/ -1484 w 22974"/>
                    <a:gd name="connsiteY3" fmla="*/ 30255 h 38588"/>
                    <a:gd name="connsiteX4" fmla="*/ -1484 w 22974"/>
                    <a:gd name="connsiteY4" fmla="*/ 35010 h 38588"/>
                    <a:gd name="connsiteX5" fmla="*/ 7745 w 22974"/>
                    <a:gd name="connsiteY5" fmla="*/ 36871 h 38588"/>
                    <a:gd name="connsiteX6" fmla="*/ 12964 w 22974"/>
                    <a:gd name="connsiteY6" fmla="*/ 36871 h 38588"/>
                    <a:gd name="connsiteX7" fmla="*/ 12964 w 22974"/>
                    <a:gd name="connsiteY7" fmla="*/ 2674 h 38588"/>
                    <a:gd name="connsiteX8" fmla="*/ 21491 w 22974"/>
                    <a:gd name="connsiteY8" fmla="*/ 2674 h 38588"/>
                    <a:gd name="connsiteX9" fmla="*/ 21491 w 22974"/>
                    <a:gd name="connsiteY9" fmla="*/ -1718 h 38588"/>
                    <a:gd name="connsiteX10" fmla="*/ -731 w 22974"/>
                    <a:gd name="connsiteY10" fmla="*/ -1718 h 38588"/>
                    <a:gd name="connsiteX11" fmla="*/ -731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31" y="2674"/>
                      </a:moveTo>
                      <a:lnTo>
                        <a:pt x="7795" y="2674"/>
                      </a:lnTo>
                      <a:lnTo>
                        <a:pt x="7795" y="32116"/>
                      </a:lnTo>
                      <a:lnTo>
                        <a:pt x="-1484" y="30255"/>
                      </a:lnTo>
                      <a:lnTo>
                        <a:pt x="-1484" y="35010"/>
                      </a:lnTo>
                      <a:lnTo>
                        <a:pt x="7745" y="36871"/>
                      </a:lnTo>
                      <a:lnTo>
                        <a:pt x="12964" y="36871"/>
                      </a:lnTo>
                      <a:lnTo>
                        <a:pt x="12964" y="2674"/>
                      </a:lnTo>
                      <a:lnTo>
                        <a:pt x="21491" y="2674"/>
                      </a:lnTo>
                      <a:lnTo>
                        <a:pt x="21491" y="-1718"/>
                      </a:lnTo>
                      <a:lnTo>
                        <a:pt x="-731" y="-1718"/>
                      </a:lnTo>
                      <a:lnTo>
                        <a:pt x="-731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61" name="Graphic 2">
                <a:extLst>
                  <a:ext uri="{FF2B5EF4-FFF2-40B4-BE49-F238E27FC236}">
                    <a16:creationId xmlns:a16="http://schemas.microsoft.com/office/drawing/2014/main" id="{A6B71EDE-A33E-44FD-BA03-259F748ECB2B}"/>
                  </a:ext>
                </a:extLst>
              </p:cNvPr>
              <p:cNvGrpSpPr/>
              <p:nvPr/>
            </p:nvGrpSpPr>
            <p:grpSpPr>
              <a:xfrm>
                <a:off x="7995020" y="5898720"/>
                <a:ext cx="357606" cy="51225"/>
                <a:chOff x="7995020" y="5898720"/>
                <a:chExt cx="357606" cy="51225"/>
              </a:xfrm>
              <a:solidFill>
                <a:srgbClr val="000000"/>
              </a:solidFill>
            </p:grpSpPr>
            <p:sp>
              <p:nvSpPr>
                <p:cNvPr id="362" name="Freeform: Shape 361">
                  <a:extLst>
                    <a:ext uri="{FF2B5EF4-FFF2-40B4-BE49-F238E27FC236}">
                      <a16:creationId xmlns:a16="http://schemas.microsoft.com/office/drawing/2014/main" id="{A1381DDF-4BCA-4EFA-AC8A-F433D3C7CB0F}"/>
                    </a:ext>
                  </a:extLst>
                </p:cNvPr>
                <p:cNvSpPr/>
                <p:nvPr/>
              </p:nvSpPr>
              <p:spPr>
                <a:xfrm flipV="1">
                  <a:off x="7995020" y="5909298"/>
                  <a:ext cx="22122" cy="30393"/>
                </a:xfrm>
                <a:custGeom>
                  <a:avLst/>
                  <a:gdLst>
                    <a:gd name="connsiteX0" fmla="*/ 19444 w 22122"/>
                    <a:gd name="connsiteY0" fmla="*/ 27722 h 30393"/>
                    <a:gd name="connsiteX1" fmla="*/ 19444 w 22122"/>
                    <a:gd name="connsiteY1" fmla="*/ 23223 h 30393"/>
                    <a:gd name="connsiteX2" fmla="*/ 15259 w 22122"/>
                    <a:gd name="connsiteY2" fmla="*/ 24770 h 30393"/>
                    <a:gd name="connsiteX3" fmla="*/ 10760 w 22122"/>
                    <a:gd name="connsiteY3" fmla="*/ 25291 h 30393"/>
                    <a:gd name="connsiteX4" fmla="*/ 5451 w 22122"/>
                    <a:gd name="connsiteY4" fmla="*/ 24207 h 30393"/>
                    <a:gd name="connsiteX5" fmla="*/ 3681 w 22122"/>
                    <a:gd name="connsiteY5" fmla="*/ 20949 h 30393"/>
                    <a:gd name="connsiteX6" fmla="*/ 4946 w 22122"/>
                    <a:gd name="connsiteY6" fmla="*/ 18352 h 30393"/>
                    <a:gd name="connsiteX7" fmla="*/ 10041 w 22122"/>
                    <a:gd name="connsiteY7" fmla="*/ 16557 h 30393"/>
                    <a:gd name="connsiteX8" fmla="*/ 11670 w 22122"/>
                    <a:gd name="connsiteY8" fmla="*/ 16193 h 30393"/>
                    <a:gd name="connsiteX9" fmla="*/ 18865 w 22122"/>
                    <a:gd name="connsiteY9" fmla="*/ 13133 h 30393"/>
                    <a:gd name="connsiteX10" fmla="*/ 20999 w 22122"/>
                    <a:gd name="connsiteY10" fmla="*/ 7617 h 30393"/>
                    <a:gd name="connsiteX11" fmla="*/ 17807 w 22122"/>
                    <a:gd name="connsiteY11" fmla="*/ 1224 h 30393"/>
                    <a:gd name="connsiteX12" fmla="*/ 9032 w 22122"/>
                    <a:gd name="connsiteY12" fmla="*/ -1125 h 30393"/>
                    <a:gd name="connsiteX13" fmla="*/ 4186 w 22122"/>
                    <a:gd name="connsiteY13" fmla="*/ -670 h 30393"/>
                    <a:gd name="connsiteX14" fmla="*/ -1124 w 22122"/>
                    <a:gd name="connsiteY14" fmla="*/ 687 h 30393"/>
                    <a:gd name="connsiteX15" fmla="*/ -1124 w 22122"/>
                    <a:gd name="connsiteY15" fmla="*/ 5599 h 30393"/>
                    <a:gd name="connsiteX16" fmla="*/ 4070 w 22122"/>
                    <a:gd name="connsiteY16" fmla="*/ 3540 h 30393"/>
                    <a:gd name="connsiteX17" fmla="*/ 9139 w 22122"/>
                    <a:gd name="connsiteY17" fmla="*/ 2862 h 30393"/>
                    <a:gd name="connsiteX18" fmla="*/ 14300 w 22122"/>
                    <a:gd name="connsiteY18" fmla="*/ 4011 h 30393"/>
                    <a:gd name="connsiteX19" fmla="*/ 16111 w 22122"/>
                    <a:gd name="connsiteY19" fmla="*/ 7253 h 30393"/>
                    <a:gd name="connsiteX20" fmla="*/ 14804 w 22122"/>
                    <a:gd name="connsiteY20" fmla="*/ 10222 h 30393"/>
                    <a:gd name="connsiteX21" fmla="*/ 9081 w 22122"/>
                    <a:gd name="connsiteY21" fmla="*/ 12215 h 30393"/>
                    <a:gd name="connsiteX22" fmla="*/ 7427 w 22122"/>
                    <a:gd name="connsiteY22" fmla="*/ 12604 h 30393"/>
                    <a:gd name="connsiteX23" fmla="*/ 1043 w 22122"/>
                    <a:gd name="connsiteY23" fmla="*/ 15457 h 30393"/>
                    <a:gd name="connsiteX24" fmla="*/ -917 w 22122"/>
                    <a:gd name="connsiteY24" fmla="*/ 20742 h 30393"/>
                    <a:gd name="connsiteX25" fmla="*/ 1977 w 22122"/>
                    <a:gd name="connsiteY25" fmla="*/ 27044 h 30393"/>
                    <a:gd name="connsiteX26" fmla="*/ 10198 w 22122"/>
                    <a:gd name="connsiteY26" fmla="*/ 29269 h 30393"/>
                    <a:gd name="connsiteX27" fmla="*/ 15152 w 22122"/>
                    <a:gd name="connsiteY27" fmla="*/ 28880 h 30393"/>
                    <a:gd name="connsiteX28" fmla="*/ 19444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44" y="27722"/>
                      </a:moveTo>
                      <a:lnTo>
                        <a:pt x="19444" y="23223"/>
                      </a:lnTo>
                      <a:cubicBezTo>
                        <a:pt x="18104" y="23912"/>
                        <a:pt x="16709" y="24428"/>
                        <a:pt x="15259" y="24770"/>
                      </a:cubicBezTo>
                      <a:cubicBezTo>
                        <a:pt x="13815" y="25117"/>
                        <a:pt x="12315" y="25291"/>
                        <a:pt x="10760" y="25291"/>
                      </a:cubicBezTo>
                      <a:cubicBezTo>
                        <a:pt x="8401" y="25291"/>
                        <a:pt x="6631" y="24929"/>
                        <a:pt x="5451" y="24207"/>
                      </a:cubicBezTo>
                      <a:cubicBezTo>
                        <a:pt x="4271" y="23485"/>
                        <a:pt x="3681" y="22399"/>
                        <a:pt x="3681" y="20949"/>
                      </a:cubicBezTo>
                      <a:cubicBezTo>
                        <a:pt x="3681" y="19846"/>
                        <a:pt x="4103" y="18980"/>
                        <a:pt x="4946" y="18352"/>
                      </a:cubicBezTo>
                      <a:cubicBezTo>
                        <a:pt x="5790" y="17723"/>
                        <a:pt x="7488" y="17125"/>
                        <a:pt x="10041" y="16557"/>
                      </a:cubicBezTo>
                      <a:lnTo>
                        <a:pt x="11670" y="16193"/>
                      </a:lnTo>
                      <a:cubicBezTo>
                        <a:pt x="15044" y="15471"/>
                        <a:pt x="17443" y="14451"/>
                        <a:pt x="18865" y="13133"/>
                      </a:cubicBezTo>
                      <a:cubicBezTo>
                        <a:pt x="20288" y="11816"/>
                        <a:pt x="20999" y="9977"/>
                        <a:pt x="20999" y="7617"/>
                      </a:cubicBezTo>
                      <a:cubicBezTo>
                        <a:pt x="20999" y="4927"/>
                        <a:pt x="19935" y="2796"/>
                        <a:pt x="17807" y="1224"/>
                      </a:cubicBezTo>
                      <a:cubicBezTo>
                        <a:pt x="15678" y="-342"/>
                        <a:pt x="12753" y="-1125"/>
                        <a:pt x="9032" y="-1125"/>
                      </a:cubicBezTo>
                      <a:cubicBezTo>
                        <a:pt x="7483" y="-1125"/>
                        <a:pt x="5867" y="-973"/>
                        <a:pt x="4186" y="-670"/>
                      </a:cubicBezTo>
                      <a:cubicBezTo>
                        <a:pt x="2504" y="-366"/>
                        <a:pt x="734" y="86"/>
                        <a:pt x="-1124" y="687"/>
                      </a:cubicBezTo>
                      <a:lnTo>
                        <a:pt x="-1124" y="5599"/>
                      </a:lnTo>
                      <a:cubicBezTo>
                        <a:pt x="635" y="4684"/>
                        <a:pt x="2366" y="3998"/>
                        <a:pt x="4070" y="3540"/>
                      </a:cubicBezTo>
                      <a:cubicBezTo>
                        <a:pt x="5773" y="3088"/>
                        <a:pt x="7463" y="2862"/>
                        <a:pt x="9139" y="2862"/>
                      </a:cubicBezTo>
                      <a:cubicBezTo>
                        <a:pt x="11378" y="2862"/>
                        <a:pt x="13098" y="3245"/>
                        <a:pt x="14300" y="4011"/>
                      </a:cubicBezTo>
                      <a:cubicBezTo>
                        <a:pt x="15507" y="4778"/>
                        <a:pt x="16111" y="5858"/>
                        <a:pt x="16111" y="7253"/>
                      </a:cubicBezTo>
                      <a:cubicBezTo>
                        <a:pt x="16111" y="8543"/>
                        <a:pt x="15676" y="9533"/>
                        <a:pt x="14804" y="10222"/>
                      </a:cubicBezTo>
                      <a:cubicBezTo>
                        <a:pt x="13939" y="10911"/>
                        <a:pt x="12031" y="11576"/>
                        <a:pt x="9081" y="12215"/>
                      </a:cubicBezTo>
                      <a:lnTo>
                        <a:pt x="7427" y="12604"/>
                      </a:lnTo>
                      <a:cubicBezTo>
                        <a:pt x="4483" y="13222"/>
                        <a:pt x="2355" y="14173"/>
                        <a:pt x="1043" y="15457"/>
                      </a:cubicBezTo>
                      <a:cubicBezTo>
                        <a:pt x="-264" y="16742"/>
                        <a:pt x="-917" y="18504"/>
                        <a:pt x="-917" y="20742"/>
                      </a:cubicBezTo>
                      <a:cubicBezTo>
                        <a:pt x="-917" y="23466"/>
                        <a:pt x="48" y="25566"/>
                        <a:pt x="1977" y="27044"/>
                      </a:cubicBezTo>
                      <a:cubicBezTo>
                        <a:pt x="3907" y="28527"/>
                        <a:pt x="6647" y="29269"/>
                        <a:pt x="10198" y="29269"/>
                      </a:cubicBezTo>
                      <a:cubicBezTo>
                        <a:pt x="11951" y="29269"/>
                        <a:pt x="13603" y="29139"/>
                        <a:pt x="15152" y="28880"/>
                      </a:cubicBezTo>
                      <a:cubicBezTo>
                        <a:pt x="16707" y="28626"/>
                        <a:pt x="18137" y="28240"/>
                        <a:pt x="19444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3" name="Freeform: Shape 362">
                  <a:extLst>
                    <a:ext uri="{FF2B5EF4-FFF2-40B4-BE49-F238E27FC236}">
                      <a16:creationId xmlns:a16="http://schemas.microsoft.com/office/drawing/2014/main" id="{F2699023-F68D-41E9-BC87-372896B60113}"/>
                    </a:ext>
                  </a:extLst>
                </p:cNvPr>
                <p:cNvSpPr/>
                <p:nvPr/>
              </p:nvSpPr>
              <p:spPr>
                <a:xfrm flipV="1">
                  <a:off x="8022902" y="5909298"/>
                  <a:ext cx="24455" cy="30393"/>
                </a:xfrm>
                <a:custGeom>
                  <a:avLst/>
                  <a:gdLst>
                    <a:gd name="connsiteX0" fmla="*/ 13670 w 24455"/>
                    <a:gd name="connsiteY0" fmla="*/ 14175 h 30393"/>
                    <a:gd name="connsiteX1" fmla="*/ 5681 w 24455"/>
                    <a:gd name="connsiteY1" fmla="*/ 12860 h 30393"/>
                    <a:gd name="connsiteX2" fmla="*/ 3456 w 24455"/>
                    <a:gd name="connsiteY2" fmla="*/ 8361 h 30393"/>
                    <a:gd name="connsiteX3" fmla="*/ 5127 w 24455"/>
                    <a:gd name="connsiteY3" fmla="*/ 4342 h 30393"/>
                    <a:gd name="connsiteX4" fmla="*/ 9659 w 24455"/>
                    <a:gd name="connsiteY4" fmla="*/ 2862 h 30393"/>
                    <a:gd name="connsiteX5" fmla="*/ 16011 w 24455"/>
                    <a:gd name="connsiteY5" fmla="*/ 5665 h 30393"/>
                    <a:gd name="connsiteX6" fmla="*/ 18401 w 24455"/>
                    <a:gd name="connsiteY6" fmla="*/ 13117 h 30393"/>
                    <a:gd name="connsiteX7" fmla="*/ 18401 w 24455"/>
                    <a:gd name="connsiteY7" fmla="*/ 14175 h 30393"/>
                    <a:gd name="connsiteX8" fmla="*/ 13670 w 24455"/>
                    <a:gd name="connsiteY8" fmla="*/ 14175 h 30393"/>
                    <a:gd name="connsiteX9" fmla="*/ 23156 w 24455"/>
                    <a:gd name="connsiteY9" fmla="*/ 16144 h 30393"/>
                    <a:gd name="connsiteX10" fmla="*/ 23156 w 24455"/>
                    <a:gd name="connsiteY10" fmla="*/ -372 h 30393"/>
                    <a:gd name="connsiteX11" fmla="*/ 18401 w 24455"/>
                    <a:gd name="connsiteY11" fmla="*/ -372 h 30393"/>
                    <a:gd name="connsiteX12" fmla="*/ 18401 w 24455"/>
                    <a:gd name="connsiteY12" fmla="*/ 4020 h 30393"/>
                    <a:gd name="connsiteX13" fmla="*/ 14340 w 24455"/>
                    <a:gd name="connsiteY13" fmla="*/ 133 h 30393"/>
                    <a:gd name="connsiteX14" fmla="*/ 8394 w 24455"/>
                    <a:gd name="connsiteY14" fmla="*/ -1125 h 30393"/>
                    <a:gd name="connsiteX15" fmla="*/ 1323 w 24455"/>
                    <a:gd name="connsiteY15" fmla="*/ 1373 h 30393"/>
                    <a:gd name="connsiteX16" fmla="*/ -1299 w 24455"/>
                    <a:gd name="connsiteY16" fmla="*/ 8055 h 30393"/>
                    <a:gd name="connsiteX17" fmla="*/ 1968 w 24455"/>
                    <a:gd name="connsiteY17" fmla="*/ 15416 h 30393"/>
                    <a:gd name="connsiteX18" fmla="*/ 11727 w 24455"/>
                    <a:gd name="connsiteY18" fmla="*/ 17897 h 30393"/>
                    <a:gd name="connsiteX19" fmla="*/ 18401 w 24455"/>
                    <a:gd name="connsiteY19" fmla="*/ 17897 h 30393"/>
                    <a:gd name="connsiteX20" fmla="*/ 18401 w 24455"/>
                    <a:gd name="connsiteY20" fmla="*/ 18368 h 30393"/>
                    <a:gd name="connsiteX21" fmla="*/ 16242 w 24455"/>
                    <a:gd name="connsiteY21" fmla="*/ 23446 h 30393"/>
                    <a:gd name="connsiteX22" fmla="*/ 10180 w 24455"/>
                    <a:gd name="connsiteY22" fmla="*/ 25241 h 30393"/>
                    <a:gd name="connsiteX23" fmla="*/ 5342 w 24455"/>
                    <a:gd name="connsiteY23" fmla="*/ 24646 h 30393"/>
                    <a:gd name="connsiteX24" fmla="*/ 827 w 24455"/>
                    <a:gd name="connsiteY24" fmla="*/ 22859 h 30393"/>
                    <a:gd name="connsiteX25" fmla="*/ 827 w 24455"/>
                    <a:gd name="connsiteY25" fmla="*/ 27259 h 30393"/>
                    <a:gd name="connsiteX26" fmla="*/ 5888 w 24455"/>
                    <a:gd name="connsiteY26" fmla="*/ 28764 h 30393"/>
                    <a:gd name="connsiteX27" fmla="*/ 10668 w 24455"/>
                    <a:gd name="connsiteY27" fmla="*/ 29269 h 30393"/>
                    <a:gd name="connsiteX28" fmla="*/ 20055 w 24455"/>
                    <a:gd name="connsiteY28" fmla="*/ 26010 h 30393"/>
                    <a:gd name="connsiteX29" fmla="*/ 23156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70" y="14175"/>
                      </a:moveTo>
                      <a:cubicBezTo>
                        <a:pt x="9827" y="14175"/>
                        <a:pt x="7164" y="13737"/>
                        <a:pt x="5681" y="12860"/>
                      </a:cubicBezTo>
                      <a:cubicBezTo>
                        <a:pt x="4198" y="11984"/>
                        <a:pt x="3456" y="10484"/>
                        <a:pt x="3456" y="8361"/>
                      </a:cubicBezTo>
                      <a:cubicBezTo>
                        <a:pt x="3456" y="6674"/>
                        <a:pt x="4013" y="5335"/>
                        <a:pt x="5127" y="4342"/>
                      </a:cubicBezTo>
                      <a:cubicBezTo>
                        <a:pt x="6241" y="3355"/>
                        <a:pt x="7751" y="2862"/>
                        <a:pt x="9659" y="2862"/>
                      </a:cubicBezTo>
                      <a:cubicBezTo>
                        <a:pt x="12300" y="2862"/>
                        <a:pt x="14417" y="3796"/>
                        <a:pt x="16011" y="5665"/>
                      </a:cubicBezTo>
                      <a:cubicBezTo>
                        <a:pt x="17604" y="7534"/>
                        <a:pt x="18401" y="10018"/>
                        <a:pt x="18401" y="13117"/>
                      </a:cubicBezTo>
                      <a:lnTo>
                        <a:pt x="18401" y="14175"/>
                      </a:lnTo>
                      <a:lnTo>
                        <a:pt x="13670" y="14175"/>
                      </a:lnTo>
                      <a:close/>
                      <a:moveTo>
                        <a:pt x="23156" y="16144"/>
                      </a:moveTo>
                      <a:lnTo>
                        <a:pt x="23156" y="-372"/>
                      </a:lnTo>
                      <a:lnTo>
                        <a:pt x="18401" y="-372"/>
                      </a:lnTo>
                      <a:lnTo>
                        <a:pt x="18401" y="4020"/>
                      </a:lnTo>
                      <a:cubicBezTo>
                        <a:pt x="17315" y="2266"/>
                        <a:pt x="15961" y="971"/>
                        <a:pt x="14340" y="133"/>
                      </a:cubicBezTo>
                      <a:cubicBezTo>
                        <a:pt x="12719" y="-705"/>
                        <a:pt x="10737" y="-1125"/>
                        <a:pt x="8394" y="-1125"/>
                      </a:cubicBezTo>
                      <a:cubicBezTo>
                        <a:pt x="5433" y="-1125"/>
                        <a:pt x="3076" y="-292"/>
                        <a:pt x="1323" y="1373"/>
                      </a:cubicBezTo>
                      <a:cubicBezTo>
                        <a:pt x="-425" y="3038"/>
                        <a:pt x="-1299" y="5266"/>
                        <a:pt x="-1299" y="8055"/>
                      </a:cubicBezTo>
                      <a:cubicBezTo>
                        <a:pt x="-1299" y="11308"/>
                        <a:pt x="-210" y="13762"/>
                        <a:pt x="1968" y="15416"/>
                      </a:cubicBezTo>
                      <a:cubicBezTo>
                        <a:pt x="4151" y="17070"/>
                        <a:pt x="7404" y="17897"/>
                        <a:pt x="11727" y="17897"/>
                      </a:cubicBezTo>
                      <a:lnTo>
                        <a:pt x="18401" y="17897"/>
                      </a:lnTo>
                      <a:lnTo>
                        <a:pt x="18401" y="18368"/>
                      </a:lnTo>
                      <a:cubicBezTo>
                        <a:pt x="18401" y="20557"/>
                        <a:pt x="17681" y="22250"/>
                        <a:pt x="16242" y="23446"/>
                      </a:cubicBezTo>
                      <a:cubicBezTo>
                        <a:pt x="14803" y="24643"/>
                        <a:pt x="12783" y="25241"/>
                        <a:pt x="10180" y="25241"/>
                      </a:cubicBezTo>
                      <a:cubicBezTo>
                        <a:pt x="8526" y="25241"/>
                        <a:pt x="6913" y="25043"/>
                        <a:pt x="5342" y="24646"/>
                      </a:cubicBezTo>
                      <a:cubicBezTo>
                        <a:pt x="3776" y="24249"/>
                        <a:pt x="2271" y="23653"/>
                        <a:pt x="827" y="22859"/>
                      </a:cubicBezTo>
                      <a:lnTo>
                        <a:pt x="827" y="27259"/>
                      </a:lnTo>
                      <a:cubicBezTo>
                        <a:pt x="2563" y="27932"/>
                        <a:pt x="4250" y="28433"/>
                        <a:pt x="5888" y="28764"/>
                      </a:cubicBezTo>
                      <a:cubicBezTo>
                        <a:pt x="7525" y="29100"/>
                        <a:pt x="9119" y="29269"/>
                        <a:pt x="10668" y="29269"/>
                      </a:cubicBezTo>
                      <a:cubicBezTo>
                        <a:pt x="14858" y="29269"/>
                        <a:pt x="17987" y="28182"/>
                        <a:pt x="20055" y="26010"/>
                      </a:cubicBezTo>
                      <a:cubicBezTo>
                        <a:pt x="22122" y="23843"/>
                        <a:pt x="23156" y="20555"/>
                        <a:pt x="23156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4" name="Freeform: Shape 363">
                  <a:extLst>
                    <a:ext uri="{FF2B5EF4-FFF2-40B4-BE49-F238E27FC236}">
                      <a16:creationId xmlns:a16="http://schemas.microsoft.com/office/drawing/2014/main" id="{AD6480EA-4ABB-4F99-A6A5-32852FFA4106}"/>
                    </a:ext>
                  </a:extLst>
                </p:cNvPr>
                <p:cNvSpPr/>
                <p:nvPr/>
              </p:nvSpPr>
              <p:spPr>
                <a:xfrm flipV="1">
                  <a:off x="8056966" y="5909298"/>
                  <a:ext cx="42260" cy="29640"/>
                </a:xfrm>
                <a:custGeom>
                  <a:avLst/>
                  <a:gdLst>
                    <a:gd name="connsiteX0" fmla="*/ 20150 w 42260"/>
                    <a:gd name="connsiteY0" fmla="*/ 22218 h 29640"/>
                    <a:gd name="connsiteX1" fmla="*/ 24418 w 42260"/>
                    <a:gd name="connsiteY1" fmla="*/ 26949 h 29640"/>
                    <a:gd name="connsiteX2" fmla="*/ 30257 w 42260"/>
                    <a:gd name="connsiteY2" fmla="*/ 28470 h 29640"/>
                    <a:gd name="connsiteX3" fmla="*/ 37237 w 42260"/>
                    <a:gd name="connsiteY3" fmla="*/ 25303 h 29640"/>
                    <a:gd name="connsiteX4" fmla="*/ 39693 w 42260"/>
                    <a:gd name="connsiteY4" fmla="*/ 16305 h 29640"/>
                    <a:gd name="connsiteX5" fmla="*/ 39693 w 42260"/>
                    <a:gd name="connsiteY5" fmla="*/ -1170 h 29640"/>
                    <a:gd name="connsiteX6" fmla="*/ 34913 w 42260"/>
                    <a:gd name="connsiteY6" fmla="*/ -1170 h 29640"/>
                    <a:gd name="connsiteX7" fmla="*/ 34913 w 42260"/>
                    <a:gd name="connsiteY7" fmla="*/ 16148 h 29640"/>
                    <a:gd name="connsiteX8" fmla="*/ 33432 w 42260"/>
                    <a:gd name="connsiteY8" fmla="*/ 22317 h 29640"/>
                    <a:gd name="connsiteX9" fmla="*/ 28942 w 42260"/>
                    <a:gd name="connsiteY9" fmla="*/ 24335 h 29640"/>
                    <a:gd name="connsiteX10" fmla="*/ 23095 w 42260"/>
                    <a:gd name="connsiteY10" fmla="*/ 21879 h 29640"/>
                    <a:gd name="connsiteX11" fmla="*/ 20953 w 42260"/>
                    <a:gd name="connsiteY11" fmla="*/ 15188 h 29640"/>
                    <a:gd name="connsiteX12" fmla="*/ 20953 w 42260"/>
                    <a:gd name="connsiteY12" fmla="*/ -1170 h 29640"/>
                    <a:gd name="connsiteX13" fmla="*/ 16172 w 42260"/>
                    <a:gd name="connsiteY13" fmla="*/ -1170 h 29640"/>
                    <a:gd name="connsiteX14" fmla="*/ 16172 w 42260"/>
                    <a:gd name="connsiteY14" fmla="*/ 16148 h 29640"/>
                    <a:gd name="connsiteX15" fmla="*/ 14700 w 42260"/>
                    <a:gd name="connsiteY15" fmla="*/ 22334 h 29640"/>
                    <a:gd name="connsiteX16" fmla="*/ 10152 w 42260"/>
                    <a:gd name="connsiteY16" fmla="*/ 24335 h 29640"/>
                    <a:gd name="connsiteX17" fmla="*/ 4354 w 42260"/>
                    <a:gd name="connsiteY17" fmla="*/ 21871 h 29640"/>
                    <a:gd name="connsiteX18" fmla="*/ 2212 w 42260"/>
                    <a:gd name="connsiteY18" fmla="*/ 15188 h 29640"/>
                    <a:gd name="connsiteX19" fmla="*/ 2212 w 42260"/>
                    <a:gd name="connsiteY19" fmla="*/ -1170 h 29640"/>
                    <a:gd name="connsiteX20" fmla="*/ -2568 w 42260"/>
                    <a:gd name="connsiteY20" fmla="*/ -1170 h 29640"/>
                    <a:gd name="connsiteX21" fmla="*/ -2568 w 42260"/>
                    <a:gd name="connsiteY21" fmla="*/ 27776 h 29640"/>
                    <a:gd name="connsiteX22" fmla="*/ 2212 w 42260"/>
                    <a:gd name="connsiteY22" fmla="*/ 27776 h 29640"/>
                    <a:gd name="connsiteX23" fmla="*/ 2212 w 42260"/>
                    <a:gd name="connsiteY23" fmla="*/ 23277 h 29640"/>
                    <a:gd name="connsiteX24" fmla="*/ 6116 w 42260"/>
                    <a:gd name="connsiteY24" fmla="*/ 27205 h 29640"/>
                    <a:gd name="connsiteX25" fmla="*/ 11516 w 42260"/>
                    <a:gd name="connsiteY25" fmla="*/ 28470 h 29640"/>
                    <a:gd name="connsiteX26" fmla="*/ 16884 w 42260"/>
                    <a:gd name="connsiteY26" fmla="*/ 26866 h 29640"/>
                    <a:gd name="connsiteX27" fmla="*/ 20150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150" y="22218"/>
                      </a:moveTo>
                      <a:cubicBezTo>
                        <a:pt x="21341" y="24357"/>
                        <a:pt x="22764" y="25934"/>
                        <a:pt x="24418" y="26949"/>
                      </a:cubicBezTo>
                      <a:cubicBezTo>
                        <a:pt x="26072" y="27963"/>
                        <a:pt x="28018" y="28470"/>
                        <a:pt x="30257" y="28470"/>
                      </a:cubicBezTo>
                      <a:cubicBezTo>
                        <a:pt x="33273" y="28470"/>
                        <a:pt x="35599" y="27415"/>
                        <a:pt x="37237" y="25303"/>
                      </a:cubicBezTo>
                      <a:cubicBezTo>
                        <a:pt x="38874" y="23197"/>
                        <a:pt x="39693" y="20197"/>
                        <a:pt x="39693" y="16305"/>
                      </a:cubicBezTo>
                      <a:lnTo>
                        <a:pt x="39693" y="-1170"/>
                      </a:lnTo>
                      <a:lnTo>
                        <a:pt x="34913" y="-1170"/>
                      </a:lnTo>
                      <a:lnTo>
                        <a:pt x="34913" y="16148"/>
                      </a:lnTo>
                      <a:cubicBezTo>
                        <a:pt x="34913" y="18921"/>
                        <a:pt x="34419" y="20978"/>
                        <a:pt x="33432" y="22317"/>
                      </a:cubicBezTo>
                      <a:cubicBezTo>
                        <a:pt x="32451" y="23663"/>
                        <a:pt x="30954" y="24335"/>
                        <a:pt x="28942" y="24335"/>
                      </a:cubicBezTo>
                      <a:cubicBezTo>
                        <a:pt x="26477" y="24335"/>
                        <a:pt x="24528" y="23517"/>
                        <a:pt x="23095" y="21879"/>
                      </a:cubicBezTo>
                      <a:cubicBezTo>
                        <a:pt x="21667" y="20247"/>
                        <a:pt x="20953" y="18017"/>
                        <a:pt x="20953" y="15188"/>
                      </a:cubicBezTo>
                      <a:lnTo>
                        <a:pt x="20953" y="-1170"/>
                      </a:lnTo>
                      <a:lnTo>
                        <a:pt x="16172" y="-1170"/>
                      </a:lnTo>
                      <a:lnTo>
                        <a:pt x="16172" y="16148"/>
                      </a:lnTo>
                      <a:cubicBezTo>
                        <a:pt x="16172" y="18938"/>
                        <a:pt x="15682" y="21000"/>
                        <a:pt x="14700" y="22334"/>
                      </a:cubicBezTo>
                      <a:cubicBezTo>
                        <a:pt x="13719" y="23668"/>
                        <a:pt x="12203" y="24335"/>
                        <a:pt x="10152" y="24335"/>
                      </a:cubicBezTo>
                      <a:cubicBezTo>
                        <a:pt x="7720" y="24335"/>
                        <a:pt x="5788" y="23514"/>
                        <a:pt x="4354" y="21871"/>
                      </a:cubicBezTo>
                      <a:cubicBezTo>
                        <a:pt x="2926" y="20228"/>
                        <a:pt x="2212" y="18000"/>
                        <a:pt x="2212" y="15188"/>
                      </a:cubicBezTo>
                      <a:lnTo>
                        <a:pt x="2212" y="-1170"/>
                      </a:lnTo>
                      <a:lnTo>
                        <a:pt x="-2568" y="-1170"/>
                      </a:lnTo>
                      <a:lnTo>
                        <a:pt x="-2568" y="27776"/>
                      </a:lnTo>
                      <a:lnTo>
                        <a:pt x="2212" y="27776"/>
                      </a:lnTo>
                      <a:lnTo>
                        <a:pt x="2212" y="23277"/>
                      </a:lnTo>
                      <a:cubicBezTo>
                        <a:pt x="3298" y="25052"/>
                        <a:pt x="4600" y="26362"/>
                        <a:pt x="6116" y="27205"/>
                      </a:cubicBezTo>
                      <a:cubicBezTo>
                        <a:pt x="7632" y="28049"/>
                        <a:pt x="9432" y="28470"/>
                        <a:pt x="11516" y="28470"/>
                      </a:cubicBezTo>
                      <a:cubicBezTo>
                        <a:pt x="13622" y="28470"/>
                        <a:pt x="15412" y="27936"/>
                        <a:pt x="16884" y="26866"/>
                      </a:cubicBezTo>
                      <a:cubicBezTo>
                        <a:pt x="18356" y="25802"/>
                        <a:pt x="19445" y="24253"/>
                        <a:pt x="20150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5" name="Freeform: Shape 364">
                  <a:extLst>
                    <a:ext uri="{FF2B5EF4-FFF2-40B4-BE49-F238E27FC236}">
                      <a16:creationId xmlns:a16="http://schemas.microsoft.com/office/drawing/2014/main" id="{B4C8DFCB-2A77-49F7-A0EB-BBB95014A770}"/>
                    </a:ext>
                  </a:extLst>
                </p:cNvPr>
                <p:cNvSpPr/>
                <p:nvPr/>
              </p:nvSpPr>
              <p:spPr>
                <a:xfrm flipV="1">
                  <a:off x="8108526" y="5909298"/>
                  <a:ext cx="25902" cy="40648"/>
                </a:xfrm>
                <a:custGeom>
                  <a:avLst/>
                  <a:gdLst>
                    <a:gd name="connsiteX0" fmla="*/ 3206 w 25902"/>
                    <a:gd name="connsiteY0" fmla="*/ 14846 h 40648"/>
                    <a:gd name="connsiteX1" fmla="*/ 3206 w 25902"/>
                    <a:gd name="connsiteY1" fmla="*/ -504 h 40648"/>
                    <a:gd name="connsiteX2" fmla="*/ -1574 w 25902"/>
                    <a:gd name="connsiteY2" fmla="*/ -504 h 40648"/>
                    <a:gd name="connsiteX3" fmla="*/ -1574 w 25902"/>
                    <a:gd name="connsiteY3" fmla="*/ 39450 h 40648"/>
                    <a:gd name="connsiteX4" fmla="*/ 3206 w 25902"/>
                    <a:gd name="connsiteY4" fmla="*/ 39450 h 40648"/>
                    <a:gd name="connsiteX5" fmla="*/ 3206 w 25902"/>
                    <a:gd name="connsiteY5" fmla="*/ 35058 h 40648"/>
                    <a:gd name="connsiteX6" fmla="*/ 6994 w 25902"/>
                    <a:gd name="connsiteY6" fmla="*/ 38887 h 40648"/>
                    <a:gd name="connsiteX7" fmla="*/ 12460 w 25902"/>
                    <a:gd name="connsiteY7" fmla="*/ 40144 h 40648"/>
                    <a:gd name="connsiteX8" fmla="*/ 21028 w 25902"/>
                    <a:gd name="connsiteY8" fmla="*/ 35959 h 40648"/>
                    <a:gd name="connsiteX9" fmla="*/ 24328 w 25902"/>
                    <a:gd name="connsiteY9" fmla="*/ 24952 h 40648"/>
                    <a:gd name="connsiteX10" fmla="*/ 21028 w 25902"/>
                    <a:gd name="connsiteY10" fmla="*/ 13936 h 40648"/>
                    <a:gd name="connsiteX11" fmla="*/ 12460 w 25902"/>
                    <a:gd name="connsiteY11" fmla="*/ 9751 h 40648"/>
                    <a:gd name="connsiteX12" fmla="*/ 6994 w 25902"/>
                    <a:gd name="connsiteY12" fmla="*/ 11008 h 40648"/>
                    <a:gd name="connsiteX13" fmla="*/ 3206 w 25902"/>
                    <a:gd name="connsiteY13" fmla="*/ 14846 h 40648"/>
                    <a:gd name="connsiteX14" fmla="*/ 19391 w 25902"/>
                    <a:gd name="connsiteY14" fmla="*/ 24952 h 40648"/>
                    <a:gd name="connsiteX15" fmla="*/ 17232 w 25902"/>
                    <a:gd name="connsiteY15" fmla="*/ 33181 h 40648"/>
                    <a:gd name="connsiteX16" fmla="*/ 11302 w 25902"/>
                    <a:gd name="connsiteY16" fmla="*/ 36166 h 40648"/>
                    <a:gd name="connsiteX17" fmla="*/ 5364 w 25902"/>
                    <a:gd name="connsiteY17" fmla="*/ 33181 h 40648"/>
                    <a:gd name="connsiteX18" fmla="*/ 3206 w 25902"/>
                    <a:gd name="connsiteY18" fmla="*/ 24952 h 40648"/>
                    <a:gd name="connsiteX19" fmla="*/ 5364 w 25902"/>
                    <a:gd name="connsiteY19" fmla="*/ 16723 h 40648"/>
                    <a:gd name="connsiteX20" fmla="*/ 11302 w 25902"/>
                    <a:gd name="connsiteY20" fmla="*/ 13737 h 40648"/>
                    <a:gd name="connsiteX21" fmla="*/ 17232 w 25902"/>
                    <a:gd name="connsiteY21" fmla="*/ 16723 h 40648"/>
                    <a:gd name="connsiteX22" fmla="*/ 19391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206" y="14846"/>
                      </a:moveTo>
                      <a:lnTo>
                        <a:pt x="3206" y="-504"/>
                      </a:lnTo>
                      <a:lnTo>
                        <a:pt x="-1574" y="-504"/>
                      </a:lnTo>
                      <a:lnTo>
                        <a:pt x="-1574" y="39450"/>
                      </a:lnTo>
                      <a:lnTo>
                        <a:pt x="3206" y="39450"/>
                      </a:lnTo>
                      <a:lnTo>
                        <a:pt x="3206" y="35058"/>
                      </a:lnTo>
                      <a:cubicBezTo>
                        <a:pt x="4209" y="36778"/>
                        <a:pt x="5472" y="38055"/>
                        <a:pt x="6994" y="38887"/>
                      </a:cubicBezTo>
                      <a:cubicBezTo>
                        <a:pt x="8521" y="39725"/>
                        <a:pt x="10343" y="40144"/>
                        <a:pt x="12460" y="40144"/>
                      </a:cubicBezTo>
                      <a:cubicBezTo>
                        <a:pt x="15978" y="40144"/>
                        <a:pt x="18834" y="38749"/>
                        <a:pt x="21028" y="35959"/>
                      </a:cubicBezTo>
                      <a:cubicBezTo>
                        <a:pt x="23228" y="33170"/>
                        <a:pt x="24328" y="29500"/>
                        <a:pt x="24328" y="24952"/>
                      </a:cubicBezTo>
                      <a:cubicBezTo>
                        <a:pt x="24328" y="20403"/>
                        <a:pt x="23228" y="16731"/>
                        <a:pt x="21028" y="13936"/>
                      </a:cubicBezTo>
                      <a:cubicBezTo>
                        <a:pt x="18834" y="11146"/>
                        <a:pt x="15978" y="9751"/>
                        <a:pt x="12460" y="9751"/>
                      </a:cubicBezTo>
                      <a:cubicBezTo>
                        <a:pt x="10343" y="9751"/>
                        <a:pt x="8521" y="10170"/>
                        <a:pt x="6994" y="11008"/>
                      </a:cubicBezTo>
                      <a:cubicBezTo>
                        <a:pt x="5472" y="11846"/>
                        <a:pt x="4209" y="13125"/>
                        <a:pt x="3206" y="14846"/>
                      </a:cubicBezTo>
                      <a:close/>
                      <a:moveTo>
                        <a:pt x="19391" y="24952"/>
                      </a:moveTo>
                      <a:cubicBezTo>
                        <a:pt x="19391" y="28447"/>
                        <a:pt x="18671" y="31190"/>
                        <a:pt x="17232" y="33181"/>
                      </a:cubicBezTo>
                      <a:cubicBezTo>
                        <a:pt x="15793" y="35171"/>
                        <a:pt x="13817" y="36166"/>
                        <a:pt x="11302" y="36166"/>
                      </a:cubicBezTo>
                      <a:cubicBezTo>
                        <a:pt x="8783" y="36166"/>
                        <a:pt x="6803" y="35171"/>
                        <a:pt x="5364" y="33181"/>
                      </a:cubicBezTo>
                      <a:cubicBezTo>
                        <a:pt x="3925" y="31190"/>
                        <a:pt x="3206" y="28447"/>
                        <a:pt x="3206" y="24952"/>
                      </a:cubicBezTo>
                      <a:cubicBezTo>
                        <a:pt x="3206" y="21456"/>
                        <a:pt x="3925" y="18713"/>
                        <a:pt x="5364" y="16723"/>
                      </a:cubicBezTo>
                      <a:cubicBezTo>
                        <a:pt x="6803" y="14733"/>
                        <a:pt x="8783" y="13737"/>
                        <a:pt x="11302" y="13737"/>
                      </a:cubicBezTo>
                      <a:cubicBezTo>
                        <a:pt x="13817" y="13737"/>
                        <a:pt x="15793" y="14733"/>
                        <a:pt x="17232" y="16723"/>
                      </a:cubicBezTo>
                      <a:cubicBezTo>
                        <a:pt x="18671" y="18713"/>
                        <a:pt x="19391" y="21456"/>
                        <a:pt x="19391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6" name="Freeform: Shape 365">
                  <a:extLst>
                    <a:ext uri="{FF2B5EF4-FFF2-40B4-BE49-F238E27FC236}">
                      <a16:creationId xmlns:a16="http://schemas.microsoft.com/office/drawing/2014/main" id="{69A5F98C-8D19-448A-B3A5-3EB6A59FA63F}"/>
                    </a:ext>
                  </a:extLst>
                </p:cNvPr>
                <p:cNvSpPr/>
                <p:nvPr/>
              </p:nvSpPr>
              <p:spPr>
                <a:xfrm flipV="1">
                  <a:off x="8142306" y="5898720"/>
                  <a:ext cx="4755" cy="40218"/>
                </a:xfrm>
                <a:custGeom>
                  <a:avLst/>
                  <a:gdLst>
                    <a:gd name="connsiteX0" fmla="*/ -315 w 4755"/>
                    <a:gd name="connsiteY0" fmla="*/ 38408 h 40218"/>
                    <a:gd name="connsiteX1" fmla="*/ 4440 w 4755"/>
                    <a:gd name="connsiteY1" fmla="*/ 38408 h 40218"/>
                    <a:gd name="connsiteX2" fmla="*/ 4440 w 4755"/>
                    <a:gd name="connsiteY2" fmla="*/ -1810 h 40218"/>
                    <a:gd name="connsiteX3" fmla="*/ -315 w 4755"/>
                    <a:gd name="connsiteY3" fmla="*/ -1810 h 40218"/>
                    <a:gd name="connsiteX4" fmla="*/ -315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15" y="38408"/>
                      </a:moveTo>
                      <a:lnTo>
                        <a:pt x="4440" y="38408"/>
                      </a:lnTo>
                      <a:lnTo>
                        <a:pt x="4440" y="-1810"/>
                      </a:lnTo>
                      <a:lnTo>
                        <a:pt x="-315" y="-1810"/>
                      </a:lnTo>
                      <a:lnTo>
                        <a:pt x="-315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7" name="Freeform: Shape 366">
                  <a:extLst>
                    <a:ext uri="{FF2B5EF4-FFF2-40B4-BE49-F238E27FC236}">
                      <a16:creationId xmlns:a16="http://schemas.microsoft.com/office/drawing/2014/main" id="{F6518840-C019-49FC-BF4A-B1FBA57BE361}"/>
                    </a:ext>
                  </a:extLst>
                </p:cNvPr>
                <p:cNvSpPr/>
                <p:nvPr/>
              </p:nvSpPr>
              <p:spPr>
                <a:xfrm flipV="1">
                  <a:off x="8154943" y="5909298"/>
                  <a:ext cx="26828" cy="30393"/>
                </a:xfrm>
                <a:custGeom>
                  <a:avLst/>
                  <a:gdLst>
                    <a:gd name="connsiteX0" fmla="*/ 25431 w 26828"/>
                    <a:gd name="connsiteY0" fmla="*/ 15292 h 30393"/>
                    <a:gd name="connsiteX1" fmla="*/ 25431 w 26828"/>
                    <a:gd name="connsiteY1" fmla="*/ 12968 h 30393"/>
                    <a:gd name="connsiteX2" fmla="*/ 3565 w 26828"/>
                    <a:gd name="connsiteY2" fmla="*/ 12968 h 30393"/>
                    <a:gd name="connsiteX3" fmla="*/ 6525 w 26828"/>
                    <a:gd name="connsiteY3" fmla="*/ 5483 h 30393"/>
                    <a:gd name="connsiteX4" fmla="*/ 13902 w 26828"/>
                    <a:gd name="connsiteY4" fmla="*/ 2911 h 30393"/>
                    <a:gd name="connsiteX5" fmla="*/ 19212 w 26828"/>
                    <a:gd name="connsiteY5" fmla="*/ 3581 h 30393"/>
                    <a:gd name="connsiteX6" fmla="*/ 24323 w 26828"/>
                    <a:gd name="connsiteY6" fmla="*/ 5599 h 30393"/>
                    <a:gd name="connsiteX7" fmla="*/ 24323 w 26828"/>
                    <a:gd name="connsiteY7" fmla="*/ 1100 h 30393"/>
                    <a:gd name="connsiteX8" fmla="*/ 19071 w 26828"/>
                    <a:gd name="connsiteY8" fmla="*/ -554 h 30393"/>
                    <a:gd name="connsiteX9" fmla="*/ 13621 w 26828"/>
                    <a:gd name="connsiteY9" fmla="*/ -1125 h 30393"/>
                    <a:gd name="connsiteX10" fmla="*/ 2647 w 26828"/>
                    <a:gd name="connsiteY10" fmla="*/ 2903 h 30393"/>
                    <a:gd name="connsiteX11" fmla="*/ -1397 w 26828"/>
                    <a:gd name="connsiteY11" fmla="*/ 13820 h 30393"/>
                    <a:gd name="connsiteX12" fmla="*/ 2440 w 26828"/>
                    <a:gd name="connsiteY12" fmla="*/ 25092 h 30393"/>
                    <a:gd name="connsiteX13" fmla="*/ 12794 w 26828"/>
                    <a:gd name="connsiteY13" fmla="*/ 29269 h 30393"/>
                    <a:gd name="connsiteX14" fmla="*/ 22032 w 26828"/>
                    <a:gd name="connsiteY14" fmla="*/ 25506 h 30393"/>
                    <a:gd name="connsiteX15" fmla="*/ 25431 w 26828"/>
                    <a:gd name="connsiteY15" fmla="*/ 15292 h 30393"/>
                    <a:gd name="connsiteX16" fmla="*/ 20676 w 26828"/>
                    <a:gd name="connsiteY16" fmla="*/ 16690 h 30393"/>
                    <a:gd name="connsiteX17" fmla="*/ 18492 w 26828"/>
                    <a:gd name="connsiteY17" fmla="*/ 22909 h 30393"/>
                    <a:gd name="connsiteX18" fmla="*/ 12844 w 26828"/>
                    <a:gd name="connsiteY18" fmla="*/ 25241 h 30393"/>
                    <a:gd name="connsiteX19" fmla="*/ 6476 w 26828"/>
                    <a:gd name="connsiteY19" fmla="*/ 22991 h 30393"/>
                    <a:gd name="connsiteX20" fmla="*/ 3722 w 26828"/>
                    <a:gd name="connsiteY20" fmla="*/ 16656 h 30393"/>
                    <a:gd name="connsiteX21" fmla="*/ 20676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31" y="15292"/>
                      </a:moveTo>
                      <a:lnTo>
                        <a:pt x="25431" y="12968"/>
                      </a:lnTo>
                      <a:lnTo>
                        <a:pt x="3565" y="12968"/>
                      </a:lnTo>
                      <a:cubicBezTo>
                        <a:pt x="3774" y="9693"/>
                        <a:pt x="4761" y="7198"/>
                        <a:pt x="6525" y="5483"/>
                      </a:cubicBezTo>
                      <a:cubicBezTo>
                        <a:pt x="8290" y="3769"/>
                        <a:pt x="10749" y="2911"/>
                        <a:pt x="13902" y="2911"/>
                      </a:cubicBezTo>
                      <a:cubicBezTo>
                        <a:pt x="15727" y="2911"/>
                        <a:pt x="17497" y="3135"/>
                        <a:pt x="19212" y="3581"/>
                      </a:cubicBezTo>
                      <a:cubicBezTo>
                        <a:pt x="20927" y="4028"/>
                        <a:pt x="22630" y="4700"/>
                        <a:pt x="24323" y="5599"/>
                      </a:cubicBezTo>
                      <a:lnTo>
                        <a:pt x="24323" y="1100"/>
                      </a:lnTo>
                      <a:cubicBezTo>
                        <a:pt x="22614" y="378"/>
                        <a:pt x="20863" y="-173"/>
                        <a:pt x="19071" y="-554"/>
                      </a:cubicBezTo>
                      <a:cubicBezTo>
                        <a:pt x="17280" y="-934"/>
                        <a:pt x="15463" y="-1125"/>
                        <a:pt x="13621" y="-1125"/>
                      </a:cubicBezTo>
                      <a:cubicBezTo>
                        <a:pt x="9001" y="-1125"/>
                        <a:pt x="5343" y="218"/>
                        <a:pt x="2647" y="2903"/>
                      </a:cubicBezTo>
                      <a:cubicBezTo>
                        <a:pt x="-49" y="5594"/>
                        <a:pt x="-1397" y="9233"/>
                        <a:pt x="-1397" y="13820"/>
                      </a:cubicBezTo>
                      <a:cubicBezTo>
                        <a:pt x="-1397" y="18556"/>
                        <a:pt x="-118" y="22313"/>
                        <a:pt x="2440" y="25092"/>
                      </a:cubicBezTo>
                      <a:cubicBezTo>
                        <a:pt x="4998" y="27876"/>
                        <a:pt x="8450" y="29269"/>
                        <a:pt x="12794" y="29269"/>
                      </a:cubicBezTo>
                      <a:cubicBezTo>
                        <a:pt x="16687" y="29269"/>
                        <a:pt x="19766" y="28014"/>
                        <a:pt x="22032" y="25506"/>
                      </a:cubicBezTo>
                      <a:cubicBezTo>
                        <a:pt x="24298" y="23003"/>
                        <a:pt x="25431" y="19598"/>
                        <a:pt x="25431" y="15292"/>
                      </a:cubicBezTo>
                      <a:close/>
                      <a:moveTo>
                        <a:pt x="20676" y="16690"/>
                      </a:moveTo>
                      <a:cubicBezTo>
                        <a:pt x="20643" y="19286"/>
                        <a:pt x="19915" y="21359"/>
                        <a:pt x="18492" y="22909"/>
                      </a:cubicBezTo>
                      <a:cubicBezTo>
                        <a:pt x="17070" y="24464"/>
                        <a:pt x="15187" y="25241"/>
                        <a:pt x="12844" y="25241"/>
                      </a:cubicBezTo>
                      <a:cubicBezTo>
                        <a:pt x="10192" y="25241"/>
                        <a:pt x="8069" y="24491"/>
                        <a:pt x="6476" y="22991"/>
                      </a:cubicBezTo>
                      <a:cubicBezTo>
                        <a:pt x="4882" y="21492"/>
                        <a:pt x="3964" y="19380"/>
                        <a:pt x="3722" y="16656"/>
                      </a:cubicBezTo>
                      <a:lnTo>
                        <a:pt x="20676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8" name="Freeform: Shape 367">
                  <a:extLst>
                    <a:ext uri="{FF2B5EF4-FFF2-40B4-BE49-F238E27FC236}">
                      <a16:creationId xmlns:a16="http://schemas.microsoft.com/office/drawing/2014/main" id="{1ACE8D67-8C4D-4BAD-91B4-09B9E173BC99}"/>
                    </a:ext>
                  </a:extLst>
                </p:cNvPr>
                <p:cNvSpPr/>
                <p:nvPr/>
              </p:nvSpPr>
              <p:spPr>
                <a:xfrm flipV="1">
                  <a:off x="8187458" y="5909298"/>
                  <a:ext cx="22122" cy="30393"/>
                </a:xfrm>
                <a:custGeom>
                  <a:avLst/>
                  <a:gdLst>
                    <a:gd name="connsiteX0" fmla="*/ 19464 w 22122"/>
                    <a:gd name="connsiteY0" fmla="*/ 27722 h 30393"/>
                    <a:gd name="connsiteX1" fmla="*/ 19464 w 22122"/>
                    <a:gd name="connsiteY1" fmla="*/ 23223 h 30393"/>
                    <a:gd name="connsiteX2" fmla="*/ 15280 w 22122"/>
                    <a:gd name="connsiteY2" fmla="*/ 24770 h 30393"/>
                    <a:gd name="connsiteX3" fmla="*/ 10781 w 22122"/>
                    <a:gd name="connsiteY3" fmla="*/ 25291 h 30393"/>
                    <a:gd name="connsiteX4" fmla="*/ 5471 w 22122"/>
                    <a:gd name="connsiteY4" fmla="*/ 24207 h 30393"/>
                    <a:gd name="connsiteX5" fmla="*/ 3701 w 22122"/>
                    <a:gd name="connsiteY5" fmla="*/ 20949 h 30393"/>
                    <a:gd name="connsiteX6" fmla="*/ 4967 w 22122"/>
                    <a:gd name="connsiteY6" fmla="*/ 18352 h 30393"/>
                    <a:gd name="connsiteX7" fmla="*/ 10061 w 22122"/>
                    <a:gd name="connsiteY7" fmla="*/ 16557 h 30393"/>
                    <a:gd name="connsiteX8" fmla="*/ 11690 w 22122"/>
                    <a:gd name="connsiteY8" fmla="*/ 16193 h 30393"/>
                    <a:gd name="connsiteX9" fmla="*/ 18885 w 22122"/>
                    <a:gd name="connsiteY9" fmla="*/ 13133 h 30393"/>
                    <a:gd name="connsiteX10" fmla="*/ 21019 w 22122"/>
                    <a:gd name="connsiteY10" fmla="*/ 7617 h 30393"/>
                    <a:gd name="connsiteX11" fmla="*/ 17827 w 22122"/>
                    <a:gd name="connsiteY11" fmla="*/ 1224 h 30393"/>
                    <a:gd name="connsiteX12" fmla="*/ 9052 w 22122"/>
                    <a:gd name="connsiteY12" fmla="*/ -1125 h 30393"/>
                    <a:gd name="connsiteX13" fmla="*/ 4206 w 22122"/>
                    <a:gd name="connsiteY13" fmla="*/ -670 h 30393"/>
                    <a:gd name="connsiteX14" fmla="*/ -1104 w 22122"/>
                    <a:gd name="connsiteY14" fmla="*/ 687 h 30393"/>
                    <a:gd name="connsiteX15" fmla="*/ -1104 w 22122"/>
                    <a:gd name="connsiteY15" fmla="*/ 5599 h 30393"/>
                    <a:gd name="connsiteX16" fmla="*/ 4090 w 22122"/>
                    <a:gd name="connsiteY16" fmla="*/ 3540 h 30393"/>
                    <a:gd name="connsiteX17" fmla="*/ 9160 w 22122"/>
                    <a:gd name="connsiteY17" fmla="*/ 2862 h 30393"/>
                    <a:gd name="connsiteX18" fmla="*/ 14320 w 22122"/>
                    <a:gd name="connsiteY18" fmla="*/ 4011 h 30393"/>
                    <a:gd name="connsiteX19" fmla="*/ 16131 w 22122"/>
                    <a:gd name="connsiteY19" fmla="*/ 7253 h 30393"/>
                    <a:gd name="connsiteX20" fmla="*/ 14825 w 22122"/>
                    <a:gd name="connsiteY20" fmla="*/ 10222 h 30393"/>
                    <a:gd name="connsiteX21" fmla="*/ 9102 w 22122"/>
                    <a:gd name="connsiteY21" fmla="*/ 12215 h 30393"/>
                    <a:gd name="connsiteX22" fmla="*/ 7448 w 22122"/>
                    <a:gd name="connsiteY22" fmla="*/ 12604 h 30393"/>
                    <a:gd name="connsiteX23" fmla="*/ 1063 w 22122"/>
                    <a:gd name="connsiteY23" fmla="*/ 15457 h 30393"/>
                    <a:gd name="connsiteX24" fmla="*/ -897 w 22122"/>
                    <a:gd name="connsiteY24" fmla="*/ 20742 h 30393"/>
                    <a:gd name="connsiteX25" fmla="*/ 1998 w 22122"/>
                    <a:gd name="connsiteY25" fmla="*/ 27044 h 30393"/>
                    <a:gd name="connsiteX26" fmla="*/ 10218 w 22122"/>
                    <a:gd name="connsiteY26" fmla="*/ 29269 h 30393"/>
                    <a:gd name="connsiteX27" fmla="*/ 15172 w 22122"/>
                    <a:gd name="connsiteY27" fmla="*/ 28880 h 30393"/>
                    <a:gd name="connsiteX28" fmla="*/ 19464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64" y="27722"/>
                      </a:moveTo>
                      <a:lnTo>
                        <a:pt x="19464" y="23223"/>
                      </a:lnTo>
                      <a:cubicBezTo>
                        <a:pt x="18125" y="23912"/>
                        <a:pt x="16730" y="24428"/>
                        <a:pt x="15280" y="24770"/>
                      </a:cubicBezTo>
                      <a:cubicBezTo>
                        <a:pt x="13835" y="25117"/>
                        <a:pt x="12335" y="25291"/>
                        <a:pt x="10781" y="25291"/>
                      </a:cubicBezTo>
                      <a:cubicBezTo>
                        <a:pt x="8421" y="25291"/>
                        <a:pt x="6651" y="24929"/>
                        <a:pt x="5471" y="24207"/>
                      </a:cubicBezTo>
                      <a:cubicBezTo>
                        <a:pt x="4291" y="23485"/>
                        <a:pt x="3701" y="22399"/>
                        <a:pt x="3701" y="20949"/>
                      </a:cubicBezTo>
                      <a:cubicBezTo>
                        <a:pt x="3701" y="19846"/>
                        <a:pt x="4123" y="18980"/>
                        <a:pt x="4967" y="18352"/>
                      </a:cubicBezTo>
                      <a:cubicBezTo>
                        <a:pt x="5810" y="17723"/>
                        <a:pt x="7508" y="17125"/>
                        <a:pt x="10061" y="16557"/>
                      </a:cubicBezTo>
                      <a:lnTo>
                        <a:pt x="11690" y="16193"/>
                      </a:lnTo>
                      <a:cubicBezTo>
                        <a:pt x="15065" y="15471"/>
                        <a:pt x="17463" y="14451"/>
                        <a:pt x="18885" y="13133"/>
                      </a:cubicBezTo>
                      <a:cubicBezTo>
                        <a:pt x="20308" y="11816"/>
                        <a:pt x="21019" y="9977"/>
                        <a:pt x="21019" y="7617"/>
                      </a:cubicBezTo>
                      <a:cubicBezTo>
                        <a:pt x="21019" y="4927"/>
                        <a:pt x="19955" y="2796"/>
                        <a:pt x="17827" y="1224"/>
                      </a:cubicBezTo>
                      <a:cubicBezTo>
                        <a:pt x="15699" y="-342"/>
                        <a:pt x="12774" y="-1125"/>
                        <a:pt x="9052" y="-1125"/>
                      </a:cubicBezTo>
                      <a:cubicBezTo>
                        <a:pt x="7503" y="-1125"/>
                        <a:pt x="5887" y="-973"/>
                        <a:pt x="4206" y="-670"/>
                      </a:cubicBezTo>
                      <a:cubicBezTo>
                        <a:pt x="2524" y="-366"/>
                        <a:pt x="754" y="86"/>
                        <a:pt x="-1104" y="687"/>
                      </a:cubicBezTo>
                      <a:lnTo>
                        <a:pt x="-1104" y="5599"/>
                      </a:lnTo>
                      <a:cubicBezTo>
                        <a:pt x="655" y="4684"/>
                        <a:pt x="2386" y="3998"/>
                        <a:pt x="4090" y="3540"/>
                      </a:cubicBezTo>
                      <a:cubicBezTo>
                        <a:pt x="5794" y="3088"/>
                        <a:pt x="7483" y="2862"/>
                        <a:pt x="9160" y="2862"/>
                      </a:cubicBezTo>
                      <a:cubicBezTo>
                        <a:pt x="11398" y="2862"/>
                        <a:pt x="13118" y="3245"/>
                        <a:pt x="14320" y="4011"/>
                      </a:cubicBezTo>
                      <a:cubicBezTo>
                        <a:pt x="15528" y="4778"/>
                        <a:pt x="16131" y="5858"/>
                        <a:pt x="16131" y="7253"/>
                      </a:cubicBezTo>
                      <a:cubicBezTo>
                        <a:pt x="16131" y="8543"/>
                        <a:pt x="15696" y="9533"/>
                        <a:pt x="14825" y="10222"/>
                      </a:cubicBezTo>
                      <a:cubicBezTo>
                        <a:pt x="13959" y="10911"/>
                        <a:pt x="12051" y="11576"/>
                        <a:pt x="9102" y="12215"/>
                      </a:cubicBezTo>
                      <a:lnTo>
                        <a:pt x="7448" y="12604"/>
                      </a:lnTo>
                      <a:cubicBezTo>
                        <a:pt x="4503" y="13222"/>
                        <a:pt x="2375" y="14173"/>
                        <a:pt x="1063" y="15457"/>
                      </a:cubicBezTo>
                      <a:cubicBezTo>
                        <a:pt x="-244" y="16742"/>
                        <a:pt x="-897" y="18504"/>
                        <a:pt x="-897" y="20742"/>
                      </a:cubicBezTo>
                      <a:cubicBezTo>
                        <a:pt x="-897" y="23466"/>
                        <a:pt x="68" y="25566"/>
                        <a:pt x="1998" y="27044"/>
                      </a:cubicBezTo>
                      <a:cubicBezTo>
                        <a:pt x="3927" y="28527"/>
                        <a:pt x="6667" y="29269"/>
                        <a:pt x="10218" y="29269"/>
                      </a:cubicBezTo>
                      <a:cubicBezTo>
                        <a:pt x="11971" y="29269"/>
                        <a:pt x="13623" y="29139"/>
                        <a:pt x="15172" y="28880"/>
                      </a:cubicBezTo>
                      <a:cubicBezTo>
                        <a:pt x="16727" y="28626"/>
                        <a:pt x="18158" y="28240"/>
                        <a:pt x="19464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9" name="Freeform: Shape 368">
                  <a:extLst>
                    <a:ext uri="{FF2B5EF4-FFF2-40B4-BE49-F238E27FC236}">
                      <a16:creationId xmlns:a16="http://schemas.microsoft.com/office/drawing/2014/main" id="{C635EDA4-7131-46CD-8496-0D9B6BD086F9}"/>
                    </a:ext>
                  </a:extLst>
                </p:cNvPr>
                <p:cNvSpPr/>
                <p:nvPr/>
              </p:nvSpPr>
              <p:spPr>
                <a:xfrm flipV="1">
                  <a:off x="8212164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0" name="Freeform: Shape 369">
                  <a:extLst>
                    <a:ext uri="{FF2B5EF4-FFF2-40B4-BE49-F238E27FC236}">
                      <a16:creationId xmlns:a16="http://schemas.microsoft.com/office/drawing/2014/main" id="{71480A53-5AA0-402C-A2D0-7F33A26F02C9}"/>
                    </a:ext>
                  </a:extLst>
                </p:cNvPr>
                <p:cNvSpPr/>
                <p:nvPr/>
              </p:nvSpPr>
              <p:spPr>
                <a:xfrm flipV="1">
                  <a:off x="8234596" y="5914905"/>
                  <a:ext cx="33130" cy="14936"/>
                </a:xfrm>
                <a:custGeom>
                  <a:avLst/>
                  <a:gdLst>
                    <a:gd name="connsiteX0" fmla="*/ -2095 w 33130"/>
                    <a:gd name="connsiteY0" fmla="*/ 13555 h 14936"/>
                    <a:gd name="connsiteX1" fmla="*/ 31036 w 33130"/>
                    <a:gd name="connsiteY1" fmla="*/ 13555 h 14936"/>
                    <a:gd name="connsiteX2" fmla="*/ 31036 w 33130"/>
                    <a:gd name="connsiteY2" fmla="*/ 9213 h 14936"/>
                    <a:gd name="connsiteX3" fmla="*/ -2095 w 33130"/>
                    <a:gd name="connsiteY3" fmla="*/ 9213 h 14936"/>
                    <a:gd name="connsiteX4" fmla="*/ -2095 w 33130"/>
                    <a:gd name="connsiteY4" fmla="*/ 13555 h 14936"/>
                    <a:gd name="connsiteX5" fmla="*/ -2095 w 33130"/>
                    <a:gd name="connsiteY5" fmla="*/ 3010 h 14936"/>
                    <a:gd name="connsiteX6" fmla="*/ 31036 w 33130"/>
                    <a:gd name="connsiteY6" fmla="*/ 3010 h 14936"/>
                    <a:gd name="connsiteX7" fmla="*/ 31036 w 33130"/>
                    <a:gd name="connsiteY7" fmla="*/ -1381 h 14936"/>
                    <a:gd name="connsiteX8" fmla="*/ -2095 w 33130"/>
                    <a:gd name="connsiteY8" fmla="*/ -1381 h 14936"/>
                    <a:gd name="connsiteX9" fmla="*/ -2095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95" y="13555"/>
                      </a:moveTo>
                      <a:lnTo>
                        <a:pt x="31036" y="13555"/>
                      </a:lnTo>
                      <a:lnTo>
                        <a:pt x="31036" y="9213"/>
                      </a:lnTo>
                      <a:lnTo>
                        <a:pt x="-2095" y="9213"/>
                      </a:lnTo>
                      <a:lnTo>
                        <a:pt x="-2095" y="13555"/>
                      </a:lnTo>
                      <a:close/>
                      <a:moveTo>
                        <a:pt x="-2095" y="3010"/>
                      </a:moveTo>
                      <a:lnTo>
                        <a:pt x="31036" y="3010"/>
                      </a:lnTo>
                      <a:lnTo>
                        <a:pt x="31036" y="-1381"/>
                      </a:lnTo>
                      <a:lnTo>
                        <a:pt x="-2095" y="-1381"/>
                      </a:lnTo>
                      <a:lnTo>
                        <a:pt x="-2095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1" name="Freeform: Shape 370">
                  <a:extLst>
                    <a:ext uri="{FF2B5EF4-FFF2-40B4-BE49-F238E27FC236}">
                      <a16:creationId xmlns:a16="http://schemas.microsoft.com/office/drawing/2014/main" id="{A72BE9A3-4FC3-41FF-987E-F5C69A4B58D3}"/>
                    </a:ext>
                  </a:extLst>
                </p:cNvPr>
                <p:cNvSpPr/>
                <p:nvPr/>
              </p:nvSpPr>
              <p:spPr>
                <a:xfrm flipV="1">
                  <a:off x="8273338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2" name="Freeform: Shape 371">
                  <a:extLst>
                    <a:ext uri="{FF2B5EF4-FFF2-40B4-BE49-F238E27FC236}">
                      <a16:creationId xmlns:a16="http://schemas.microsoft.com/office/drawing/2014/main" id="{5DC4141D-98B4-4F56-B874-91475240C732}"/>
                    </a:ext>
                  </a:extLst>
                </p:cNvPr>
                <p:cNvSpPr/>
                <p:nvPr/>
              </p:nvSpPr>
              <p:spPr>
                <a:xfrm flipV="1">
                  <a:off x="8295977" y="5900349"/>
                  <a:ext cx="22974" cy="38588"/>
                </a:xfrm>
                <a:custGeom>
                  <a:avLst/>
                  <a:gdLst>
                    <a:gd name="connsiteX0" fmla="*/ -747 w 22974"/>
                    <a:gd name="connsiteY0" fmla="*/ 2680 h 38588"/>
                    <a:gd name="connsiteX1" fmla="*/ 7779 w 22974"/>
                    <a:gd name="connsiteY1" fmla="*/ 2680 h 38588"/>
                    <a:gd name="connsiteX2" fmla="*/ 7779 w 22974"/>
                    <a:gd name="connsiteY2" fmla="*/ 32122 h 38588"/>
                    <a:gd name="connsiteX3" fmla="*/ -1500 w 22974"/>
                    <a:gd name="connsiteY3" fmla="*/ 30261 h 38588"/>
                    <a:gd name="connsiteX4" fmla="*/ -1500 w 22974"/>
                    <a:gd name="connsiteY4" fmla="*/ 35017 h 38588"/>
                    <a:gd name="connsiteX5" fmla="*/ 7730 w 22974"/>
                    <a:gd name="connsiteY5" fmla="*/ 36877 h 38588"/>
                    <a:gd name="connsiteX6" fmla="*/ 12948 w 22974"/>
                    <a:gd name="connsiteY6" fmla="*/ 36877 h 38588"/>
                    <a:gd name="connsiteX7" fmla="*/ 12948 w 22974"/>
                    <a:gd name="connsiteY7" fmla="*/ 2680 h 38588"/>
                    <a:gd name="connsiteX8" fmla="*/ 21475 w 22974"/>
                    <a:gd name="connsiteY8" fmla="*/ 2680 h 38588"/>
                    <a:gd name="connsiteX9" fmla="*/ 21475 w 22974"/>
                    <a:gd name="connsiteY9" fmla="*/ -1712 h 38588"/>
                    <a:gd name="connsiteX10" fmla="*/ -747 w 22974"/>
                    <a:gd name="connsiteY10" fmla="*/ -1712 h 38588"/>
                    <a:gd name="connsiteX11" fmla="*/ -747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47" y="2680"/>
                      </a:moveTo>
                      <a:lnTo>
                        <a:pt x="7779" y="2680"/>
                      </a:lnTo>
                      <a:lnTo>
                        <a:pt x="7779" y="32122"/>
                      </a:lnTo>
                      <a:lnTo>
                        <a:pt x="-1500" y="30261"/>
                      </a:lnTo>
                      <a:lnTo>
                        <a:pt x="-1500" y="35017"/>
                      </a:lnTo>
                      <a:lnTo>
                        <a:pt x="7730" y="36877"/>
                      </a:lnTo>
                      <a:lnTo>
                        <a:pt x="12948" y="36877"/>
                      </a:lnTo>
                      <a:lnTo>
                        <a:pt x="12948" y="2680"/>
                      </a:lnTo>
                      <a:lnTo>
                        <a:pt x="21475" y="2680"/>
                      </a:lnTo>
                      <a:lnTo>
                        <a:pt x="21475" y="-1712"/>
                      </a:lnTo>
                      <a:lnTo>
                        <a:pt x="-747" y="-1712"/>
                      </a:lnTo>
                      <a:lnTo>
                        <a:pt x="-747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3" name="Freeform: Shape 372">
                  <a:extLst>
                    <a:ext uri="{FF2B5EF4-FFF2-40B4-BE49-F238E27FC236}">
                      <a16:creationId xmlns:a16="http://schemas.microsoft.com/office/drawing/2014/main" id="{24A495E6-CE81-46A0-820E-9098E4C7ED10}"/>
                    </a:ext>
                  </a:extLst>
                </p:cNvPr>
                <p:cNvSpPr/>
                <p:nvPr/>
              </p:nvSpPr>
              <p:spPr>
                <a:xfrm flipV="1">
                  <a:off x="8329652" y="5900349"/>
                  <a:ext cx="22974" cy="38588"/>
                </a:xfrm>
                <a:custGeom>
                  <a:avLst/>
                  <a:gdLst>
                    <a:gd name="connsiteX0" fmla="*/ -744 w 22974"/>
                    <a:gd name="connsiteY0" fmla="*/ 2680 h 38588"/>
                    <a:gd name="connsiteX1" fmla="*/ 7783 w 22974"/>
                    <a:gd name="connsiteY1" fmla="*/ 2680 h 38588"/>
                    <a:gd name="connsiteX2" fmla="*/ 7783 w 22974"/>
                    <a:gd name="connsiteY2" fmla="*/ 32122 h 38588"/>
                    <a:gd name="connsiteX3" fmla="*/ -1496 w 22974"/>
                    <a:gd name="connsiteY3" fmla="*/ 30261 h 38588"/>
                    <a:gd name="connsiteX4" fmla="*/ -1496 w 22974"/>
                    <a:gd name="connsiteY4" fmla="*/ 35017 h 38588"/>
                    <a:gd name="connsiteX5" fmla="*/ 7733 w 22974"/>
                    <a:gd name="connsiteY5" fmla="*/ 36877 h 38588"/>
                    <a:gd name="connsiteX6" fmla="*/ 12952 w 22974"/>
                    <a:gd name="connsiteY6" fmla="*/ 36877 h 38588"/>
                    <a:gd name="connsiteX7" fmla="*/ 12952 w 22974"/>
                    <a:gd name="connsiteY7" fmla="*/ 2680 h 38588"/>
                    <a:gd name="connsiteX8" fmla="*/ 21478 w 22974"/>
                    <a:gd name="connsiteY8" fmla="*/ 2680 h 38588"/>
                    <a:gd name="connsiteX9" fmla="*/ 21478 w 22974"/>
                    <a:gd name="connsiteY9" fmla="*/ -1712 h 38588"/>
                    <a:gd name="connsiteX10" fmla="*/ -744 w 22974"/>
                    <a:gd name="connsiteY10" fmla="*/ -1712 h 38588"/>
                    <a:gd name="connsiteX11" fmla="*/ -744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44" y="2680"/>
                      </a:moveTo>
                      <a:lnTo>
                        <a:pt x="7783" y="2680"/>
                      </a:lnTo>
                      <a:lnTo>
                        <a:pt x="7783" y="32122"/>
                      </a:lnTo>
                      <a:lnTo>
                        <a:pt x="-1496" y="30261"/>
                      </a:lnTo>
                      <a:lnTo>
                        <a:pt x="-1496" y="35017"/>
                      </a:lnTo>
                      <a:lnTo>
                        <a:pt x="7733" y="36877"/>
                      </a:lnTo>
                      <a:lnTo>
                        <a:pt x="12952" y="36877"/>
                      </a:lnTo>
                      <a:lnTo>
                        <a:pt x="12952" y="2680"/>
                      </a:lnTo>
                      <a:lnTo>
                        <a:pt x="21478" y="2680"/>
                      </a:lnTo>
                      <a:lnTo>
                        <a:pt x="21478" y="-1712"/>
                      </a:lnTo>
                      <a:lnTo>
                        <a:pt x="-744" y="-1712"/>
                      </a:lnTo>
                      <a:lnTo>
                        <a:pt x="-744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74" name="Graphic 2">
                <a:extLst>
                  <a:ext uri="{FF2B5EF4-FFF2-40B4-BE49-F238E27FC236}">
                    <a16:creationId xmlns:a16="http://schemas.microsoft.com/office/drawing/2014/main" id="{D6A2AA8E-E70A-43D8-B0FA-A0DA6DE9B2CB}"/>
                  </a:ext>
                </a:extLst>
              </p:cNvPr>
              <p:cNvGrpSpPr/>
              <p:nvPr/>
            </p:nvGrpSpPr>
            <p:grpSpPr>
              <a:xfrm>
                <a:off x="7972521" y="5957989"/>
                <a:ext cx="401952" cy="40970"/>
                <a:chOff x="7972521" y="5957989"/>
                <a:chExt cx="401952" cy="40970"/>
              </a:xfrm>
              <a:solidFill>
                <a:srgbClr val="000000"/>
              </a:solidFill>
            </p:grpSpPr>
            <p:sp>
              <p:nvSpPr>
                <p:cNvPr id="375" name="Freeform: Shape 374">
                  <a:extLst>
                    <a:ext uri="{FF2B5EF4-FFF2-40B4-BE49-F238E27FC236}">
                      <a16:creationId xmlns:a16="http://schemas.microsoft.com/office/drawing/2014/main" id="{E303BB04-4023-45D0-9F3D-8164F6DCD937}"/>
                    </a:ext>
                  </a:extLst>
                </p:cNvPr>
                <p:cNvSpPr/>
                <p:nvPr/>
              </p:nvSpPr>
              <p:spPr>
                <a:xfrm flipV="1">
                  <a:off x="7972521" y="5969262"/>
                  <a:ext cx="28168" cy="28945"/>
                </a:xfrm>
                <a:custGeom>
                  <a:avLst/>
                  <a:gdLst>
                    <a:gd name="connsiteX0" fmla="*/ -1336 w 28168"/>
                    <a:gd name="connsiteY0" fmla="*/ 27824 h 28945"/>
                    <a:gd name="connsiteX1" fmla="*/ 3701 w 28168"/>
                    <a:gd name="connsiteY1" fmla="*/ 27824 h 28945"/>
                    <a:gd name="connsiteX2" fmla="*/ 12749 w 28168"/>
                    <a:gd name="connsiteY2" fmla="*/ 3534 h 28945"/>
                    <a:gd name="connsiteX3" fmla="*/ 21796 w 28168"/>
                    <a:gd name="connsiteY3" fmla="*/ 27824 h 28945"/>
                    <a:gd name="connsiteX4" fmla="*/ 26833 w 28168"/>
                    <a:gd name="connsiteY4" fmla="*/ 27824 h 28945"/>
                    <a:gd name="connsiteX5" fmla="*/ 15974 w 28168"/>
                    <a:gd name="connsiteY5" fmla="*/ -1122 h 28945"/>
                    <a:gd name="connsiteX6" fmla="*/ 9515 w 28168"/>
                    <a:gd name="connsiteY6" fmla="*/ -1122 h 28945"/>
                    <a:gd name="connsiteX7" fmla="*/ -1336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336" y="27824"/>
                      </a:moveTo>
                      <a:lnTo>
                        <a:pt x="3701" y="27824"/>
                      </a:lnTo>
                      <a:lnTo>
                        <a:pt x="12749" y="3534"/>
                      </a:lnTo>
                      <a:lnTo>
                        <a:pt x="21796" y="27824"/>
                      </a:lnTo>
                      <a:lnTo>
                        <a:pt x="26833" y="27824"/>
                      </a:lnTo>
                      <a:lnTo>
                        <a:pt x="15974" y="-1122"/>
                      </a:lnTo>
                      <a:lnTo>
                        <a:pt x="9515" y="-1122"/>
                      </a:lnTo>
                      <a:lnTo>
                        <a:pt x="-1336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" name="Freeform: Shape 375">
                  <a:extLst>
                    <a:ext uri="{FF2B5EF4-FFF2-40B4-BE49-F238E27FC236}">
                      <a16:creationId xmlns:a16="http://schemas.microsoft.com/office/drawing/2014/main" id="{032BE4E3-FBC4-4F23-96FF-BA848E624F44}"/>
                    </a:ext>
                  </a:extLst>
                </p:cNvPr>
                <p:cNvSpPr/>
                <p:nvPr/>
              </p:nvSpPr>
              <p:spPr>
                <a:xfrm flipV="1">
                  <a:off x="8005441" y="5968567"/>
                  <a:ext cx="24455" cy="30393"/>
                </a:xfrm>
                <a:custGeom>
                  <a:avLst/>
                  <a:gdLst>
                    <a:gd name="connsiteX0" fmla="*/ 13668 w 24455"/>
                    <a:gd name="connsiteY0" fmla="*/ 14182 h 30393"/>
                    <a:gd name="connsiteX1" fmla="*/ 5679 w 24455"/>
                    <a:gd name="connsiteY1" fmla="*/ 12867 h 30393"/>
                    <a:gd name="connsiteX2" fmla="*/ 3455 w 24455"/>
                    <a:gd name="connsiteY2" fmla="*/ 8368 h 30393"/>
                    <a:gd name="connsiteX3" fmla="*/ 5125 w 24455"/>
                    <a:gd name="connsiteY3" fmla="*/ 4348 h 30393"/>
                    <a:gd name="connsiteX4" fmla="*/ 9657 w 24455"/>
                    <a:gd name="connsiteY4" fmla="*/ 2868 h 30393"/>
                    <a:gd name="connsiteX5" fmla="*/ 16009 w 24455"/>
                    <a:gd name="connsiteY5" fmla="*/ 5672 h 30393"/>
                    <a:gd name="connsiteX6" fmla="*/ 18399 w 24455"/>
                    <a:gd name="connsiteY6" fmla="*/ 13123 h 30393"/>
                    <a:gd name="connsiteX7" fmla="*/ 18399 w 24455"/>
                    <a:gd name="connsiteY7" fmla="*/ 14182 h 30393"/>
                    <a:gd name="connsiteX8" fmla="*/ 13668 w 24455"/>
                    <a:gd name="connsiteY8" fmla="*/ 14182 h 30393"/>
                    <a:gd name="connsiteX9" fmla="*/ 23154 w 24455"/>
                    <a:gd name="connsiteY9" fmla="*/ 16150 h 30393"/>
                    <a:gd name="connsiteX10" fmla="*/ 23154 w 24455"/>
                    <a:gd name="connsiteY10" fmla="*/ -366 h 30393"/>
                    <a:gd name="connsiteX11" fmla="*/ 18399 w 24455"/>
                    <a:gd name="connsiteY11" fmla="*/ -366 h 30393"/>
                    <a:gd name="connsiteX12" fmla="*/ 18399 w 24455"/>
                    <a:gd name="connsiteY12" fmla="*/ 4026 h 30393"/>
                    <a:gd name="connsiteX13" fmla="*/ 14338 w 24455"/>
                    <a:gd name="connsiteY13" fmla="*/ 139 h 30393"/>
                    <a:gd name="connsiteX14" fmla="*/ 8392 w 24455"/>
                    <a:gd name="connsiteY14" fmla="*/ -1118 h 30393"/>
                    <a:gd name="connsiteX15" fmla="*/ 1321 w 24455"/>
                    <a:gd name="connsiteY15" fmla="*/ 1379 h 30393"/>
                    <a:gd name="connsiteX16" fmla="*/ -1301 w 24455"/>
                    <a:gd name="connsiteY16" fmla="*/ 8062 h 30393"/>
                    <a:gd name="connsiteX17" fmla="*/ 1966 w 24455"/>
                    <a:gd name="connsiteY17" fmla="*/ 15422 h 30393"/>
                    <a:gd name="connsiteX18" fmla="*/ 11725 w 24455"/>
                    <a:gd name="connsiteY18" fmla="*/ 17903 h 30393"/>
                    <a:gd name="connsiteX19" fmla="*/ 18399 w 24455"/>
                    <a:gd name="connsiteY19" fmla="*/ 17903 h 30393"/>
                    <a:gd name="connsiteX20" fmla="*/ 18399 w 24455"/>
                    <a:gd name="connsiteY20" fmla="*/ 18375 h 30393"/>
                    <a:gd name="connsiteX21" fmla="*/ 16240 w 24455"/>
                    <a:gd name="connsiteY21" fmla="*/ 23453 h 30393"/>
                    <a:gd name="connsiteX22" fmla="*/ 10178 w 24455"/>
                    <a:gd name="connsiteY22" fmla="*/ 25247 h 30393"/>
                    <a:gd name="connsiteX23" fmla="*/ 5340 w 24455"/>
                    <a:gd name="connsiteY23" fmla="*/ 24652 h 30393"/>
                    <a:gd name="connsiteX24" fmla="*/ 825 w 24455"/>
                    <a:gd name="connsiteY24" fmla="*/ 22865 h 30393"/>
                    <a:gd name="connsiteX25" fmla="*/ 825 w 24455"/>
                    <a:gd name="connsiteY25" fmla="*/ 27265 h 30393"/>
                    <a:gd name="connsiteX26" fmla="*/ 5886 w 24455"/>
                    <a:gd name="connsiteY26" fmla="*/ 28770 h 30393"/>
                    <a:gd name="connsiteX27" fmla="*/ 10666 w 24455"/>
                    <a:gd name="connsiteY27" fmla="*/ 29275 h 30393"/>
                    <a:gd name="connsiteX28" fmla="*/ 20053 w 24455"/>
                    <a:gd name="connsiteY28" fmla="*/ 26016 h 30393"/>
                    <a:gd name="connsiteX29" fmla="*/ 23154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68" y="14182"/>
                      </a:moveTo>
                      <a:cubicBezTo>
                        <a:pt x="9825" y="14182"/>
                        <a:pt x="7162" y="13743"/>
                        <a:pt x="5679" y="12867"/>
                      </a:cubicBezTo>
                      <a:cubicBezTo>
                        <a:pt x="4196" y="11990"/>
                        <a:pt x="3455" y="10490"/>
                        <a:pt x="3455" y="8368"/>
                      </a:cubicBezTo>
                      <a:cubicBezTo>
                        <a:pt x="3455" y="6681"/>
                        <a:pt x="4011" y="5341"/>
                        <a:pt x="5125" y="4348"/>
                      </a:cubicBezTo>
                      <a:cubicBezTo>
                        <a:pt x="6239" y="3361"/>
                        <a:pt x="7750" y="2868"/>
                        <a:pt x="9657" y="2868"/>
                      </a:cubicBezTo>
                      <a:cubicBezTo>
                        <a:pt x="12298" y="2868"/>
                        <a:pt x="14415" y="3803"/>
                        <a:pt x="16009" y="5672"/>
                      </a:cubicBezTo>
                      <a:cubicBezTo>
                        <a:pt x="17602" y="7541"/>
                        <a:pt x="18399" y="10024"/>
                        <a:pt x="18399" y="13123"/>
                      </a:cubicBezTo>
                      <a:lnTo>
                        <a:pt x="18399" y="14182"/>
                      </a:lnTo>
                      <a:lnTo>
                        <a:pt x="13668" y="14182"/>
                      </a:lnTo>
                      <a:close/>
                      <a:moveTo>
                        <a:pt x="23154" y="16150"/>
                      </a:moveTo>
                      <a:lnTo>
                        <a:pt x="23154" y="-366"/>
                      </a:lnTo>
                      <a:lnTo>
                        <a:pt x="18399" y="-366"/>
                      </a:lnTo>
                      <a:lnTo>
                        <a:pt x="18399" y="4026"/>
                      </a:lnTo>
                      <a:cubicBezTo>
                        <a:pt x="17313" y="2273"/>
                        <a:pt x="15959" y="977"/>
                        <a:pt x="14338" y="139"/>
                      </a:cubicBezTo>
                      <a:cubicBezTo>
                        <a:pt x="12717" y="-699"/>
                        <a:pt x="10735" y="-1118"/>
                        <a:pt x="8392" y="-1118"/>
                      </a:cubicBezTo>
                      <a:cubicBezTo>
                        <a:pt x="5431" y="-1118"/>
                        <a:pt x="3074" y="-286"/>
                        <a:pt x="1321" y="1379"/>
                      </a:cubicBezTo>
                      <a:cubicBezTo>
                        <a:pt x="-427" y="3044"/>
                        <a:pt x="-1301" y="5272"/>
                        <a:pt x="-1301" y="8062"/>
                      </a:cubicBezTo>
                      <a:cubicBezTo>
                        <a:pt x="-1301" y="11315"/>
                        <a:pt x="-212" y="13768"/>
                        <a:pt x="1966" y="15422"/>
                      </a:cubicBezTo>
                      <a:cubicBezTo>
                        <a:pt x="4149" y="17076"/>
                        <a:pt x="7402" y="17903"/>
                        <a:pt x="11725" y="17903"/>
                      </a:cubicBezTo>
                      <a:lnTo>
                        <a:pt x="18399" y="17903"/>
                      </a:lnTo>
                      <a:lnTo>
                        <a:pt x="18399" y="18375"/>
                      </a:lnTo>
                      <a:cubicBezTo>
                        <a:pt x="18399" y="20564"/>
                        <a:pt x="17679" y="22256"/>
                        <a:pt x="16240" y="23453"/>
                      </a:cubicBezTo>
                      <a:cubicBezTo>
                        <a:pt x="14801" y="24649"/>
                        <a:pt x="12781" y="25247"/>
                        <a:pt x="10178" y="25247"/>
                      </a:cubicBezTo>
                      <a:cubicBezTo>
                        <a:pt x="8524" y="25247"/>
                        <a:pt x="6912" y="25049"/>
                        <a:pt x="5340" y="24652"/>
                      </a:cubicBezTo>
                      <a:cubicBezTo>
                        <a:pt x="3774" y="24255"/>
                        <a:pt x="2269" y="23659"/>
                        <a:pt x="825" y="22865"/>
                      </a:cubicBezTo>
                      <a:lnTo>
                        <a:pt x="825" y="27265"/>
                      </a:lnTo>
                      <a:cubicBezTo>
                        <a:pt x="2561" y="27938"/>
                        <a:pt x="4249" y="28440"/>
                        <a:pt x="5886" y="28770"/>
                      </a:cubicBezTo>
                      <a:cubicBezTo>
                        <a:pt x="7524" y="29107"/>
                        <a:pt x="9117" y="29275"/>
                        <a:pt x="10666" y="29275"/>
                      </a:cubicBezTo>
                      <a:cubicBezTo>
                        <a:pt x="14857" y="29275"/>
                        <a:pt x="17985" y="28189"/>
                        <a:pt x="20053" y="26016"/>
                      </a:cubicBezTo>
                      <a:cubicBezTo>
                        <a:pt x="22121" y="23850"/>
                        <a:pt x="23154" y="20561"/>
                        <a:pt x="23154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" name="Freeform: Shape 376">
                  <a:extLst>
                    <a:ext uri="{FF2B5EF4-FFF2-40B4-BE49-F238E27FC236}">
                      <a16:creationId xmlns:a16="http://schemas.microsoft.com/office/drawing/2014/main" id="{B5E9B81C-A7C8-4DA5-A79C-983F353595C7}"/>
                    </a:ext>
                  </a:extLst>
                </p:cNvPr>
                <p:cNvSpPr/>
                <p:nvPr/>
              </p:nvSpPr>
              <p:spPr>
                <a:xfrm flipV="1">
                  <a:off x="8039686" y="5957989"/>
                  <a:ext cx="4755" cy="40218"/>
                </a:xfrm>
                <a:custGeom>
                  <a:avLst/>
                  <a:gdLst>
                    <a:gd name="connsiteX0" fmla="*/ -326 w 4755"/>
                    <a:gd name="connsiteY0" fmla="*/ 38414 h 40218"/>
                    <a:gd name="connsiteX1" fmla="*/ 4429 w 4755"/>
                    <a:gd name="connsiteY1" fmla="*/ 38414 h 40218"/>
                    <a:gd name="connsiteX2" fmla="*/ 4429 w 4755"/>
                    <a:gd name="connsiteY2" fmla="*/ -1804 h 40218"/>
                    <a:gd name="connsiteX3" fmla="*/ -326 w 4755"/>
                    <a:gd name="connsiteY3" fmla="*/ -1804 h 40218"/>
                    <a:gd name="connsiteX4" fmla="*/ -326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26" y="38414"/>
                      </a:moveTo>
                      <a:lnTo>
                        <a:pt x="4429" y="38414"/>
                      </a:lnTo>
                      <a:lnTo>
                        <a:pt x="4429" y="-1804"/>
                      </a:lnTo>
                      <a:lnTo>
                        <a:pt x="-326" y="-1804"/>
                      </a:lnTo>
                      <a:lnTo>
                        <a:pt x="-326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" name="Freeform: Shape 377">
                  <a:extLst>
                    <a:ext uri="{FF2B5EF4-FFF2-40B4-BE49-F238E27FC236}">
                      <a16:creationId xmlns:a16="http://schemas.microsoft.com/office/drawing/2014/main" id="{452EBE75-0020-4B37-9028-30B3A601D6DD}"/>
                    </a:ext>
                  </a:extLst>
                </p:cNvPr>
                <p:cNvSpPr/>
                <p:nvPr/>
              </p:nvSpPr>
              <p:spPr>
                <a:xfrm flipV="1">
                  <a:off x="8053904" y="5968567"/>
                  <a:ext cx="24240" cy="30393"/>
                </a:xfrm>
                <a:custGeom>
                  <a:avLst/>
                  <a:gdLst>
                    <a:gd name="connsiteX0" fmla="*/ -1443 w 24240"/>
                    <a:gd name="connsiteY0" fmla="*/ 11055 h 30393"/>
                    <a:gd name="connsiteX1" fmla="*/ -1443 w 24240"/>
                    <a:gd name="connsiteY1" fmla="*/ 28580 h 30393"/>
                    <a:gd name="connsiteX2" fmla="*/ 3313 w 24240"/>
                    <a:gd name="connsiteY2" fmla="*/ 28580 h 30393"/>
                    <a:gd name="connsiteX3" fmla="*/ 3313 w 24240"/>
                    <a:gd name="connsiteY3" fmla="*/ 11237 h 30393"/>
                    <a:gd name="connsiteX4" fmla="*/ 4909 w 24240"/>
                    <a:gd name="connsiteY4" fmla="*/ 5068 h 30393"/>
                    <a:gd name="connsiteX5" fmla="*/ 9722 w 24240"/>
                    <a:gd name="connsiteY5" fmla="*/ 3017 h 30393"/>
                    <a:gd name="connsiteX6" fmla="*/ 15801 w 24240"/>
                    <a:gd name="connsiteY6" fmla="*/ 5473 h 30393"/>
                    <a:gd name="connsiteX7" fmla="*/ 18042 w 24240"/>
                    <a:gd name="connsiteY7" fmla="*/ 12172 h 30393"/>
                    <a:gd name="connsiteX8" fmla="*/ 18042 w 24240"/>
                    <a:gd name="connsiteY8" fmla="*/ 28580 h 30393"/>
                    <a:gd name="connsiteX9" fmla="*/ 22797 w 24240"/>
                    <a:gd name="connsiteY9" fmla="*/ 28580 h 30393"/>
                    <a:gd name="connsiteX10" fmla="*/ 22797 w 24240"/>
                    <a:gd name="connsiteY10" fmla="*/ -366 h 30393"/>
                    <a:gd name="connsiteX11" fmla="*/ 18042 w 24240"/>
                    <a:gd name="connsiteY11" fmla="*/ -366 h 30393"/>
                    <a:gd name="connsiteX12" fmla="*/ 18042 w 24240"/>
                    <a:gd name="connsiteY12" fmla="*/ 4084 h 30393"/>
                    <a:gd name="connsiteX13" fmla="*/ 14023 w 24240"/>
                    <a:gd name="connsiteY13" fmla="*/ 164 h 30393"/>
                    <a:gd name="connsiteX14" fmla="*/ 8713 w 24240"/>
                    <a:gd name="connsiteY14" fmla="*/ -1118 h 30393"/>
                    <a:gd name="connsiteX15" fmla="*/ 1138 w 24240"/>
                    <a:gd name="connsiteY15" fmla="*/ 1983 h 30393"/>
                    <a:gd name="connsiteX16" fmla="*/ -1443 w 24240"/>
                    <a:gd name="connsiteY16" fmla="*/ 11055 h 30393"/>
                    <a:gd name="connsiteX17" fmla="*/ 10524 w 24240"/>
                    <a:gd name="connsiteY17" fmla="*/ 29275 h 30393"/>
                    <a:gd name="connsiteX18" fmla="*/ 10524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43" y="11055"/>
                      </a:moveTo>
                      <a:lnTo>
                        <a:pt x="-1443" y="28580"/>
                      </a:lnTo>
                      <a:lnTo>
                        <a:pt x="3313" y="28580"/>
                      </a:lnTo>
                      <a:lnTo>
                        <a:pt x="3313" y="11237"/>
                      </a:lnTo>
                      <a:cubicBezTo>
                        <a:pt x="3313" y="8497"/>
                        <a:pt x="3845" y="6441"/>
                        <a:pt x="4909" y="5068"/>
                      </a:cubicBezTo>
                      <a:cubicBezTo>
                        <a:pt x="5978" y="3701"/>
                        <a:pt x="7583" y="3017"/>
                        <a:pt x="9722" y="3017"/>
                      </a:cubicBezTo>
                      <a:cubicBezTo>
                        <a:pt x="12286" y="3017"/>
                        <a:pt x="14312" y="3836"/>
                        <a:pt x="15801" y="5473"/>
                      </a:cubicBezTo>
                      <a:cubicBezTo>
                        <a:pt x="17295" y="7111"/>
                        <a:pt x="18042" y="9344"/>
                        <a:pt x="18042" y="12172"/>
                      </a:cubicBezTo>
                      <a:lnTo>
                        <a:pt x="18042" y="28580"/>
                      </a:lnTo>
                      <a:lnTo>
                        <a:pt x="22797" y="28580"/>
                      </a:lnTo>
                      <a:lnTo>
                        <a:pt x="22797" y="-366"/>
                      </a:lnTo>
                      <a:lnTo>
                        <a:pt x="18042" y="-366"/>
                      </a:lnTo>
                      <a:lnTo>
                        <a:pt x="18042" y="4084"/>
                      </a:lnTo>
                      <a:cubicBezTo>
                        <a:pt x="16890" y="2325"/>
                        <a:pt x="15550" y="1018"/>
                        <a:pt x="14023" y="164"/>
                      </a:cubicBezTo>
                      <a:cubicBezTo>
                        <a:pt x="12501" y="-691"/>
                        <a:pt x="10731" y="-1118"/>
                        <a:pt x="8713" y="-1118"/>
                      </a:cubicBezTo>
                      <a:cubicBezTo>
                        <a:pt x="5389" y="-1118"/>
                        <a:pt x="2863" y="-85"/>
                        <a:pt x="1138" y="1983"/>
                      </a:cubicBezTo>
                      <a:cubicBezTo>
                        <a:pt x="-583" y="4051"/>
                        <a:pt x="-1443" y="7075"/>
                        <a:pt x="-1443" y="11055"/>
                      </a:cubicBezTo>
                      <a:close/>
                      <a:moveTo>
                        <a:pt x="10524" y="29275"/>
                      </a:moveTo>
                      <a:lnTo>
                        <a:pt x="10524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" name="Freeform: Shape 378">
                  <a:extLst>
                    <a:ext uri="{FF2B5EF4-FFF2-40B4-BE49-F238E27FC236}">
                      <a16:creationId xmlns:a16="http://schemas.microsoft.com/office/drawing/2014/main" id="{8A3FD39B-4CE2-4C97-8F59-BD10790EEC33}"/>
                    </a:ext>
                  </a:extLst>
                </p:cNvPr>
                <p:cNvSpPr/>
                <p:nvPr/>
              </p:nvSpPr>
              <p:spPr>
                <a:xfrm flipV="1">
                  <a:off x="8085871" y="5968567"/>
                  <a:ext cx="26828" cy="30393"/>
                </a:xfrm>
                <a:custGeom>
                  <a:avLst/>
                  <a:gdLst>
                    <a:gd name="connsiteX0" fmla="*/ 25424 w 26828"/>
                    <a:gd name="connsiteY0" fmla="*/ 15298 h 30393"/>
                    <a:gd name="connsiteX1" fmla="*/ 25424 w 26828"/>
                    <a:gd name="connsiteY1" fmla="*/ 12974 h 30393"/>
                    <a:gd name="connsiteX2" fmla="*/ 3557 w 26828"/>
                    <a:gd name="connsiteY2" fmla="*/ 12974 h 30393"/>
                    <a:gd name="connsiteX3" fmla="*/ 6518 w 26828"/>
                    <a:gd name="connsiteY3" fmla="*/ 5490 h 30393"/>
                    <a:gd name="connsiteX4" fmla="*/ 13895 w 26828"/>
                    <a:gd name="connsiteY4" fmla="*/ 2918 h 30393"/>
                    <a:gd name="connsiteX5" fmla="*/ 19205 w 26828"/>
                    <a:gd name="connsiteY5" fmla="*/ 3587 h 30393"/>
                    <a:gd name="connsiteX6" fmla="*/ 24316 w 26828"/>
                    <a:gd name="connsiteY6" fmla="*/ 5605 h 30393"/>
                    <a:gd name="connsiteX7" fmla="*/ 24316 w 26828"/>
                    <a:gd name="connsiteY7" fmla="*/ 1106 h 30393"/>
                    <a:gd name="connsiteX8" fmla="*/ 19064 w 26828"/>
                    <a:gd name="connsiteY8" fmla="*/ -548 h 30393"/>
                    <a:gd name="connsiteX9" fmla="*/ 13614 w 26828"/>
                    <a:gd name="connsiteY9" fmla="*/ -1118 h 30393"/>
                    <a:gd name="connsiteX10" fmla="*/ 2639 w 26828"/>
                    <a:gd name="connsiteY10" fmla="*/ 2909 h 30393"/>
                    <a:gd name="connsiteX11" fmla="*/ -1405 w 26828"/>
                    <a:gd name="connsiteY11" fmla="*/ 13826 h 30393"/>
                    <a:gd name="connsiteX12" fmla="*/ 2433 w 26828"/>
                    <a:gd name="connsiteY12" fmla="*/ 25098 h 30393"/>
                    <a:gd name="connsiteX13" fmla="*/ 12787 w 26828"/>
                    <a:gd name="connsiteY13" fmla="*/ 29275 h 30393"/>
                    <a:gd name="connsiteX14" fmla="*/ 22025 w 26828"/>
                    <a:gd name="connsiteY14" fmla="*/ 25512 h 30393"/>
                    <a:gd name="connsiteX15" fmla="*/ 25424 w 26828"/>
                    <a:gd name="connsiteY15" fmla="*/ 15298 h 30393"/>
                    <a:gd name="connsiteX16" fmla="*/ 20669 w 26828"/>
                    <a:gd name="connsiteY16" fmla="*/ 16696 h 30393"/>
                    <a:gd name="connsiteX17" fmla="*/ 18485 w 26828"/>
                    <a:gd name="connsiteY17" fmla="*/ 22915 h 30393"/>
                    <a:gd name="connsiteX18" fmla="*/ 12837 w 26828"/>
                    <a:gd name="connsiteY18" fmla="*/ 25247 h 30393"/>
                    <a:gd name="connsiteX19" fmla="*/ 6469 w 26828"/>
                    <a:gd name="connsiteY19" fmla="*/ 22998 h 30393"/>
                    <a:gd name="connsiteX20" fmla="*/ 3715 w 26828"/>
                    <a:gd name="connsiteY20" fmla="*/ 16663 h 30393"/>
                    <a:gd name="connsiteX21" fmla="*/ 20669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24" y="15298"/>
                      </a:moveTo>
                      <a:lnTo>
                        <a:pt x="25424" y="12974"/>
                      </a:lnTo>
                      <a:lnTo>
                        <a:pt x="3557" y="12974"/>
                      </a:lnTo>
                      <a:cubicBezTo>
                        <a:pt x="3767" y="9699"/>
                        <a:pt x="4754" y="7204"/>
                        <a:pt x="6518" y="5490"/>
                      </a:cubicBezTo>
                      <a:cubicBezTo>
                        <a:pt x="8283" y="3775"/>
                        <a:pt x="10742" y="2918"/>
                        <a:pt x="13895" y="2918"/>
                      </a:cubicBezTo>
                      <a:cubicBezTo>
                        <a:pt x="15720" y="2918"/>
                        <a:pt x="17490" y="3141"/>
                        <a:pt x="19205" y="3587"/>
                      </a:cubicBezTo>
                      <a:cubicBezTo>
                        <a:pt x="20919" y="4034"/>
                        <a:pt x="22623" y="4707"/>
                        <a:pt x="24316" y="5605"/>
                      </a:cubicBezTo>
                      <a:lnTo>
                        <a:pt x="24316" y="1106"/>
                      </a:lnTo>
                      <a:cubicBezTo>
                        <a:pt x="22607" y="384"/>
                        <a:pt x="20856" y="-167"/>
                        <a:pt x="19064" y="-548"/>
                      </a:cubicBezTo>
                      <a:cubicBezTo>
                        <a:pt x="17272" y="-928"/>
                        <a:pt x="15456" y="-1118"/>
                        <a:pt x="13614" y="-1118"/>
                      </a:cubicBezTo>
                      <a:cubicBezTo>
                        <a:pt x="8994" y="-1118"/>
                        <a:pt x="5336" y="224"/>
                        <a:pt x="2639" y="2909"/>
                      </a:cubicBezTo>
                      <a:cubicBezTo>
                        <a:pt x="-57" y="5600"/>
                        <a:pt x="-1405" y="9239"/>
                        <a:pt x="-1405" y="13826"/>
                      </a:cubicBezTo>
                      <a:cubicBezTo>
                        <a:pt x="-1405" y="18562"/>
                        <a:pt x="-126" y="22320"/>
                        <a:pt x="2433" y="25098"/>
                      </a:cubicBezTo>
                      <a:cubicBezTo>
                        <a:pt x="4991" y="27883"/>
                        <a:pt x="8442" y="29275"/>
                        <a:pt x="12787" y="29275"/>
                      </a:cubicBezTo>
                      <a:cubicBezTo>
                        <a:pt x="16680" y="29275"/>
                        <a:pt x="19759" y="28020"/>
                        <a:pt x="22025" y="25512"/>
                      </a:cubicBezTo>
                      <a:cubicBezTo>
                        <a:pt x="24291" y="23009"/>
                        <a:pt x="25424" y="19604"/>
                        <a:pt x="25424" y="15298"/>
                      </a:cubicBezTo>
                      <a:close/>
                      <a:moveTo>
                        <a:pt x="20669" y="16696"/>
                      </a:moveTo>
                      <a:cubicBezTo>
                        <a:pt x="20635" y="19293"/>
                        <a:pt x="19908" y="21366"/>
                        <a:pt x="18485" y="22915"/>
                      </a:cubicBezTo>
                      <a:cubicBezTo>
                        <a:pt x="17063" y="24470"/>
                        <a:pt x="15180" y="25247"/>
                        <a:pt x="12837" y="25247"/>
                      </a:cubicBezTo>
                      <a:cubicBezTo>
                        <a:pt x="10185" y="25247"/>
                        <a:pt x="8062" y="24497"/>
                        <a:pt x="6469" y="22998"/>
                      </a:cubicBezTo>
                      <a:cubicBezTo>
                        <a:pt x="4875" y="21498"/>
                        <a:pt x="3957" y="19386"/>
                        <a:pt x="3715" y="16663"/>
                      </a:cubicBezTo>
                      <a:lnTo>
                        <a:pt x="20669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" name="Freeform: Shape 379">
                  <a:extLst>
                    <a:ext uri="{FF2B5EF4-FFF2-40B4-BE49-F238E27FC236}">
                      <a16:creationId xmlns:a16="http://schemas.microsoft.com/office/drawing/2014/main" id="{538A184B-5ABF-4580-B34B-775FCCD4A8ED}"/>
                    </a:ext>
                  </a:extLst>
                </p:cNvPr>
                <p:cNvSpPr/>
                <p:nvPr/>
              </p:nvSpPr>
              <p:spPr>
                <a:xfrm flipV="1">
                  <a:off x="811551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" name="Freeform: Shape 380">
                  <a:extLst>
                    <a:ext uri="{FF2B5EF4-FFF2-40B4-BE49-F238E27FC236}">
                      <a16:creationId xmlns:a16="http://schemas.microsoft.com/office/drawing/2014/main" id="{73770AC7-67C2-4ED6-9A88-E2ACD5E479A9}"/>
                    </a:ext>
                  </a:extLst>
                </p:cNvPr>
                <p:cNvSpPr/>
                <p:nvPr/>
              </p:nvSpPr>
              <p:spPr>
                <a:xfrm flipV="1">
                  <a:off x="8137947" y="5974174"/>
                  <a:ext cx="33130" cy="14936"/>
                </a:xfrm>
                <a:custGeom>
                  <a:avLst/>
                  <a:gdLst>
                    <a:gd name="connsiteX0" fmla="*/ -2105 w 33130"/>
                    <a:gd name="connsiteY0" fmla="*/ 13561 h 14936"/>
                    <a:gd name="connsiteX1" fmla="*/ 31026 w 33130"/>
                    <a:gd name="connsiteY1" fmla="*/ 13561 h 14936"/>
                    <a:gd name="connsiteX2" fmla="*/ 31026 w 33130"/>
                    <a:gd name="connsiteY2" fmla="*/ 9219 h 14936"/>
                    <a:gd name="connsiteX3" fmla="*/ -2105 w 33130"/>
                    <a:gd name="connsiteY3" fmla="*/ 9219 h 14936"/>
                    <a:gd name="connsiteX4" fmla="*/ -2105 w 33130"/>
                    <a:gd name="connsiteY4" fmla="*/ 13561 h 14936"/>
                    <a:gd name="connsiteX5" fmla="*/ -2105 w 33130"/>
                    <a:gd name="connsiteY5" fmla="*/ 3016 h 14936"/>
                    <a:gd name="connsiteX6" fmla="*/ 31026 w 33130"/>
                    <a:gd name="connsiteY6" fmla="*/ 3016 h 14936"/>
                    <a:gd name="connsiteX7" fmla="*/ 31026 w 33130"/>
                    <a:gd name="connsiteY7" fmla="*/ -1375 h 14936"/>
                    <a:gd name="connsiteX8" fmla="*/ -2105 w 33130"/>
                    <a:gd name="connsiteY8" fmla="*/ -1375 h 14936"/>
                    <a:gd name="connsiteX9" fmla="*/ -2105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05" y="13561"/>
                      </a:moveTo>
                      <a:lnTo>
                        <a:pt x="31026" y="13561"/>
                      </a:lnTo>
                      <a:lnTo>
                        <a:pt x="31026" y="9219"/>
                      </a:lnTo>
                      <a:lnTo>
                        <a:pt x="-2105" y="9219"/>
                      </a:lnTo>
                      <a:lnTo>
                        <a:pt x="-2105" y="13561"/>
                      </a:lnTo>
                      <a:close/>
                      <a:moveTo>
                        <a:pt x="-2105" y="3016"/>
                      </a:moveTo>
                      <a:lnTo>
                        <a:pt x="31026" y="3016"/>
                      </a:lnTo>
                      <a:lnTo>
                        <a:pt x="31026" y="-1375"/>
                      </a:lnTo>
                      <a:lnTo>
                        <a:pt x="-2105" y="-1375"/>
                      </a:lnTo>
                      <a:lnTo>
                        <a:pt x="-2105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" name="Freeform: Shape 381">
                  <a:extLst>
                    <a:ext uri="{FF2B5EF4-FFF2-40B4-BE49-F238E27FC236}">
                      <a16:creationId xmlns:a16="http://schemas.microsoft.com/office/drawing/2014/main" id="{28510007-57CB-41CA-8390-992E855921E9}"/>
                    </a:ext>
                  </a:extLst>
                </p:cNvPr>
                <p:cNvSpPr/>
                <p:nvPr/>
              </p:nvSpPr>
              <p:spPr>
                <a:xfrm flipV="1">
                  <a:off x="8176689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" name="Freeform: Shape 382">
                  <a:extLst>
                    <a:ext uri="{FF2B5EF4-FFF2-40B4-BE49-F238E27FC236}">
                      <a16:creationId xmlns:a16="http://schemas.microsoft.com/office/drawing/2014/main" id="{29462291-8C7F-4E9F-839F-5E4A75EC4783}"/>
                    </a:ext>
                  </a:extLst>
                </p:cNvPr>
                <p:cNvSpPr/>
                <p:nvPr/>
              </p:nvSpPr>
              <p:spPr>
                <a:xfrm flipV="1">
                  <a:off x="8199328" y="5959619"/>
                  <a:ext cx="22974" cy="38588"/>
                </a:xfrm>
                <a:custGeom>
                  <a:avLst/>
                  <a:gdLst>
                    <a:gd name="connsiteX0" fmla="*/ -757 w 22974"/>
                    <a:gd name="connsiteY0" fmla="*/ 2686 h 38588"/>
                    <a:gd name="connsiteX1" fmla="*/ 7769 w 22974"/>
                    <a:gd name="connsiteY1" fmla="*/ 2686 h 38588"/>
                    <a:gd name="connsiteX2" fmla="*/ 7769 w 22974"/>
                    <a:gd name="connsiteY2" fmla="*/ 32128 h 38588"/>
                    <a:gd name="connsiteX3" fmla="*/ -1510 w 22974"/>
                    <a:gd name="connsiteY3" fmla="*/ 30267 h 38588"/>
                    <a:gd name="connsiteX4" fmla="*/ -1510 w 22974"/>
                    <a:gd name="connsiteY4" fmla="*/ 35023 h 38588"/>
                    <a:gd name="connsiteX5" fmla="*/ 7720 w 22974"/>
                    <a:gd name="connsiteY5" fmla="*/ 36884 h 38588"/>
                    <a:gd name="connsiteX6" fmla="*/ 12938 w 22974"/>
                    <a:gd name="connsiteY6" fmla="*/ 36884 h 38588"/>
                    <a:gd name="connsiteX7" fmla="*/ 12938 w 22974"/>
                    <a:gd name="connsiteY7" fmla="*/ 2686 h 38588"/>
                    <a:gd name="connsiteX8" fmla="*/ 21465 w 22974"/>
                    <a:gd name="connsiteY8" fmla="*/ 2686 h 38588"/>
                    <a:gd name="connsiteX9" fmla="*/ 21465 w 22974"/>
                    <a:gd name="connsiteY9" fmla="*/ -1705 h 38588"/>
                    <a:gd name="connsiteX10" fmla="*/ -757 w 22974"/>
                    <a:gd name="connsiteY10" fmla="*/ -1705 h 38588"/>
                    <a:gd name="connsiteX11" fmla="*/ -757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57" y="2686"/>
                      </a:moveTo>
                      <a:lnTo>
                        <a:pt x="7769" y="2686"/>
                      </a:lnTo>
                      <a:lnTo>
                        <a:pt x="7769" y="32128"/>
                      </a:lnTo>
                      <a:lnTo>
                        <a:pt x="-1510" y="30267"/>
                      </a:lnTo>
                      <a:lnTo>
                        <a:pt x="-1510" y="35023"/>
                      </a:lnTo>
                      <a:lnTo>
                        <a:pt x="7720" y="36884"/>
                      </a:lnTo>
                      <a:lnTo>
                        <a:pt x="12938" y="36884"/>
                      </a:lnTo>
                      <a:lnTo>
                        <a:pt x="12938" y="2686"/>
                      </a:lnTo>
                      <a:lnTo>
                        <a:pt x="21465" y="2686"/>
                      </a:lnTo>
                      <a:lnTo>
                        <a:pt x="21465" y="-1705"/>
                      </a:lnTo>
                      <a:lnTo>
                        <a:pt x="-757" y="-1705"/>
                      </a:lnTo>
                      <a:lnTo>
                        <a:pt x="-757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" name="Freeform: Shape 383">
                  <a:extLst>
                    <a:ext uri="{FF2B5EF4-FFF2-40B4-BE49-F238E27FC236}">
                      <a16:creationId xmlns:a16="http://schemas.microsoft.com/office/drawing/2014/main" id="{9A8869EB-FBB7-4894-8779-A41088F52355}"/>
                    </a:ext>
                  </a:extLst>
                </p:cNvPr>
                <p:cNvSpPr/>
                <p:nvPr/>
              </p:nvSpPr>
              <p:spPr>
                <a:xfrm flipV="1">
                  <a:off x="8231275" y="5959619"/>
                  <a:ext cx="24967" cy="39341"/>
                </a:xfrm>
                <a:custGeom>
                  <a:avLst/>
                  <a:gdLst>
                    <a:gd name="connsiteX0" fmla="*/ 211 w 24967"/>
                    <a:gd name="connsiteY0" fmla="*/ 37682 h 39341"/>
                    <a:gd name="connsiteX1" fmla="*/ 20705 w 24967"/>
                    <a:gd name="connsiteY1" fmla="*/ 37682 h 39341"/>
                    <a:gd name="connsiteX2" fmla="*/ 20705 w 24967"/>
                    <a:gd name="connsiteY2" fmla="*/ 33282 h 39341"/>
                    <a:gd name="connsiteX3" fmla="*/ 4991 w 24967"/>
                    <a:gd name="connsiteY3" fmla="*/ 33282 h 39341"/>
                    <a:gd name="connsiteX4" fmla="*/ 4991 w 24967"/>
                    <a:gd name="connsiteY4" fmla="*/ 23829 h 39341"/>
                    <a:gd name="connsiteX5" fmla="*/ 7257 w 24967"/>
                    <a:gd name="connsiteY5" fmla="*/ 24408 h 39341"/>
                    <a:gd name="connsiteX6" fmla="*/ 9540 w 24967"/>
                    <a:gd name="connsiteY6" fmla="*/ 24598 h 39341"/>
                    <a:gd name="connsiteX7" fmla="*/ 19770 w 24967"/>
                    <a:gd name="connsiteY7" fmla="*/ 21059 h 39341"/>
                    <a:gd name="connsiteX8" fmla="*/ 23550 w 24967"/>
                    <a:gd name="connsiteY8" fmla="*/ 11473 h 39341"/>
                    <a:gd name="connsiteX9" fmla="*/ 19671 w 24967"/>
                    <a:gd name="connsiteY9" fmla="*/ 1789 h 39341"/>
                    <a:gd name="connsiteX10" fmla="*/ 8738 w 24967"/>
                    <a:gd name="connsiteY10" fmla="*/ -1660 h 39341"/>
                    <a:gd name="connsiteX11" fmla="*/ 3784 w 24967"/>
                    <a:gd name="connsiteY11" fmla="*/ -1246 h 39341"/>
                    <a:gd name="connsiteX12" fmla="*/ -1418 w 24967"/>
                    <a:gd name="connsiteY12" fmla="*/ -6 h 39341"/>
                    <a:gd name="connsiteX13" fmla="*/ -1418 w 24967"/>
                    <a:gd name="connsiteY13" fmla="*/ 5246 h 39341"/>
                    <a:gd name="connsiteX14" fmla="*/ 3387 w 24967"/>
                    <a:gd name="connsiteY14" fmla="*/ 3360 h 39341"/>
                    <a:gd name="connsiteX15" fmla="*/ 8630 w 24967"/>
                    <a:gd name="connsiteY15" fmla="*/ 2740 h 39341"/>
                    <a:gd name="connsiteX16" fmla="*/ 15710 w 24967"/>
                    <a:gd name="connsiteY16" fmla="*/ 5089 h 39341"/>
                    <a:gd name="connsiteX17" fmla="*/ 18323 w 24967"/>
                    <a:gd name="connsiteY17" fmla="*/ 11473 h 39341"/>
                    <a:gd name="connsiteX18" fmla="*/ 15710 w 24967"/>
                    <a:gd name="connsiteY18" fmla="*/ 17850 h 39341"/>
                    <a:gd name="connsiteX19" fmla="*/ 8630 w 24967"/>
                    <a:gd name="connsiteY19" fmla="*/ 20207 h 39341"/>
                    <a:gd name="connsiteX20" fmla="*/ 4454 w 24967"/>
                    <a:gd name="connsiteY20" fmla="*/ 19744 h 39341"/>
                    <a:gd name="connsiteX21" fmla="*/ 211 w 24967"/>
                    <a:gd name="connsiteY21" fmla="*/ 18296 h 39341"/>
                    <a:gd name="connsiteX22" fmla="*/ 211 w 24967"/>
                    <a:gd name="connsiteY22" fmla="*/ 37682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211" y="37682"/>
                      </a:moveTo>
                      <a:lnTo>
                        <a:pt x="20705" y="37682"/>
                      </a:lnTo>
                      <a:lnTo>
                        <a:pt x="20705" y="33282"/>
                      </a:lnTo>
                      <a:lnTo>
                        <a:pt x="4991" y="33282"/>
                      </a:lnTo>
                      <a:lnTo>
                        <a:pt x="4991" y="23829"/>
                      </a:lnTo>
                      <a:cubicBezTo>
                        <a:pt x="5747" y="24088"/>
                        <a:pt x="6502" y="24281"/>
                        <a:pt x="7257" y="24408"/>
                      </a:cubicBezTo>
                      <a:cubicBezTo>
                        <a:pt x="8018" y="24535"/>
                        <a:pt x="8779" y="24598"/>
                        <a:pt x="9540" y="24598"/>
                      </a:cubicBezTo>
                      <a:cubicBezTo>
                        <a:pt x="13846" y="24598"/>
                        <a:pt x="17256" y="23418"/>
                        <a:pt x="19770" y="21059"/>
                      </a:cubicBezTo>
                      <a:cubicBezTo>
                        <a:pt x="22290" y="18699"/>
                        <a:pt x="23550" y="15504"/>
                        <a:pt x="23550" y="11473"/>
                      </a:cubicBezTo>
                      <a:cubicBezTo>
                        <a:pt x="23550" y="7322"/>
                        <a:pt x="22257" y="4094"/>
                        <a:pt x="19671" y="1789"/>
                      </a:cubicBezTo>
                      <a:cubicBezTo>
                        <a:pt x="17085" y="-510"/>
                        <a:pt x="13441" y="-1660"/>
                        <a:pt x="8738" y="-1660"/>
                      </a:cubicBezTo>
                      <a:cubicBezTo>
                        <a:pt x="7117" y="-1660"/>
                        <a:pt x="5466" y="-1522"/>
                        <a:pt x="3784" y="-1246"/>
                      </a:cubicBezTo>
                      <a:cubicBezTo>
                        <a:pt x="2108" y="-971"/>
                        <a:pt x="374" y="-557"/>
                        <a:pt x="-1418" y="-6"/>
                      </a:cubicBezTo>
                      <a:lnTo>
                        <a:pt x="-1418" y="5246"/>
                      </a:lnTo>
                      <a:cubicBezTo>
                        <a:pt x="131" y="4402"/>
                        <a:pt x="1733" y="3774"/>
                        <a:pt x="3387" y="3360"/>
                      </a:cubicBezTo>
                      <a:cubicBezTo>
                        <a:pt x="5041" y="2947"/>
                        <a:pt x="6789" y="2740"/>
                        <a:pt x="8630" y="2740"/>
                      </a:cubicBezTo>
                      <a:cubicBezTo>
                        <a:pt x="11613" y="2740"/>
                        <a:pt x="13973" y="3523"/>
                        <a:pt x="15710" y="5089"/>
                      </a:cubicBezTo>
                      <a:cubicBezTo>
                        <a:pt x="17452" y="6655"/>
                        <a:pt x="18323" y="8783"/>
                        <a:pt x="18323" y="11473"/>
                      </a:cubicBezTo>
                      <a:cubicBezTo>
                        <a:pt x="18323" y="14158"/>
                        <a:pt x="17452" y="16284"/>
                        <a:pt x="15710" y="17850"/>
                      </a:cubicBezTo>
                      <a:cubicBezTo>
                        <a:pt x="13973" y="19421"/>
                        <a:pt x="11613" y="20207"/>
                        <a:pt x="8630" y="20207"/>
                      </a:cubicBezTo>
                      <a:cubicBezTo>
                        <a:pt x="7235" y="20207"/>
                        <a:pt x="5843" y="20052"/>
                        <a:pt x="4454" y="19744"/>
                      </a:cubicBezTo>
                      <a:cubicBezTo>
                        <a:pt x="3070" y="19435"/>
                        <a:pt x="1656" y="18952"/>
                        <a:pt x="211" y="18296"/>
                      </a:cubicBezTo>
                      <a:lnTo>
                        <a:pt x="211" y="376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5" name="Freeform: Shape 384">
                  <a:extLst>
                    <a:ext uri="{FF2B5EF4-FFF2-40B4-BE49-F238E27FC236}">
                      <a16:creationId xmlns:a16="http://schemas.microsoft.com/office/drawing/2014/main" id="{5912971A-DE48-4FAB-840D-CADD79CB6392}"/>
                    </a:ext>
                  </a:extLst>
                </p:cNvPr>
                <p:cNvSpPr/>
                <p:nvPr/>
              </p:nvSpPr>
              <p:spPr>
                <a:xfrm flipV="1">
                  <a:off x="8266521" y="5991641"/>
                  <a:ext cx="5458" cy="6566"/>
                </a:xfrm>
                <a:custGeom>
                  <a:avLst/>
                  <a:gdLst>
                    <a:gd name="connsiteX0" fmla="*/ -426 w 5458"/>
                    <a:gd name="connsiteY0" fmla="*/ 6799 h 6566"/>
                    <a:gd name="connsiteX1" fmla="*/ 5033 w 5458"/>
                    <a:gd name="connsiteY1" fmla="*/ 6799 h 6566"/>
                    <a:gd name="connsiteX2" fmla="*/ 5033 w 5458"/>
                    <a:gd name="connsiteY2" fmla="*/ 232 h 6566"/>
                    <a:gd name="connsiteX3" fmla="*/ -426 w 5458"/>
                    <a:gd name="connsiteY3" fmla="*/ 232 h 6566"/>
                    <a:gd name="connsiteX4" fmla="*/ -426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26" y="6799"/>
                      </a:moveTo>
                      <a:lnTo>
                        <a:pt x="5033" y="6799"/>
                      </a:lnTo>
                      <a:lnTo>
                        <a:pt x="5033" y="232"/>
                      </a:lnTo>
                      <a:lnTo>
                        <a:pt x="-426" y="232"/>
                      </a:lnTo>
                      <a:lnTo>
                        <a:pt x="-426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6" name="Freeform: Shape 385">
                  <a:extLst>
                    <a:ext uri="{FF2B5EF4-FFF2-40B4-BE49-F238E27FC236}">
                      <a16:creationId xmlns:a16="http://schemas.microsoft.com/office/drawing/2014/main" id="{2EDE80DD-F283-4D7D-A26E-608BCE23D051}"/>
                    </a:ext>
                  </a:extLst>
                </p:cNvPr>
                <p:cNvSpPr/>
                <p:nvPr/>
              </p:nvSpPr>
              <p:spPr>
                <a:xfrm flipV="1">
                  <a:off x="8281568" y="5958924"/>
                  <a:ext cx="24496" cy="39283"/>
                </a:xfrm>
                <a:custGeom>
                  <a:avLst/>
                  <a:gdLst>
                    <a:gd name="connsiteX0" fmla="*/ 4918 w 24496"/>
                    <a:gd name="connsiteY0" fmla="*/ 2644 h 39283"/>
                    <a:gd name="connsiteX1" fmla="*/ 23137 w 24496"/>
                    <a:gd name="connsiteY1" fmla="*/ 2644 h 39283"/>
                    <a:gd name="connsiteX2" fmla="*/ 23137 w 24496"/>
                    <a:gd name="connsiteY2" fmla="*/ -1747 h 39283"/>
                    <a:gd name="connsiteX3" fmla="*/ -1359 w 24496"/>
                    <a:gd name="connsiteY3" fmla="*/ -1747 h 39283"/>
                    <a:gd name="connsiteX4" fmla="*/ -1359 w 24496"/>
                    <a:gd name="connsiteY4" fmla="*/ 2644 h 39283"/>
                    <a:gd name="connsiteX5" fmla="*/ 6737 w 24496"/>
                    <a:gd name="connsiteY5" fmla="*/ 10898 h 39283"/>
                    <a:gd name="connsiteX6" fmla="*/ 13188 w 24496"/>
                    <a:gd name="connsiteY6" fmla="*/ 17588 h 39283"/>
                    <a:gd name="connsiteX7" fmla="*/ 16686 w 24496"/>
                    <a:gd name="connsiteY7" fmla="*/ 22352 h 39283"/>
                    <a:gd name="connsiteX8" fmla="*/ 17687 w 24496"/>
                    <a:gd name="connsiteY8" fmla="*/ 26190 h 39283"/>
                    <a:gd name="connsiteX9" fmla="*/ 15529 w 24496"/>
                    <a:gd name="connsiteY9" fmla="*/ 31201 h 39283"/>
                    <a:gd name="connsiteX10" fmla="*/ 9905 w 24496"/>
                    <a:gd name="connsiteY10" fmla="*/ 33145 h 39283"/>
                    <a:gd name="connsiteX11" fmla="*/ 4719 w 24496"/>
                    <a:gd name="connsiteY11" fmla="*/ 32293 h 39283"/>
                    <a:gd name="connsiteX12" fmla="*/ -1103 w 24496"/>
                    <a:gd name="connsiteY12" fmla="*/ 29704 h 39283"/>
                    <a:gd name="connsiteX13" fmla="*/ -1103 w 24496"/>
                    <a:gd name="connsiteY13" fmla="*/ 34981 h 39283"/>
                    <a:gd name="connsiteX14" fmla="*/ 4786 w 24496"/>
                    <a:gd name="connsiteY14" fmla="*/ 36891 h 39283"/>
                    <a:gd name="connsiteX15" fmla="*/ 9806 w 24496"/>
                    <a:gd name="connsiteY15" fmla="*/ 37536 h 39283"/>
                    <a:gd name="connsiteX16" fmla="*/ 19366 w 24496"/>
                    <a:gd name="connsiteY16" fmla="*/ 34534 h 39283"/>
                    <a:gd name="connsiteX17" fmla="*/ 22930 w 24496"/>
                    <a:gd name="connsiteY17" fmla="*/ 26529 h 39283"/>
                    <a:gd name="connsiteX18" fmla="*/ 22037 w 24496"/>
                    <a:gd name="connsiteY18" fmla="*/ 22013 h 39283"/>
                    <a:gd name="connsiteX19" fmla="*/ 18795 w 24496"/>
                    <a:gd name="connsiteY19" fmla="*/ 16993 h 39283"/>
                    <a:gd name="connsiteX20" fmla="*/ 14685 w 24496"/>
                    <a:gd name="connsiteY20" fmla="*/ 12659 h 39283"/>
                    <a:gd name="connsiteX21" fmla="*/ 4918 w 24496"/>
                    <a:gd name="connsiteY21" fmla="*/ 2644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918" y="2644"/>
                      </a:moveTo>
                      <a:lnTo>
                        <a:pt x="23137" y="2644"/>
                      </a:lnTo>
                      <a:lnTo>
                        <a:pt x="23137" y="-1747"/>
                      </a:lnTo>
                      <a:lnTo>
                        <a:pt x="-1359" y="-1747"/>
                      </a:lnTo>
                      <a:lnTo>
                        <a:pt x="-1359" y="2644"/>
                      </a:lnTo>
                      <a:cubicBezTo>
                        <a:pt x="620" y="4695"/>
                        <a:pt x="3319" y="7446"/>
                        <a:pt x="6737" y="10898"/>
                      </a:cubicBezTo>
                      <a:cubicBezTo>
                        <a:pt x="10161" y="14355"/>
                        <a:pt x="12311" y="16585"/>
                        <a:pt x="13188" y="17588"/>
                      </a:cubicBezTo>
                      <a:cubicBezTo>
                        <a:pt x="14859" y="19463"/>
                        <a:pt x="16025" y="21051"/>
                        <a:pt x="16686" y="22352"/>
                      </a:cubicBezTo>
                      <a:cubicBezTo>
                        <a:pt x="17354" y="23653"/>
                        <a:pt x="17687" y="24932"/>
                        <a:pt x="17687" y="26190"/>
                      </a:cubicBezTo>
                      <a:cubicBezTo>
                        <a:pt x="17687" y="28241"/>
                        <a:pt x="16968" y="29911"/>
                        <a:pt x="15529" y="31201"/>
                      </a:cubicBezTo>
                      <a:cubicBezTo>
                        <a:pt x="14090" y="32497"/>
                        <a:pt x="12215" y="33145"/>
                        <a:pt x="9905" y="33145"/>
                      </a:cubicBezTo>
                      <a:cubicBezTo>
                        <a:pt x="8267" y="33145"/>
                        <a:pt x="6539" y="32861"/>
                        <a:pt x="4719" y="32293"/>
                      </a:cubicBezTo>
                      <a:cubicBezTo>
                        <a:pt x="2905" y="31725"/>
                        <a:pt x="965" y="30862"/>
                        <a:pt x="-1103" y="29704"/>
                      </a:cubicBezTo>
                      <a:lnTo>
                        <a:pt x="-1103" y="34981"/>
                      </a:lnTo>
                      <a:cubicBezTo>
                        <a:pt x="998" y="35824"/>
                        <a:pt x="2961" y="36461"/>
                        <a:pt x="4786" y="36891"/>
                      </a:cubicBezTo>
                      <a:cubicBezTo>
                        <a:pt x="6616" y="37321"/>
                        <a:pt x="8289" y="37536"/>
                        <a:pt x="9806" y="37536"/>
                      </a:cubicBezTo>
                      <a:cubicBezTo>
                        <a:pt x="13803" y="37536"/>
                        <a:pt x="16990" y="36536"/>
                        <a:pt x="19366" y="34534"/>
                      </a:cubicBezTo>
                      <a:cubicBezTo>
                        <a:pt x="21742" y="32538"/>
                        <a:pt x="22930" y="29870"/>
                        <a:pt x="22930" y="26529"/>
                      </a:cubicBezTo>
                      <a:cubicBezTo>
                        <a:pt x="22930" y="24941"/>
                        <a:pt x="22633" y="23436"/>
                        <a:pt x="22037" y="22013"/>
                      </a:cubicBezTo>
                      <a:cubicBezTo>
                        <a:pt x="21447" y="20596"/>
                        <a:pt x="20367" y="18923"/>
                        <a:pt x="18795" y="16993"/>
                      </a:cubicBezTo>
                      <a:cubicBezTo>
                        <a:pt x="18365" y="16491"/>
                        <a:pt x="16995" y="15047"/>
                        <a:pt x="14685" y="12659"/>
                      </a:cubicBezTo>
                      <a:cubicBezTo>
                        <a:pt x="12380" y="10272"/>
                        <a:pt x="9125" y="6934"/>
                        <a:pt x="4918" y="26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7" name="Freeform: Shape 386">
                  <a:extLst>
                    <a:ext uri="{FF2B5EF4-FFF2-40B4-BE49-F238E27FC236}">
                      <a16:creationId xmlns:a16="http://schemas.microsoft.com/office/drawing/2014/main" id="{E9C6F9FC-E4A9-41E5-A155-21F485E29648}"/>
                    </a:ext>
                  </a:extLst>
                </p:cNvPr>
                <p:cNvSpPr/>
                <p:nvPr/>
              </p:nvSpPr>
              <p:spPr>
                <a:xfrm flipV="1">
                  <a:off x="8315706" y="5959619"/>
                  <a:ext cx="24810" cy="38588"/>
                </a:xfrm>
                <a:custGeom>
                  <a:avLst/>
                  <a:gdLst>
                    <a:gd name="connsiteX0" fmla="*/ -1431 w 24810"/>
                    <a:gd name="connsiteY0" fmla="*/ 36884 h 38588"/>
                    <a:gd name="connsiteX1" fmla="*/ 23380 w 24810"/>
                    <a:gd name="connsiteY1" fmla="*/ 36884 h 38588"/>
                    <a:gd name="connsiteX2" fmla="*/ 23380 w 24810"/>
                    <a:gd name="connsiteY2" fmla="*/ 34659 h 38588"/>
                    <a:gd name="connsiteX3" fmla="*/ 9370 w 24810"/>
                    <a:gd name="connsiteY3" fmla="*/ -1705 h 38588"/>
                    <a:gd name="connsiteX4" fmla="*/ 3920 w 24810"/>
                    <a:gd name="connsiteY4" fmla="*/ -1705 h 38588"/>
                    <a:gd name="connsiteX5" fmla="*/ 17103 w 24810"/>
                    <a:gd name="connsiteY5" fmla="*/ 32484 h 38588"/>
                    <a:gd name="connsiteX6" fmla="*/ -1431 w 24810"/>
                    <a:gd name="connsiteY6" fmla="*/ 32484 h 38588"/>
                    <a:gd name="connsiteX7" fmla="*/ -1431 w 24810"/>
                    <a:gd name="connsiteY7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431" y="36884"/>
                      </a:moveTo>
                      <a:lnTo>
                        <a:pt x="23380" y="36884"/>
                      </a:lnTo>
                      <a:lnTo>
                        <a:pt x="23380" y="34659"/>
                      </a:lnTo>
                      <a:lnTo>
                        <a:pt x="9370" y="-1705"/>
                      </a:lnTo>
                      <a:lnTo>
                        <a:pt x="3920" y="-1705"/>
                      </a:lnTo>
                      <a:lnTo>
                        <a:pt x="17103" y="32484"/>
                      </a:lnTo>
                      <a:lnTo>
                        <a:pt x="-1431" y="32484"/>
                      </a:lnTo>
                      <a:lnTo>
                        <a:pt x="-1431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8" name="Freeform: Shape 387">
                  <a:extLst>
                    <a:ext uri="{FF2B5EF4-FFF2-40B4-BE49-F238E27FC236}">
                      <a16:creationId xmlns:a16="http://schemas.microsoft.com/office/drawing/2014/main" id="{992FBEF6-26B9-4C6B-93A5-6B9ED1F03C9A}"/>
                    </a:ext>
                  </a:extLst>
                </p:cNvPr>
                <p:cNvSpPr/>
                <p:nvPr/>
              </p:nvSpPr>
              <p:spPr>
                <a:xfrm flipV="1">
                  <a:off x="8349076" y="5958924"/>
                  <a:ext cx="25397" cy="40036"/>
                </a:xfrm>
                <a:custGeom>
                  <a:avLst/>
                  <a:gdLst>
                    <a:gd name="connsiteX0" fmla="*/ 16016 w 25397"/>
                    <a:gd name="connsiteY0" fmla="*/ 19859 h 40036"/>
                    <a:gd name="connsiteX1" fmla="*/ 21863 w 25397"/>
                    <a:gd name="connsiteY1" fmla="*/ 16518 h 40036"/>
                    <a:gd name="connsiteX2" fmla="*/ 23972 w 25397"/>
                    <a:gd name="connsiteY2" fmla="*/ 10265 h 40036"/>
                    <a:gd name="connsiteX3" fmla="*/ 20044 w 25397"/>
                    <a:gd name="connsiteY3" fmla="*/ 1424 h 40036"/>
                    <a:gd name="connsiteX4" fmla="*/ 8879 w 25397"/>
                    <a:gd name="connsiteY4" fmla="*/ -1702 h 40036"/>
                    <a:gd name="connsiteX5" fmla="*/ 3884 w 25397"/>
                    <a:gd name="connsiteY5" fmla="*/ -1222 h 40036"/>
                    <a:gd name="connsiteX6" fmla="*/ -1426 w 25397"/>
                    <a:gd name="connsiteY6" fmla="*/ 217 h 40036"/>
                    <a:gd name="connsiteX7" fmla="*/ -1426 w 25397"/>
                    <a:gd name="connsiteY7" fmla="*/ 5253 h 40036"/>
                    <a:gd name="connsiteX8" fmla="*/ 3321 w 25397"/>
                    <a:gd name="connsiteY8" fmla="*/ 3343 h 40036"/>
                    <a:gd name="connsiteX9" fmla="*/ 8730 w 25397"/>
                    <a:gd name="connsiteY9" fmla="*/ 2698 h 40036"/>
                    <a:gd name="connsiteX10" fmla="*/ 16207 w 25397"/>
                    <a:gd name="connsiteY10" fmla="*/ 4633 h 40036"/>
                    <a:gd name="connsiteX11" fmla="*/ 18779 w 25397"/>
                    <a:gd name="connsiteY11" fmla="*/ 10265 h 40036"/>
                    <a:gd name="connsiteX12" fmla="*/ 16388 w 25397"/>
                    <a:gd name="connsiteY12" fmla="*/ 15600 h 40036"/>
                    <a:gd name="connsiteX13" fmla="*/ 9739 w 25397"/>
                    <a:gd name="connsiteY13" fmla="*/ 17526 h 40036"/>
                    <a:gd name="connsiteX14" fmla="*/ 5240 w 25397"/>
                    <a:gd name="connsiteY14" fmla="*/ 17526 h 40036"/>
                    <a:gd name="connsiteX15" fmla="*/ 5240 w 25397"/>
                    <a:gd name="connsiteY15" fmla="*/ 21819 h 40036"/>
                    <a:gd name="connsiteX16" fmla="*/ 9946 w 25397"/>
                    <a:gd name="connsiteY16" fmla="*/ 21819 h 40036"/>
                    <a:gd name="connsiteX17" fmla="*/ 15834 w 25397"/>
                    <a:gd name="connsiteY17" fmla="*/ 23357 h 40036"/>
                    <a:gd name="connsiteX18" fmla="*/ 17877 w 25397"/>
                    <a:gd name="connsiteY18" fmla="*/ 27790 h 40036"/>
                    <a:gd name="connsiteX19" fmla="*/ 15768 w 25397"/>
                    <a:gd name="connsiteY19" fmla="*/ 32347 h 40036"/>
                    <a:gd name="connsiteX20" fmla="*/ 9739 w 25397"/>
                    <a:gd name="connsiteY20" fmla="*/ 33943 h 40036"/>
                    <a:gd name="connsiteX21" fmla="*/ 5133 w 25397"/>
                    <a:gd name="connsiteY21" fmla="*/ 33472 h 40036"/>
                    <a:gd name="connsiteX22" fmla="*/ -268 w 25397"/>
                    <a:gd name="connsiteY22" fmla="*/ 32032 h 40036"/>
                    <a:gd name="connsiteX23" fmla="*/ -268 w 25397"/>
                    <a:gd name="connsiteY23" fmla="*/ 36680 h 40036"/>
                    <a:gd name="connsiteX24" fmla="*/ 5306 w 25397"/>
                    <a:gd name="connsiteY24" fmla="*/ 37921 h 40036"/>
                    <a:gd name="connsiteX25" fmla="*/ 10202 w 25397"/>
                    <a:gd name="connsiteY25" fmla="*/ 38334 h 40036"/>
                    <a:gd name="connsiteX26" fmla="*/ 19606 w 25397"/>
                    <a:gd name="connsiteY26" fmla="*/ 35630 h 40036"/>
                    <a:gd name="connsiteX27" fmla="*/ 23071 w 25397"/>
                    <a:gd name="connsiteY27" fmla="*/ 28336 h 40036"/>
                    <a:gd name="connsiteX28" fmla="*/ 21235 w 25397"/>
                    <a:gd name="connsiteY28" fmla="*/ 22919 h 40036"/>
                    <a:gd name="connsiteX29" fmla="*/ 16016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6016" y="19859"/>
                      </a:moveTo>
                      <a:cubicBezTo>
                        <a:pt x="18514" y="19324"/>
                        <a:pt x="20463" y="18210"/>
                        <a:pt x="21863" y="16518"/>
                      </a:cubicBezTo>
                      <a:cubicBezTo>
                        <a:pt x="23269" y="14830"/>
                        <a:pt x="23972" y="12746"/>
                        <a:pt x="23972" y="10265"/>
                      </a:cubicBezTo>
                      <a:cubicBezTo>
                        <a:pt x="23972" y="6461"/>
                        <a:pt x="22663" y="3514"/>
                        <a:pt x="20044" y="1424"/>
                      </a:cubicBezTo>
                      <a:cubicBezTo>
                        <a:pt x="17425" y="-660"/>
                        <a:pt x="13703" y="-1702"/>
                        <a:pt x="8879" y="-1702"/>
                      </a:cubicBezTo>
                      <a:cubicBezTo>
                        <a:pt x="7264" y="-1702"/>
                        <a:pt x="5599" y="-1542"/>
                        <a:pt x="3884" y="-1222"/>
                      </a:cubicBezTo>
                      <a:cubicBezTo>
                        <a:pt x="2169" y="-902"/>
                        <a:pt x="399" y="-423"/>
                        <a:pt x="-1426" y="217"/>
                      </a:cubicBezTo>
                      <a:lnTo>
                        <a:pt x="-1426" y="5253"/>
                      </a:lnTo>
                      <a:cubicBezTo>
                        <a:pt x="19" y="4410"/>
                        <a:pt x="1601" y="3773"/>
                        <a:pt x="3321" y="3343"/>
                      </a:cubicBezTo>
                      <a:cubicBezTo>
                        <a:pt x="5047" y="2913"/>
                        <a:pt x="6850" y="2698"/>
                        <a:pt x="8730" y="2698"/>
                      </a:cubicBezTo>
                      <a:cubicBezTo>
                        <a:pt x="12000" y="2698"/>
                        <a:pt x="14492" y="3343"/>
                        <a:pt x="16207" y="4633"/>
                      </a:cubicBezTo>
                      <a:cubicBezTo>
                        <a:pt x="17921" y="5923"/>
                        <a:pt x="18779" y="7801"/>
                        <a:pt x="18779" y="10265"/>
                      </a:cubicBezTo>
                      <a:cubicBezTo>
                        <a:pt x="18779" y="12542"/>
                        <a:pt x="17982" y="14320"/>
                        <a:pt x="16388" y="15600"/>
                      </a:cubicBezTo>
                      <a:cubicBezTo>
                        <a:pt x="14795" y="16884"/>
                        <a:pt x="12579" y="17526"/>
                        <a:pt x="9739" y="17526"/>
                      </a:cubicBezTo>
                      <a:lnTo>
                        <a:pt x="5240" y="17526"/>
                      </a:lnTo>
                      <a:lnTo>
                        <a:pt x="5240" y="21819"/>
                      </a:lnTo>
                      <a:lnTo>
                        <a:pt x="9946" y="21819"/>
                      </a:lnTo>
                      <a:cubicBezTo>
                        <a:pt x="12510" y="21819"/>
                        <a:pt x="14473" y="22332"/>
                        <a:pt x="15834" y="23357"/>
                      </a:cubicBezTo>
                      <a:cubicBezTo>
                        <a:pt x="17196" y="24383"/>
                        <a:pt x="17877" y="25860"/>
                        <a:pt x="17877" y="27790"/>
                      </a:cubicBezTo>
                      <a:cubicBezTo>
                        <a:pt x="17877" y="29769"/>
                        <a:pt x="17174" y="31288"/>
                        <a:pt x="15768" y="32347"/>
                      </a:cubicBezTo>
                      <a:cubicBezTo>
                        <a:pt x="14368" y="33411"/>
                        <a:pt x="12358" y="33943"/>
                        <a:pt x="9739" y="33943"/>
                      </a:cubicBezTo>
                      <a:cubicBezTo>
                        <a:pt x="8306" y="33943"/>
                        <a:pt x="6770" y="33786"/>
                        <a:pt x="5133" y="33472"/>
                      </a:cubicBezTo>
                      <a:cubicBezTo>
                        <a:pt x="3495" y="33163"/>
                        <a:pt x="1695" y="32683"/>
                        <a:pt x="-268" y="32032"/>
                      </a:cubicBezTo>
                      <a:lnTo>
                        <a:pt x="-268" y="36680"/>
                      </a:lnTo>
                      <a:cubicBezTo>
                        <a:pt x="1717" y="37232"/>
                        <a:pt x="3575" y="37645"/>
                        <a:pt x="5306" y="37921"/>
                      </a:cubicBezTo>
                      <a:cubicBezTo>
                        <a:pt x="7038" y="38197"/>
                        <a:pt x="8670" y="38334"/>
                        <a:pt x="10202" y="38334"/>
                      </a:cubicBezTo>
                      <a:cubicBezTo>
                        <a:pt x="14167" y="38334"/>
                        <a:pt x="17301" y="37433"/>
                        <a:pt x="19606" y="35630"/>
                      </a:cubicBezTo>
                      <a:cubicBezTo>
                        <a:pt x="21916" y="33833"/>
                        <a:pt x="23071" y="31401"/>
                        <a:pt x="23071" y="28336"/>
                      </a:cubicBezTo>
                      <a:cubicBezTo>
                        <a:pt x="23071" y="26196"/>
                        <a:pt x="22459" y="24391"/>
                        <a:pt x="21235" y="22919"/>
                      </a:cubicBezTo>
                      <a:cubicBezTo>
                        <a:pt x="20011" y="21447"/>
                        <a:pt x="18271" y="20427"/>
                        <a:pt x="16016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89" name="Graphic 2">
              <a:extLst>
                <a:ext uri="{FF2B5EF4-FFF2-40B4-BE49-F238E27FC236}">
                  <a16:creationId xmlns:a16="http://schemas.microsoft.com/office/drawing/2014/main" id="{22BB954F-3001-420E-99AA-A7FF6A727AC1}"/>
                </a:ext>
              </a:extLst>
            </p:cNvPr>
            <p:cNvGrpSpPr/>
            <p:nvPr/>
          </p:nvGrpSpPr>
          <p:grpSpPr>
            <a:xfrm>
              <a:off x="8595223" y="4279035"/>
              <a:ext cx="382140" cy="1508021"/>
              <a:chOff x="8595223" y="4279035"/>
              <a:chExt cx="382140" cy="1508021"/>
            </a:xfrm>
            <a:noFill/>
          </p:grpSpPr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4FDDBC2B-BB5A-484C-A054-8068A9D8856F}"/>
                  </a:ext>
                </a:extLst>
              </p:cNvPr>
              <p:cNvSpPr/>
              <p:nvPr/>
            </p:nvSpPr>
            <p:spPr>
              <a:xfrm>
                <a:off x="8595223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3DAF7581-B51C-46CF-9044-0C3D4202D8CB}"/>
                  </a:ext>
                </a:extLst>
              </p:cNvPr>
              <p:cNvSpPr/>
              <p:nvPr/>
            </p:nvSpPr>
            <p:spPr>
              <a:xfrm>
                <a:off x="8956823" y="5763948"/>
                <a:ext cx="20539" cy="23107"/>
              </a:xfrm>
              <a:custGeom>
                <a:avLst/>
                <a:gdLst>
                  <a:gd name="connsiteX0" fmla="*/ 20539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39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2" name="Graphic 2">
              <a:extLst>
                <a:ext uri="{FF2B5EF4-FFF2-40B4-BE49-F238E27FC236}">
                  <a16:creationId xmlns:a16="http://schemas.microsoft.com/office/drawing/2014/main" id="{A3CF978A-CF57-4606-9B61-C92C11B64C09}"/>
                </a:ext>
              </a:extLst>
            </p:cNvPr>
            <p:cNvGrpSpPr/>
            <p:nvPr/>
          </p:nvGrpSpPr>
          <p:grpSpPr>
            <a:xfrm>
              <a:off x="8708326" y="5820628"/>
              <a:ext cx="596075" cy="204466"/>
              <a:chOff x="8708326" y="5820628"/>
              <a:chExt cx="596075" cy="204466"/>
            </a:xfrm>
          </p:grpSpPr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565629EF-D92C-46ED-8F45-303F2B34A17D}"/>
                  </a:ext>
                </a:extLst>
              </p:cNvPr>
              <p:cNvSpPr/>
              <p:nvPr/>
            </p:nvSpPr>
            <p:spPr>
              <a:xfrm>
                <a:off x="8708326" y="5820628"/>
                <a:ext cx="596075" cy="204466"/>
              </a:xfrm>
              <a:custGeom>
                <a:avLst/>
                <a:gdLst>
                  <a:gd name="connsiteX0" fmla="*/ 15879 w 596075"/>
                  <a:gd name="connsiteY0" fmla="*/ 204466 h 204466"/>
                  <a:gd name="connsiteX1" fmla="*/ 580197 w 596075"/>
                  <a:gd name="connsiteY1" fmla="*/ 204466 h 204466"/>
                  <a:gd name="connsiteX2" fmla="*/ 596075 w 596075"/>
                  <a:gd name="connsiteY2" fmla="*/ 188587 h 204466"/>
                  <a:gd name="connsiteX3" fmla="*/ 596075 w 596075"/>
                  <a:gd name="connsiteY3" fmla="*/ 15879 h 204466"/>
                  <a:gd name="connsiteX4" fmla="*/ 580197 w 596075"/>
                  <a:gd name="connsiteY4" fmla="*/ 0 h 204466"/>
                  <a:gd name="connsiteX5" fmla="*/ 15879 w 596075"/>
                  <a:gd name="connsiteY5" fmla="*/ 0 h 204466"/>
                  <a:gd name="connsiteX6" fmla="*/ 0 w 596075"/>
                  <a:gd name="connsiteY6" fmla="*/ 15879 h 204466"/>
                  <a:gd name="connsiteX7" fmla="*/ 0 w 596075"/>
                  <a:gd name="connsiteY7" fmla="*/ 188587 h 204466"/>
                  <a:gd name="connsiteX8" fmla="*/ 15879 w 596075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6075" h="204466">
                    <a:moveTo>
                      <a:pt x="15879" y="204466"/>
                    </a:moveTo>
                    <a:lnTo>
                      <a:pt x="580197" y="204466"/>
                    </a:lnTo>
                    <a:cubicBezTo>
                      <a:pt x="590783" y="204466"/>
                      <a:pt x="596075" y="199173"/>
                      <a:pt x="596075" y="188587"/>
                    </a:cubicBezTo>
                    <a:lnTo>
                      <a:pt x="596075" y="15879"/>
                    </a:lnTo>
                    <a:cubicBezTo>
                      <a:pt x="596075" y="5293"/>
                      <a:pt x="590783" y="0"/>
                      <a:pt x="580197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E58139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94" name="Graphic 2">
                <a:extLst>
                  <a:ext uri="{FF2B5EF4-FFF2-40B4-BE49-F238E27FC236}">
                    <a16:creationId xmlns:a16="http://schemas.microsoft.com/office/drawing/2014/main" id="{26F0F573-131F-484F-8F41-500A643D8540}"/>
                  </a:ext>
                </a:extLst>
              </p:cNvPr>
              <p:cNvGrpSpPr/>
              <p:nvPr/>
            </p:nvGrpSpPr>
            <p:grpSpPr>
              <a:xfrm>
                <a:off x="8727074" y="5837979"/>
                <a:ext cx="558112" cy="52697"/>
                <a:chOff x="8727074" y="5837979"/>
                <a:chExt cx="558112" cy="52697"/>
              </a:xfrm>
              <a:solidFill>
                <a:srgbClr val="000000"/>
              </a:solidFill>
            </p:grpSpPr>
            <p:sp>
              <p:nvSpPr>
                <p:cNvPr id="395" name="Freeform: Shape 394">
                  <a:extLst>
                    <a:ext uri="{FF2B5EF4-FFF2-40B4-BE49-F238E27FC236}">
                      <a16:creationId xmlns:a16="http://schemas.microsoft.com/office/drawing/2014/main" id="{3DDBFB72-8FA7-494B-AEAE-CC9919F02066}"/>
                    </a:ext>
                  </a:extLst>
                </p:cNvPr>
                <p:cNvSpPr/>
                <p:nvPr/>
              </p:nvSpPr>
              <p:spPr>
                <a:xfrm flipV="1">
                  <a:off x="8727074" y="5848556"/>
                  <a:ext cx="22122" cy="30393"/>
                </a:xfrm>
                <a:custGeom>
                  <a:avLst/>
                  <a:gdLst>
                    <a:gd name="connsiteX0" fmla="*/ 19521 w 22122"/>
                    <a:gd name="connsiteY0" fmla="*/ 27716 h 30393"/>
                    <a:gd name="connsiteX1" fmla="*/ 19521 w 22122"/>
                    <a:gd name="connsiteY1" fmla="*/ 23217 h 30393"/>
                    <a:gd name="connsiteX2" fmla="*/ 15336 w 22122"/>
                    <a:gd name="connsiteY2" fmla="*/ 24763 h 30393"/>
                    <a:gd name="connsiteX3" fmla="*/ 10837 w 22122"/>
                    <a:gd name="connsiteY3" fmla="*/ 25284 h 30393"/>
                    <a:gd name="connsiteX4" fmla="*/ 5528 w 22122"/>
                    <a:gd name="connsiteY4" fmla="*/ 24201 h 30393"/>
                    <a:gd name="connsiteX5" fmla="*/ 3758 w 22122"/>
                    <a:gd name="connsiteY5" fmla="*/ 20942 h 30393"/>
                    <a:gd name="connsiteX6" fmla="*/ 5023 w 22122"/>
                    <a:gd name="connsiteY6" fmla="*/ 18346 h 30393"/>
                    <a:gd name="connsiteX7" fmla="*/ 10118 w 22122"/>
                    <a:gd name="connsiteY7" fmla="*/ 16551 h 30393"/>
                    <a:gd name="connsiteX8" fmla="*/ 11747 w 22122"/>
                    <a:gd name="connsiteY8" fmla="*/ 16187 h 30393"/>
                    <a:gd name="connsiteX9" fmla="*/ 18942 w 22122"/>
                    <a:gd name="connsiteY9" fmla="*/ 13127 h 30393"/>
                    <a:gd name="connsiteX10" fmla="*/ 21076 w 22122"/>
                    <a:gd name="connsiteY10" fmla="*/ 7611 h 30393"/>
                    <a:gd name="connsiteX11" fmla="*/ 17883 w 22122"/>
                    <a:gd name="connsiteY11" fmla="*/ 1218 h 30393"/>
                    <a:gd name="connsiteX12" fmla="*/ 9109 w 22122"/>
                    <a:gd name="connsiteY12" fmla="*/ -1131 h 30393"/>
                    <a:gd name="connsiteX13" fmla="*/ 4262 w 22122"/>
                    <a:gd name="connsiteY13" fmla="*/ -676 h 30393"/>
                    <a:gd name="connsiteX14" fmla="*/ -1047 w 22122"/>
                    <a:gd name="connsiteY14" fmla="*/ 680 h 30393"/>
                    <a:gd name="connsiteX15" fmla="*/ -1047 w 22122"/>
                    <a:gd name="connsiteY15" fmla="*/ 5593 h 30393"/>
                    <a:gd name="connsiteX16" fmla="*/ 4147 w 22122"/>
                    <a:gd name="connsiteY16" fmla="*/ 3534 h 30393"/>
                    <a:gd name="connsiteX17" fmla="*/ 9216 w 22122"/>
                    <a:gd name="connsiteY17" fmla="*/ 2855 h 30393"/>
                    <a:gd name="connsiteX18" fmla="*/ 14377 w 22122"/>
                    <a:gd name="connsiteY18" fmla="*/ 4005 h 30393"/>
                    <a:gd name="connsiteX19" fmla="*/ 16188 w 22122"/>
                    <a:gd name="connsiteY19" fmla="*/ 7247 h 30393"/>
                    <a:gd name="connsiteX20" fmla="*/ 14881 w 22122"/>
                    <a:gd name="connsiteY20" fmla="*/ 10216 h 30393"/>
                    <a:gd name="connsiteX21" fmla="*/ 9158 w 22122"/>
                    <a:gd name="connsiteY21" fmla="*/ 12209 h 30393"/>
                    <a:gd name="connsiteX22" fmla="*/ 7504 w 22122"/>
                    <a:gd name="connsiteY22" fmla="*/ 12598 h 30393"/>
                    <a:gd name="connsiteX23" fmla="*/ 1120 w 22122"/>
                    <a:gd name="connsiteY23" fmla="*/ 15451 h 30393"/>
                    <a:gd name="connsiteX24" fmla="*/ -840 w 22122"/>
                    <a:gd name="connsiteY24" fmla="*/ 20736 h 30393"/>
                    <a:gd name="connsiteX25" fmla="*/ 2054 w 22122"/>
                    <a:gd name="connsiteY25" fmla="*/ 27038 h 30393"/>
                    <a:gd name="connsiteX26" fmla="*/ 10275 w 22122"/>
                    <a:gd name="connsiteY26" fmla="*/ 29262 h 30393"/>
                    <a:gd name="connsiteX27" fmla="*/ 15229 w 22122"/>
                    <a:gd name="connsiteY27" fmla="*/ 28874 h 30393"/>
                    <a:gd name="connsiteX28" fmla="*/ 19521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21" y="27716"/>
                      </a:moveTo>
                      <a:lnTo>
                        <a:pt x="19521" y="23217"/>
                      </a:lnTo>
                      <a:cubicBezTo>
                        <a:pt x="18181" y="23906"/>
                        <a:pt x="16786" y="24421"/>
                        <a:pt x="15336" y="24763"/>
                      </a:cubicBezTo>
                      <a:cubicBezTo>
                        <a:pt x="13892" y="25111"/>
                        <a:pt x="12392" y="25284"/>
                        <a:pt x="10837" y="25284"/>
                      </a:cubicBezTo>
                      <a:cubicBezTo>
                        <a:pt x="8477" y="25284"/>
                        <a:pt x="6708" y="24923"/>
                        <a:pt x="5528" y="24201"/>
                      </a:cubicBezTo>
                      <a:cubicBezTo>
                        <a:pt x="4348" y="23479"/>
                        <a:pt x="3758" y="22392"/>
                        <a:pt x="3758" y="20942"/>
                      </a:cubicBezTo>
                      <a:cubicBezTo>
                        <a:pt x="3758" y="19840"/>
                        <a:pt x="4180" y="18974"/>
                        <a:pt x="5023" y="18346"/>
                      </a:cubicBezTo>
                      <a:cubicBezTo>
                        <a:pt x="5867" y="17717"/>
                        <a:pt x="7565" y="17119"/>
                        <a:pt x="10118" y="16551"/>
                      </a:cubicBezTo>
                      <a:lnTo>
                        <a:pt x="11747" y="16187"/>
                      </a:lnTo>
                      <a:cubicBezTo>
                        <a:pt x="15121" y="15465"/>
                        <a:pt x="17520" y="14445"/>
                        <a:pt x="18942" y="13127"/>
                      </a:cubicBezTo>
                      <a:cubicBezTo>
                        <a:pt x="20365" y="11809"/>
                        <a:pt x="21076" y="9971"/>
                        <a:pt x="21076" y="7611"/>
                      </a:cubicBezTo>
                      <a:cubicBezTo>
                        <a:pt x="21076" y="4920"/>
                        <a:pt x="20012" y="2789"/>
                        <a:pt x="17883" y="1218"/>
                      </a:cubicBezTo>
                      <a:cubicBezTo>
                        <a:pt x="15755" y="-348"/>
                        <a:pt x="12830" y="-1131"/>
                        <a:pt x="9109" y="-1131"/>
                      </a:cubicBezTo>
                      <a:cubicBezTo>
                        <a:pt x="7559" y="-1131"/>
                        <a:pt x="5944" y="-979"/>
                        <a:pt x="4262" y="-676"/>
                      </a:cubicBezTo>
                      <a:cubicBezTo>
                        <a:pt x="2581" y="-373"/>
                        <a:pt x="811" y="79"/>
                        <a:pt x="-1047" y="680"/>
                      </a:cubicBezTo>
                      <a:lnTo>
                        <a:pt x="-1047" y="5593"/>
                      </a:lnTo>
                      <a:cubicBezTo>
                        <a:pt x="712" y="4678"/>
                        <a:pt x="2443" y="3991"/>
                        <a:pt x="4147" y="3534"/>
                      </a:cubicBezTo>
                      <a:cubicBezTo>
                        <a:pt x="5850" y="3081"/>
                        <a:pt x="7540" y="2855"/>
                        <a:pt x="9216" y="2855"/>
                      </a:cubicBezTo>
                      <a:cubicBezTo>
                        <a:pt x="11455" y="2855"/>
                        <a:pt x="13175" y="3239"/>
                        <a:pt x="14377" y="4005"/>
                      </a:cubicBezTo>
                      <a:cubicBezTo>
                        <a:pt x="15584" y="4771"/>
                        <a:pt x="16188" y="5852"/>
                        <a:pt x="16188" y="7247"/>
                      </a:cubicBezTo>
                      <a:cubicBezTo>
                        <a:pt x="16188" y="8537"/>
                        <a:pt x="15752" y="9527"/>
                        <a:pt x="14881" y="10216"/>
                      </a:cubicBezTo>
                      <a:cubicBezTo>
                        <a:pt x="14016" y="10905"/>
                        <a:pt x="12108" y="11569"/>
                        <a:pt x="9158" y="12209"/>
                      </a:cubicBezTo>
                      <a:lnTo>
                        <a:pt x="7504" y="12598"/>
                      </a:lnTo>
                      <a:cubicBezTo>
                        <a:pt x="4560" y="13215"/>
                        <a:pt x="2432" y="14166"/>
                        <a:pt x="1120" y="15451"/>
                      </a:cubicBezTo>
                      <a:cubicBezTo>
                        <a:pt x="-187" y="16736"/>
                        <a:pt x="-840" y="18497"/>
                        <a:pt x="-840" y="20736"/>
                      </a:cubicBezTo>
                      <a:cubicBezTo>
                        <a:pt x="-840" y="23459"/>
                        <a:pt x="125" y="25560"/>
                        <a:pt x="2054" y="27038"/>
                      </a:cubicBezTo>
                      <a:cubicBezTo>
                        <a:pt x="3984" y="28521"/>
                        <a:pt x="6724" y="29262"/>
                        <a:pt x="10275" y="29262"/>
                      </a:cubicBezTo>
                      <a:cubicBezTo>
                        <a:pt x="12028" y="29262"/>
                        <a:pt x="13679" y="29133"/>
                        <a:pt x="15229" y="28874"/>
                      </a:cubicBezTo>
                      <a:cubicBezTo>
                        <a:pt x="16784" y="28620"/>
                        <a:pt x="18214" y="28234"/>
                        <a:pt x="19521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6" name="Freeform: Shape 395">
                  <a:extLst>
                    <a:ext uri="{FF2B5EF4-FFF2-40B4-BE49-F238E27FC236}">
                      <a16:creationId xmlns:a16="http://schemas.microsoft.com/office/drawing/2014/main" id="{DBB21B85-D122-4C93-A21C-5154C0D12E1C}"/>
                    </a:ext>
                  </a:extLst>
                </p:cNvPr>
                <p:cNvSpPr/>
                <p:nvPr/>
              </p:nvSpPr>
              <p:spPr>
                <a:xfrm flipV="1">
                  <a:off x="8754700" y="5848556"/>
                  <a:ext cx="25869" cy="40648"/>
                </a:xfrm>
                <a:custGeom>
                  <a:avLst/>
                  <a:gdLst>
                    <a:gd name="connsiteX0" fmla="*/ 3636 w 25869"/>
                    <a:gd name="connsiteY0" fmla="*/ 24945 h 40648"/>
                    <a:gd name="connsiteX1" fmla="*/ 5795 w 25869"/>
                    <a:gd name="connsiteY1" fmla="*/ 16717 h 40648"/>
                    <a:gd name="connsiteX2" fmla="*/ 11724 w 25869"/>
                    <a:gd name="connsiteY2" fmla="*/ 13731 h 40648"/>
                    <a:gd name="connsiteX3" fmla="*/ 17662 w 25869"/>
                    <a:gd name="connsiteY3" fmla="*/ 16717 h 40648"/>
                    <a:gd name="connsiteX4" fmla="*/ 19837 w 25869"/>
                    <a:gd name="connsiteY4" fmla="*/ 24945 h 40648"/>
                    <a:gd name="connsiteX5" fmla="*/ 17662 w 25869"/>
                    <a:gd name="connsiteY5" fmla="*/ 33174 h 40648"/>
                    <a:gd name="connsiteX6" fmla="*/ 11724 w 25869"/>
                    <a:gd name="connsiteY6" fmla="*/ 36160 h 40648"/>
                    <a:gd name="connsiteX7" fmla="*/ 5795 w 25869"/>
                    <a:gd name="connsiteY7" fmla="*/ 33174 h 40648"/>
                    <a:gd name="connsiteX8" fmla="*/ 3636 w 25869"/>
                    <a:gd name="connsiteY8" fmla="*/ 24945 h 40648"/>
                    <a:gd name="connsiteX9" fmla="*/ 19837 w 25869"/>
                    <a:gd name="connsiteY9" fmla="*/ 14839 h 40648"/>
                    <a:gd name="connsiteX10" fmla="*/ 16050 w 25869"/>
                    <a:gd name="connsiteY10" fmla="*/ 11002 h 40648"/>
                    <a:gd name="connsiteX11" fmla="*/ 10558 w 25869"/>
                    <a:gd name="connsiteY11" fmla="*/ 9745 h 40648"/>
                    <a:gd name="connsiteX12" fmla="*/ 2015 w 25869"/>
                    <a:gd name="connsiteY12" fmla="*/ 13929 h 40648"/>
                    <a:gd name="connsiteX13" fmla="*/ -1277 w 25869"/>
                    <a:gd name="connsiteY13" fmla="*/ 24945 h 40648"/>
                    <a:gd name="connsiteX14" fmla="*/ 2015 w 25869"/>
                    <a:gd name="connsiteY14" fmla="*/ 35953 h 40648"/>
                    <a:gd name="connsiteX15" fmla="*/ 10558 w 25869"/>
                    <a:gd name="connsiteY15" fmla="*/ 40138 h 40648"/>
                    <a:gd name="connsiteX16" fmla="*/ 16050 w 25869"/>
                    <a:gd name="connsiteY16" fmla="*/ 38881 h 40648"/>
                    <a:gd name="connsiteX17" fmla="*/ 19837 w 25869"/>
                    <a:gd name="connsiteY17" fmla="*/ 35052 h 40648"/>
                    <a:gd name="connsiteX18" fmla="*/ 19837 w 25869"/>
                    <a:gd name="connsiteY18" fmla="*/ 39443 h 40648"/>
                    <a:gd name="connsiteX19" fmla="*/ 24593 w 25869"/>
                    <a:gd name="connsiteY19" fmla="*/ 39443 h 40648"/>
                    <a:gd name="connsiteX20" fmla="*/ 24593 w 25869"/>
                    <a:gd name="connsiteY20" fmla="*/ -510 h 40648"/>
                    <a:gd name="connsiteX21" fmla="*/ 19837 w 25869"/>
                    <a:gd name="connsiteY21" fmla="*/ -510 h 40648"/>
                    <a:gd name="connsiteX22" fmla="*/ 19837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636" y="24945"/>
                      </a:moveTo>
                      <a:cubicBezTo>
                        <a:pt x="3636" y="21450"/>
                        <a:pt x="4356" y="18707"/>
                        <a:pt x="5795" y="16717"/>
                      </a:cubicBezTo>
                      <a:cubicBezTo>
                        <a:pt x="7234" y="14726"/>
                        <a:pt x="9210" y="13731"/>
                        <a:pt x="11724" y="13731"/>
                      </a:cubicBezTo>
                      <a:cubicBezTo>
                        <a:pt x="14238" y="13731"/>
                        <a:pt x="16218" y="14726"/>
                        <a:pt x="17662" y="16717"/>
                      </a:cubicBezTo>
                      <a:cubicBezTo>
                        <a:pt x="19112" y="18707"/>
                        <a:pt x="19837" y="21450"/>
                        <a:pt x="19837" y="24945"/>
                      </a:cubicBezTo>
                      <a:cubicBezTo>
                        <a:pt x="19837" y="28441"/>
                        <a:pt x="19112" y="31184"/>
                        <a:pt x="17662" y="33174"/>
                      </a:cubicBezTo>
                      <a:cubicBezTo>
                        <a:pt x="16218" y="35165"/>
                        <a:pt x="14238" y="36160"/>
                        <a:pt x="11724" y="36160"/>
                      </a:cubicBezTo>
                      <a:cubicBezTo>
                        <a:pt x="9210" y="36160"/>
                        <a:pt x="7234" y="35165"/>
                        <a:pt x="5795" y="33174"/>
                      </a:cubicBezTo>
                      <a:cubicBezTo>
                        <a:pt x="4356" y="31184"/>
                        <a:pt x="3636" y="28441"/>
                        <a:pt x="3636" y="24945"/>
                      </a:cubicBezTo>
                      <a:close/>
                      <a:moveTo>
                        <a:pt x="19837" y="14839"/>
                      </a:moveTo>
                      <a:cubicBezTo>
                        <a:pt x="18839" y="13119"/>
                        <a:pt x="17577" y="11840"/>
                        <a:pt x="16050" y="11002"/>
                      </a:cubicBezTo>
                      <a:cubicBezTo>
                        <a:pt x="14528" y="10164"/>
                        <a:pt x="12697" y="9745"/>
                        <a:pt x="10558" y="9745"/>
                      </a:cubicBezTo>
                      <a:cubicBezTo>
                        <a:pt x="7063" y="9745"/>
                        <a:pt x="4215" y="11140"/>
                        <a:pt x="2015" y="13929"/>
                      </a:cubicBezTo>
                      <a:cubicBezTo>
                        <a:pt x="-179" y="16725"/>
                        <a:pt x="-1277" y="20397"/>
                        <a:pt x="-1277" y="24945"/>
                      </a:cubicBezTo>
                      <a:cubicBezTo>
                        <a:pt x="-1277" y="29494"/>
                        <a:pt x="-179" y="33163"/>
                        <a:pt x="2015" y="35953"/>
                      </a:cubicBezTo>
                      <a:cubicBezTo>
                        <a:pt x="4215" y="38743"/>
                        <a:pt x="7063" y="40138"/>
                        <a:pt x="10558" y="40138"/>
                      </a:cubicBezTo>
                      <a:cubicBezTo>
                        <a:pt x="12697" y="40138"/>
                        <a:pt x="14528" y="39719"/>
                        <a:pt x="16050" y="38881"/>
                      </a:cubicBezTo>
                      <a:cubicBezTo>
                        <a:pt x="17577" y="38048"/>
                        <a:pt x="18839" y="36772"/>
                        <a:pt x="19837" y="35052"/>
                      </a:cubicBezTo>
                      <a:lnTo>
                        <a:pt x="19837" y="39443"/>
                      </a:lnTo>
                      <a:lnTo>
                        <a:pt x="24593" y="39443"/>
                      </a:lnTo>
                      <a:lnTo>
                        <a:pt x="24593" y="-510"/>
                      </a:lnTo>
                      <a:lnTo>
                        <a:pt x="19837" y="-510"/>
                      </a:lnTo>
                      <a:lnTo>
                        <a:pt x="19837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7" name="Freeform: Shape 396">
                  <a:extLst>
                    <a:ext uri="{FF2B5EF4-FFF2-40B4-BE49-F238E27FC236}">
                      <a16:creationId xmlns:a16="http://schemas.microsoft.com/office/drawing/2014/main" id="{4C2E2FBC-DA9F-4107-A95A-4AE843ADC0B5}"/>
                    </a:ext>
                  </a:extLst>
                </p:cNvPr>
                <p:cNvSpPr/>
                <p:nvPr/>
              </p:nvSpPr>
              <p:spPr>
                <a:xfrm flipV="1">
                  <a:off x="8789877" y="5848556"/>
                  <a:ext cx="24240" cy="30393"/>
                </a:xfrm>
                <a:custGeom>
                  <a:avLst/>
                  <a:gdLst>
                    <a:gd name="connsiteX0" fmla="*/ -1365 w 24240"/>
                    <a:gd name="connsiteY0" fmla="*/ 11043 h 30393"/>
                    <a:gd name="connsiteX1" fmla="*/ -1365 w 24240"/>
                    <a:gd name="connsiteY1" fmla="*/ 28568 h 30393"/>
                    <a:gd name="connsiteX2" fmla="*/ 3390 w 24240"/>
                    <a:gd name="connsiteY2" fmla="*/ 28568 h 30393"/>
                    <a:gd name="connsiteX3" fmla="*/ 3390 w 24240"/>
                    <a:gd name="connsiteY3" fmla="*/ 11225 h 30393"/>
                    <a:gd name="connsiteX4" fmla="*/ 4986 w 24240"/>
                    <a:gd name="connsiteY4" fmla="*/ 5055 h 30393"/>
                    <a:gd name="connsiteX5" fmla="*/ 9799 w 24240"/>
                    <a:gd name="connsiteY5" fmla="*/ 3004 h 30393"/>
                    <a:gd name="connsiteX6" fmla="*/ 15878 w 24240"/>
                    <a:gd name="connsiteY6" fmla="*/ 5460 h 30393"/>
                    <a:gd name="connsiteX7" fmla="*/ 18119 w 24240"/>
                    <a:gd name="connsiteY7" fmla="*/ 12159 h 30393"/>
                    <a:gd name="connsiteX8" fmla="*/ 18119 w 24240"/>
                    <a:gd name="connsiteY8" fmla="*/ 28568 h 30393"/>
                    <a:gd name="connsiteX9" fmla="*/ 22875 w 24240"/>
                    <a:gd name="connsiteY9" fmla="*/ 28568 h 30393"/>
                    <a:gd name="connsiteX10" fmla="*/ 22875 w 24240"/>
                    <a:gd name="connsiteY10" fmla="*/ -378 h 30393"/>
                    <a:gd name="connsiteX11" fmla="*/ 18119 w 24240"/>
                    <a:gd name="connsiteY11" fmla="*/ -378 h 30393"/>
                    <a:gd name="connsiteX12" fmla="*/ 18119 w 24240"/>
                    <a:gd name="connsiteY12" fmla="*/ 4071 h 30393"/>
                    <a:gd name="connsiteX13" fmla="*/ 14100 w 24240"/>
                    <a:gd name="connsiteY13" fmla="*/ 151 h 30393"/>
                    <a:gd name="connsiteX14" fmla="*/ 8790 w 24240"/>
                    <a:gd name="connsiteY14" fmla="*/ -1131 h 30393"/>
                    <a:gd name="connsiteX15" fmla="*/ 1215 w 24240"/>
                    <a:gd name="connsiteY15" fmla="*/ 1970 h 30393"/>
                    <a:gd name="connsiteX16" fmla="*/ -1365 w 24240"/>
                    <a:gd name="connsiteY16" fmla="*/ 11043 h 30393"/>
                    <a:gd name="connsiteX17" fmla="*/ 10602 w 24240"/>
                    <a:gd name="connsiteY17" fmla="*/ 29262 h 30393"/>
                    <a:gd name="connsiteX18" fmla="*/ 10602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365" y="11043"/>
                      </a:moveTo>
                      <a:lnTo>
                        <a:pt x="-1365" y="28568"/>
                      </a:lnTo>
                      <a:lnTo>
                        <a:pt x="3390" y="28568"/>
                      </a:lnTo>
                      <a:lnTo>
                        <a:pt x="3390" y="11225"/>
                      </a:lnTo>
                      <a:cubicBezTo>
                        <a:pt x="3390" y="8485"/>
                        <a:pt x="3922" y="6428"/>
                        <a:pt x="4986" y="5055"/>
                      </a:cubicBezTo>
                      <a:cubicBezTo>
                        <a:pt x="6056" y="3688"/>
                        <a:pt x="7660" y="3004"/>
                        <a:pt x="9799" y="3004"/>
                      </a:cubicBezTo>
                      <a:cubicBezTo>
                        <a:pt x="12363" y="3004"/>
                        <a:pt x="14389" y="3823"/>
                        <a:pt x="15878" y="5460"/>
                      </a:cubicBezTo>
                      <a:cubicBezTo>
                        <a:pt x="17372" y="7098"/>
                        <a:pt x="18119" y="9331"/>
                        <a:pt x="18119" y="12159"/>
                      </a:cubicBezTo>
                      <a:lnTo>
                        <a:pt x="18119" y="28568"/>
                      </a:lnTo>
                      <a:lnTo>
                        <a:pt x="22875" y="28568"/>
                      </a:lnTo>
                      <a:lnTo>
                        <a:pt x="22875" y="-378"/>
                      </a:lnTo>
                      <a:lnTo>
                        <a:pt x="18119" y="-378"/>
                      </a:lnTo>
                      <a:lnTo>
                        <a:pt x="18119" y="4071"/>
                      </a:lnTo>
                      <a:cubicBezTo>
                        <a:pt x="16967" y="2312"/>
                        <a:pt x="15627" y="1006"/>
                        <a:pt x="14100" y="151"/>
                      </a:cubicBezTo>
                      <a:cubicBezTo>
                        <a:pt x="12578" y="-704"/>
                        <a:pt x="10808" y="-1131"/>
                        <a:pt x="8790" y="-1131"/>
                      </a:cubicBezTo>
                      <a:cubicBezTo>
                        <a:pt x="5466" y="-1131"/>
                        <a:pt x="2941" y="-97"/>
                        <a:pt x="1215" y="1970"/>
                      </a:cubicBezTo>
                      <a:cubicBezTo>
                        <a:pt x="-505" y="4038"/>
                        <a:pt x="-1365" y="7062"/>
                        <a:pt x="-1365" y="11043"/>
                      </a:cubicBezTo>
                      <a:close/>
                      <a:moveTo>
                        <a:pt x="10602" y="29262"/>
                      </a:moveTo>
                      <a:lnTo>
                        <a:pt x="10602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8" name="Freeform: Shape 397">
                  <a:extLst>
                    <a:ext uri="{FF2B5EF4-FFF2-40B4-BE49-F238E27FC236}">
                      <a16:creationId xmlns:a16="http://schemas.microsoft.com/office/drawing/2014/main" id="{BA550CF4-F21F-4BBF-AF6A-1F2E898F8C3B}"/>
                    </a:ext>
                  </a:extLst>
                </p:cNvPr>
                <p:cNvSpPr/>
                <p:nvPr/>
              </p:nvSpPr>
              <p:spPr>
                <a:xfrm flipV="1">
                  <a:off x="8822100" y="5848556"/>
                  <a:ext cx="24455" cy="30393"/>
                </a:xfrm>
                <a:custGeom>
                  <a:avLst/>
                  <a:gdLst>
                    <a:gd name="connsiteX0" fmla="*/ 13754 w 24455"/>
                    <a:gd name="connsiteY0" fmla="*/ 14169 h 30393"/>
                    <a:gd name="connsiteX1" fmla="*/ 5765 w 24455"/>
                    <a:gd name="connsiteY1" fmla="*/ 12854 h 30393"/>
                    <a:gd name="connsiteX2" fmla="*/ 3540 w 24455"/>
                    <a:gd name="connsiteY2" fmla="*/ 8355 h 30393"/>
                    <a:gd name="connsiteX3" fmla="*/ 5211 w 24455"/>
                    <a:gd name="connsiteY3" fmla="*/ 4336 h 30393"/>
                    <a:gd name="connsiteX4" fmla="*/ 9743 w 24455"/>
                    <a:gd name="connsiteY4" fmla="*/ 2855 h 30393"/>
                    <a:gd name="connsiteX5" fmla="*/ 16095 w 24455"/>
                    <a:gd name="connsiteY5" fmla="*/ 5659 h 30393"/>
                    <a:gd name="connsiteX6" fmla="*/ 18485 w 24455"/>
                    <a:gd name="connsiteY6" fmla="*/ 13110 h 30393"/>
                    <a:gd name="connsiteX7" fmla="*/ 18485 w 24455"/>
                    <a:gd name="connsiteY7" fmla="*/ 14169 h 30393"/>
                    <a:gd name="connsiteX8" fmla="*/ 13754 w 24455"/>
                    <a:gd name="connsiteY8" fmla="*/ 14169 h 30393"/>
                    <a:gd name="connsiteX9" fmla="*/ 23240 w 24455"/>
                    <a:gd name="connsiteY9" fmla="*/ 16137 h 30393"/>
                    <a:gd name="connsiteX10" fmla="*/ 23240 w 24455"/>
                    <a:gd name="connsiteY10" fmla="*/ -378 h 30393"/>
                    <a:gd name="connsiteX11" fmla="*/ 18485 w 24455"/>
                    <a:gd name="connsiteY11" fmla="*/ -378 h 30393"/>
                    <a:gd name="connsiteX12" fmla="*/ 18485 w 24455"/>
                    <a:gd name="connsiteY12" fmla="*/ 4013 h 30393"/>
                    <a:gd name="connsiteX13" fmla="*/ 14424 w 24455"/>
                    <a:gd name="connsiteY13" fmla="*/ 126 h 30393"/>
                    <a:gd name="connsiteX14" fmla="*/ 8478 w 24455"/>
                    <a:gd name="connsiteY14" fmla="*/ -1131 h 30393"/>
                    <a:gd name="connsiteX15" fmla="*/ 1407 w 24455"/>
                    <a:gd name="connsiteY15" fmla="*/ 1367 h 30393"/>
                    <a:gd name="connsiteX16" fmla="*/ -1215 w 24455"/>
                    <a:gd name="connsiteY16" fmla="*/ 8049 h 30393"/>
                    <a:gd name="connsiteX17" fmla="*/ 2052 w 24455"/>
                    <a:gd name="connsiteY17" fmla="*/ 15410 h 30393"/>
                    <a:gd name="connsiteX18" fmla="*/ 11811 w 24455"/>
                    <a:gd name="connsiteY18" fmla="*/ 17891 h 30393"/>
                    <a:gd name="connsiteX19" fmla="*/ 18485 w 24455"/>
                    <a:gd name="connsiteY19" fmla="*/ 17891 h 30393"/>
                    <a:gd name="connsiteX20" fmla="*/ 18485 w 24455"/>
                    <a:gd name="connsiteY20" fmla="*/ 18362 h 30393"/>
                    <a:gd name="connsiteX21" fmla="*/ 16326 w 24455"/>
                    <a:gd name="connsiteY21" fmla="*/ 23440 h 30393"/>
                    <a:gd name="connsiteX22" fmla="*/ 10264 w 24455"/>
                    <a:gd name="connsiteY22" fmla="*/ 25235 h 30393"/>
                    <a:gd name="connsiteX23" fmla="*/ 5426 w 24455"/>
                    <a:gd name="connsiteY23" fmla="*/ 24639 h 30393"/>
                    <a:gd name="connsiteX24" fmla="*/ 910 w 24455"/>
                    <a:gd name="connsiteY24" fmla="*/ 22853 h 30393"/>
                    <a:gd name="connsiteX25" fmla="*/ 910 w 24455"/>
                    <a:gd name="connsiteY25" fmla="*/ 27253 h 30393"/>
                    <a:gd name="connsiteX26" fmla="*/ 5972 w 24455"/>
                    <a:gd name="connsiteY26" fmla="*/ 28758 h 30393"/>
                    <a:gd name="connsiteX27" fmla="*/ 10752 w 24455"/>
                    <a:gd name="connsiteY27" fmla="*/ 29262 h 30393"/>
                    <a:gd name="connsiteX28" fmla="*/ 20139 w 24455"/>
                    <a:gd name="connsiteY28" fmla="*/ 26004 h 30393"/>
                    <a:gd name="connsiteX29" fmla="*/ 23240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54" y="14169"/>
                      </a:moveTo>
                      <a:cubicBezTo>
                        <a:pt x="9911" y="14169"/>
                        <a:pt x="7248" y="13731"/>
                        <a:pt x="5765" y="12854"/>
                      </a:cubicBezTo>
                      <a:cubicBezTo>
                        <a:pt x="4282" y="11977"/>
                        <a:pt x="3540" y="10478"/>
                        <a:pt x="3540" y="8355"/>
                      </a:cubicBezTo>
                      <a:cubicBezTo>
                        <a:pt x="3540" y="6668"/>
                        <a:pt x="4097" y="5328"/>
                        <a:pt x="5211" y="4336"/>
                      </a:cubicBezTo>
                      <a:cubicBezTo>
                        <a:pt x="6325" y="3349"/>
                        <a:pt x="7835" y="2855"/>
                        <a:pt x="9743" y="2855"/>
                      </a:cubicBezTo>
                      <a:cubicBezTo>
                        <a:pt x="12384" y="2855"/>
                        <a:pt x="14501" y="3790"/>
                        <a:pt x="16095" y="5659"/>
                      </a:cubicBezTo>
                      <a:cubicBezTo>
                        <a:pt x="17688" y="7528"/>
                        <a:pt x="18485" y="10012"/>
                        <a:pt x="18485" y="13110"/>
                      </a:cubicBezTo>
                      <a:lnTo>
                        <a:pt x="18485" y="14169"/>
                      </a:lnTo>
                      <a:lnTo>
                        <a:pt x="13754" y="14169"/>
                      </a:lnTo>
                      <a:close/>
                      <a:moveTo>
                        <a:pt x="23240" y="16137"/>
                      </a:moveTo>
                      <a:lnTo>
                        <a:pt x="23240" y="-378"/>
                      </a:lnTo>
                      <a:lnTo>
                        <a:pt x="18485" y="-378"/>
                      </a:lnTo>
                      <a:lnTo>
                        <a:pt x="18485" y="4013"/>
                      </a:lnTo>
                      <a:cubicBezTo>
                        <a:pt x="17399" y="2260"/>
                        <a:pt x="16045" y="964"/>
                        <a:pt x="14424" y="126"/>
                      </a:cubicBezTo>
                      <a:cubicBezTo>
                        <a:pt x="12803" y="-712"/>
                        <a:pt x="10821" y="-1131"/>
                        <a:pt x="8478" y="-1131"/>
                      </a:cubicBezTo>
                      <a:cubicBezTo>
                        <a:pt x="5517" y="-1131"/>
                        <a:pt x="3160" y="-298"/>
                        <a:pt x="1407" y="1367"/>
                      </a:cubicBezTo>
                      <a:cubicBezTo>
                        <a:pt x="-341" y="3032"/>
                        <a:pt x="-1215" y="5259"/>
                        <a:pt x="-1215" y="8049"/>
                      </a:cubicBezTo>
                      <a:cubicBezTo>
                        <a:pt x="-1215" y="11302"/>
                        <a:pt x="-126" y="13756"/>
                        <a:pt x="2052" y="15410"/>
                      </a:cubicBezTo>
                      <a:cubicBezTo>
                        <a:pt x="4235" y="17064"/>
                        <a:pt x="7488" y="17891"/>
                        <a:pt x="11811" y="17891"/>
                      </a:cubicBezTo>
                      <a:lnTo>
                        <a:pt x="18485" y="17891"/>
                      </a:lnTo>
                      <a:lnTo>
                        <a:pt x="18485" y="18362"/>
                      </a:lnTo>
                      <a:cubicBezTo>
                        <a:pt x="18485" y="20551"/>
                        <a:pt x="17765" y="22244"/>
                        <a:pt x="16326" y="23440"/>
                      </a:cubicBezTo>
                      <a:cubicBezTo>
                        <a:pt x="14887" y="24636"/>
                        <a:pt x="12866" y="25235"/>
                        <a:pt x="10264" y="25235"/>
                      </a:cubicBezTo>
                      <a:cubicBezTo>
                        <a:pt x="8610" y="25235"/>
                        <a:pt x="6997" y="25036"/>
                        <a:pt x="5426" y="24639"/>
                      </a:cubicBezTo>
                      <a:cubicBezTo>
                        <a:pt x="3860" y="24242"/>
                        <a:pt x="2355" y="23647"/>
                        <a:pt x="910" y="22853"/>
                      </a:cubicBezTo>
                      <a:lnTo>
                        <a:pt x="910" y="27253"/>
                      </a:lnTo>
                      <a:cubicBezTo>
                        <a:pt x="2647" y="27925"/>
                        <a:pt x="4334" y="28427"/>
                        <a:pt x="5972" y="28758"/>
                      </a:cubicBezTo>
                      <a:cubicBezTo>
                        <a:pt x="7609" y="29094"/>
                        <a:pt x="9203" y="29262"/>
                        <a:pt x="10752" y="29262"/>
                      </a:cubicBezTo>
                      <a:cubicBezTo>
                        <a:pt x="14942" y="29262"/>
                        <a:pt x="18071" y="28176"/>
                        <a:pt x="20139" y="26004"/>
                      </a:cubicBezTo>
                      <a:cubicBezTo>
                        <a:pt x="22206" y="23837"/>
                        <a:pt x="23240" y="20548"/>
                        <a:pt x="23240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9" name="Freeform: Shape 398">
                  <a:extLst>
                    <a:ext uri="{FF2B5EF4-FFF2-40B4-BE49-F238E27FC236}">
                      <a16:creationId xmlns:a16="http://schemas.microsoft.com/office/drawing/2014/main" id="{5377F7CE-E4CA-4E67-A41E-0A83494AF418}"/>
                    </a:ext>
                  </a:extLst>
                </p:cNvPr>
                <p:cNvSpPr/>
                <p:nvPr/>
              </p:nvSpPr>
              <p:spPr>
                <a:xfrm flipV="1">
                  <a:off x="8856164" y="5848556"/>
                  <a:ext cx="16953" cy="29640"/>
                </a:xfrm>
                <a:custGeom>
                  <a:avLst/>
                  <a:gdLst>
                    <a:gd name="connsiteX0" fmla="*/ 15999 w 16953"/>
                    <a:gd name="connsiteY0" fmla="*/ 23328 h 29640"/>
                    <a:gd name="connsiteX1" fmla="*/ 14254 w 16953"/>
                    <a:gd name="connsiteY1" fmla="*/ 24006 h 29640"/>
                    <a:gd name="connsiteX2" fmla="*/ 12178 w 16953"/>
                    <a:gd name="connsiteY2" fmla="*/ 24230 h 29640"/>
                    <a:gd name="connsiteX3" fmla="*/ 5983 w 16953"/>
                    <a:gd name="connsiteY3" fmla="*/ 21608 h 29640"/>
                    <a:gd name="connsiteX4" fmla="*/ 3825 w 16953"/>
                    <a:gd name="connsiteY4" fmla="*/ 14074 h 29640"/>
                    <a:gd name="connsiteX5" fmla="*/ 3825 w 16953"/>
                    <a:gd name="connsiteY5" fmla="*/ -1176 h 29640"/>
                    <a:gd name="connsiteX6" fmla="*/ -955 w 16953"/>
                    <a:gd name="connsiteY6" fmla="*/ -1176 h 29640"/>
                    <a:gd name="connsiteX7" fmla="*/ -955 w 16953"/>
                    <a:gd name="connsiteY7" fmla="*/ 27769 h 29640"/>
                    <a:gd name="connsiteX8" fmla="*/ 3825 w 16953"/>
                    <a:gd name="connsiteY8" fmla="*/ 27769 h 29640"/>
                    <a:gd name="connsiteX9" fmla="*/ 3825 w 16953"/>
                    <a:gd name="connsiteY9" fmla="*/ 23270 h 29640"/>
                    <a:gd name="connsiteX10" fmla="*/ 7728 w 16953"/>
                    <a:gd name="connsiteY10" fmla="*/ 27182 h 29640"/>
                    <a:gd name="connsiteX11" fmla="*/ 13575 w 16953"/>
                    <a:gd name="connsiteY11" fmla="*/ 28464 h 29640"/>
                    <a:gd name="connsiteX12" fmla="*/ 14659 w 16953"/>
                    <a:gd name="connsiteY12" fmla="*/ 28398 h 29640"/>
                    <a:gd name="connsiteX13" fmla="*/ 15974 w 16953"/>
                    <a:gd name="connsiteY13" fmla="*/ 28208 h 29640"/>
                    <a:gd name="connsiteX14" fmla="*/ 15999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99" y="23328"/>
                      </a:moveTo>
                      <a:cubicBezTo>
                        <a:pt x="15464" y="23637"/>
                        <a:pt x="14882" y="23863"/>
                        <a:pt x="14254" y="24006"/>
                      </a:cubicBezTo>
                      <a:cubicBezTo>
                        <a:pt x="13625" y="24155"/>
                        <a:pt x="12933" y="24230"/>
                        <a:pt x="12178" y="24230"/>
                      </a:cubicBezTo>
                      <a:cubicBezTo>
                        <a:pt x="9487" y="24230"/>
                        <a:pt x="7422" y="23356"/>
                        <a:pt x="5983" y="21608"/>
                      </a:cubicBezTo>
                      <a:cubicBezTo>
                        <a:pt x="4544" y="19860"/>
                        <a:pt x="3825" y="17349"/>
                        <a:pt x="3825" y="14074"/>
                      </a:cubicBezTo>
                      <a:lnTo>
                        <a:pt x="3825" y="-1176"/>
                      </a:lnTo>
                      <a:lnTo>
                        <a:pt x="-955" y="-1176"/>
                      </a:lnTo>
                      <a:lnTo>
                        <a:pt x="-955" y="27769"/>
                      </a:lnTo>
                      <a:lnTo>
                        <a:pt x="3825" y="27769"/>
                      </a:lnTo>
                      <a:lnTo>
                        <a:pt x="3825" y="23270"/>
                      </a:lnTo>
                      <a:cubicBezTo>
                        <a:pt x="4828" y="25029"/>
                        <a:pt x="6130" y="26333"/>
                        <a:pt x="7728" y="27182"/>
                      </a:cubicBezTo>
                      <a:cubicBezTo>
                        <a:pt x="9333" y="28037"/>
                        <a:pt x="11282" y="28464"/>
                        <a:pt x="13575" y="28464"/>
                      </a:cubicBezTo>
                      <a:cubicBezTo>
                        <a:pt x="13901" y="28464"/>
                        <a:pt x="14262" y="28442"/>
                        <a:pt x="14659" y="28398"/>
                      </a:cubicBezTo>
                      <a:cubicBezTo>
                        <a:pt x="15056" y="28359"/>
                        <a:pt x="15494" y="28296"/>
                        <a:pt x="15974" y="28208"/>
                      </a:cubicBezTo>
                      <a:lnTo>
                        <a:pt x="15999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0" name="Freeform: Shape 399">
                  <a:extLst>
                    <a:ext uri="{FF2B5EF4-FFF2-40B4-BE49-F238E27FC236}">
                      <a16:creationId xmlns:a16="http://schemas.microsoft.com/office/drawing/2014/main" id="{F4E465A8-A37A-4FCA-B54F-4B64E91E8D25}"/>
                    </a:ext>
                  </a:extLst>
                </p:cNvPr>
                <p:cNvSpPr/>
                <p:nvPr/>
              </p:nvSpPr>
              <p:spPr>
                <a:xfrm flipV="1">
                  <a:off x="8874849" y="5848556"/>
                  <a:ext cx="26828" cy="30393"/>
                </a:xfrm>
                <a:custGeom>
                  <a:avLst/>
                  <a:gdLst>
                    <a:gd name="connsiteX0" fmla="*/ 25507 w 26828"/>
                    <a:gd name="connsiteY0" fmla="*/ 15286 h 30393"/>
                    <a:gd name="connsiteX1" fmla="*/ 25507 w 26828"/>
                    <a:gd name="connsiteY1" fmla="*/ 12962 h 30393"/>
                    <a:gd name="connsiteX2" fmla="*/ 3640 w 26828"/>
                    <a:gd name="connsiteY2" fmla="*/ 12962 h 30393"/>
                    <a:gd name="connsiteX3" fmla="*/ 6601 w 26828"/>
                    <a:gd name="connsiteY3" fmla="*/ 5477 h 30393"/>
                    <a:gd name="connsiteX4" fmla="*/ 13978 w 26828"/>
                    <a:gd name="connsiteY4" fmla="*/ 2905 h 30393"/>
                    <a:gd name="connsiteX5" fmla="*/ 19288 w 26828"/>
                    <a:gd name="connsiteY5" fmla="*/ 3575 h 30393"/>
                    <a:gd name="connsiteX6" fmla="*/ 24399 w 26828"/>
                    <a:gd name="connsiteY6" fmla="*/ 5593 h 30393"/>
                    <a:gd name="connsiteX7" fmla="*/ 24399 w 26828"/>
                    <a:gd name="connsiteY7" fmla="*/ 1094 h 30393"/>
                    <a:gd name="connsiteX8" fmla="*/ 19147 w 26828"/>
                    <a:gd name="connsiteY8" fmla="*/ -560 h 30393"/>
                    <a:gd name="connsiteX9" fmla="*/ 13697 w 26828"/>
                    <a:gd name="connsiteY9" fmla="*/ -1131 h 30393"/>
                    <a:gd name="connsiteX10" fmla="*/ 2722 w 26828"/>
                    <a:gd name="connsiteY10" fmla="*/ 2897 h 30393"/>
                    <a:gd name="connsiteX11" fmla="*/ -1322 w 26828"/>
                    <a:gd name="connsiteY11" fmla="*/ 13813 h 30393"/>
                    <a:gd name="connsiteX12" fmla="*/ 2516 w 26828"/>
                    <a:gd name="connsiteY12" fmla="*/ 25086 h 30393"/>
                    <a:gd name="connsiteX13" fmla="*/ 12870 w 26828"/>
                    <a:gd name="connsiteY13" fmla="*/ 29262 h 30393"/>
                    <a:gd name="connsiteX14" fmla="*/ 22108 w 26828"/>
                    <a:gd name="connsiteY14" fmla="*/ 25499 h 30393"/>
                    <a:gd name="connsiteX15" fmla="*/ 25507 w 26828"/>
                    <a:gd name="connsiteY15" fmla="*/ 15286 h 30393"/>
                    <a:gd name="connsiteX16" fmla="*/ 20751 w 26828"/>
                    <a:gd name="connsiteY16" fmla="*/ 16683 h 30393"/>
                    <a:gd name="connsiteX17" fmla="*/ 18568 w 26828"/>
                    <a:gd name="connsiteY17" fmla="*/ 22902 h 30393"/>
                    <a:gd name="connsiteX18" fmla="*/ 12919 w 26828"/>
                    <a:gd name="connsiteY18" fmla="*/ 25235 h 30393"/>
                    <a:gd name="connsiteX19" fmla="*/ 6551 w 26828"/>
                    <a:gd name="connsiteY19" fmla="*/ 22985 h 30393"/>
                    <a:gd name="connsiteX20" fmla="*/ 3797 w 26828"/>
                    <a:gd name="connsiteY20" fmla="*/ 16650 h 30393"/>
                    <a:gd name="connsiteX21" fmla="*/ 20751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07" y="15286"/>
                      </a:moveTo>
                      <a:lnTo>
                        <a:pt x="25507" y="12962"/>
                      </a:lnTo>
                      <a:lnTo>
                        <a:pt x="3640" y="12962"/>
                      </a:lnTo>
                      <a:cubicBezTo>
                        <a:pt x="3850" y="9687"/>
                        <a:pt x="4837" y="7192"/>
                        <a:pt x="6601" y="5477"/>
                      </a:cubicBezTo>
                      <a:cubicBezTo>
                        <a:pt x="8365" y="3762"/>
                        <a:pt x="10824" y="2905"/>
                        <a:pt x="13978" y="2905"/>
                      </a:cubicBezTo>
                      <a:cubicBezTo>
                        <a:pt x="15803" y="2905"/>
                        <a:pt x="17573" y="3128"/>
                        <a:pt x="19288" y="3575"/>
                      </a:cubicBezTo>
                      <a:cubicBezTo>
                        <a:pt x="21002" y="4021"/>
                        <a:pt x="22706" y="4694"/>
                        <a:pt x="24399" y="5593"/>
                      </a:cubicBezTo>
                      <a:lnTo>
                        <a:pt x="24399" y="1094"/>
                      </a:lnTo>
                      <a:cubicBezTo>
                        <a:pt x="22689" y="372"/>
                        <a:pt x="20939" y="-180"/>
                        <a:pt x="19147" y="-560"/>
                      </a:cubicBezTo>
                      <a:cubicBezTo>
                        <a:pt x="17355" y="-941"/>
                        <a:pt x="15538" y="-1131"/>
                        <a:pt x="13697" y="-1131"/>
                      </a:cubicBezTo>
                      <a:cubicBezTo>
                        <a:pt x="9077" y="-1131"/>
                        <a:pt x="5418" y="212"/>
                        <a:pt x="2722" y="2897"/>
                      </a:cubicBezTo>
                      <a:cubicBezTo>
                        <a:pt x="26" y="5587"/>
                        <a:pt x="-1322" y="9226"/>
                        <a:pt x="-1322" y="13813"/>
                      </a:cubicBezTo>
                      <a:cubicBezTo>
                        <a:pt x="-1322" y="18550"/>
                        <a:pt x="-43" y="22307"/>
                        <a:pt x="2516" y="25086"/>
                      </a:cubicBezTo>
                      <a:cubicBezTo>
                        <a:pt x="5074" y="27870"/>
                        <a:pt x="8525" y="29262"/>
                        <a:pt x="12870" y="29262"/>
                      </a:cubicBezTo>
                      <a:cubicBezTo>
                        <a:pt x="16762" y="29262"/>
                        <a:pt x="19842" y="28008"/>
                        <a:pt x="22108" y="25499"/>
                      </a:cubicBezTo>
                      <a:cubicBezTo>
                        <a:pt x="24374" y="22996"/>
                        <a:pt x="25507" y="19592"/>
                        <a:pt x="25507" y="15286"/>
                      </a:cubicBezTo>
                      <a:close/>
                      <a:moveTo>
                        <a:pt x="20751" y="16683"/>
                      </a:moveTo>
                      <a:cubicBezTo>
                        <a:pt x="20718" y="19280"/>
                        <a:pt x="19991" y="21353"/>
                        <a:pt x="18568" y="22902"/>
                      </a:cubicBezTo>
                      <a:cubicBezTo>
                        <a:pt x="17146" y="24457"/>
                        <a:pt x="15263" y="25235"/>
                        <a:pt x="12919" y="25235"/>
                      </a:cubicBezTo>
                      <a:cubicBezTo>
                        <a:pt x="10268" y="25235"/>
                        <a:pt x="8145" y="24485"/>
                        <a:pt x="6551" y="22985"/>
                      </a:cubicBezTo>
                      <a:cubicBezTo>
                        <a:pt x="4958" y="21485"/>
                        <a:pt x="4040" y="19374"/>
                        <a:pt x="3797" y="16650"/>
                      </a:cubicBezTo>
                      <a:lnTo>
                        <a:pt x="20751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1" name="Freeform: Shape 400">
                  <a:extLst>
                    <a:ext uri="{FF2B5EF4-FFF2-40B4-BE49-F238E27FC236}">
                      <a16:creationId xmlns:a16="http://schemas.microsoft.com/office/drawing/2014/main" id="{F0040C62-E30F-4B0C-9875-D5D33E4695E9}"/>
                    </a:ext>
                  </a:extLst>
                </p:cNvPr>
                <p:cNvSpPr/>
                <p:nvPr/>
              </p:nvSpPr>
              <p:spPr>
                <a:xfrm flipV="1">
                  <a:off x="8907413" y="5837979"/>
                  <a:ext cx="25869" cy="40970"/>
                </a:xfrm>
                <a:custGeom>
                  <a:avLst/>
                  <a:gdLst>
                    <a:gd name="connsiteX0" fmla="*/ 19853 w 25869"/>
                    <a:gd name="connsiteY0" fmla="*/ 23536 h 40970"/>
                    <a:gd name="connsiteX1" fmla="*/ 19853 w 25869"/>
                    <a:gd name="connsiteY1" fmla="*/ 39200 h 40970"/>
                    <a:gd name="connsiteX2" fmla="*/ 24609 w 25869"/>
                    <a:gd name="connsiteY2" fmla="*/ 39200 h 40970"/>
                    <a:gd name="connsiteX3" fmla="*/ 24609 w 25869"/>
                    <a:gd name="connsiteY3" fmla="*/ -1018 h 40970"/>
                    <a:gd name="connsiteX4" fmla="*/ 19853 w 25869"/>
                    <a:gd name="connsiteY4" fmla="*/ -1018 h 40970"/>
                    <a:gd name="connsiteX5" fmla="*/ 19853 w 25869"/>
                    <a:gd name="connsiteY5" fmla="*/ 3324 h 40970"/>
                    <a:gd name="connsiteX6" fmla="*/ 16066 w 25869"/>
                    <a:gd name="connsiteY6" fmla="*/ -514 h 40970"/>
                    <a:gd name="connsiteX7" fmla="*/ 10574 w 25869"/>
                    <a:gd name="connsiteY7" fmla="*/ -1771 h 40970"/>
                    <a:gd name="connsiteX8" fmla="*/ 2031 w 25869"/>
                    <a:gd name="connsiteY8" fmla="*/ 2414 h 40970"/>
                    <a:gd name="connsiteX9" fmla="*/ -1260 w 25869"/>
                    <a:gd name="connsiteY9" fmla="*/ 13430 h 40970"/>
                    <a:gd name="connsiteX10" fmla="*/ 2031 w 25869"/>
                    <a:gd name="connsiteY10" fmla="*/ 24437 h 40970"/>
                    <a:gd name="connsiteX11" fmla="*/ 10574 w 25869"/>
                    <a:gd name="connsiteY11" fmla="*/ 28622 h 40970"/>
                    <a:gd name="connsiteX12" fmla="*/ 16066 w 25869"/>
                    <a:gd name="connsiteY12" fmla="*/ 27365 h 40970"/>
                    <a:gd name="connsiteX13" fmla="*/ 19853 w 25869"/>
                    <a:gd name="connsiteY13" fmla="*/ 23536 h 40970"/>
                    <a:gd name="connsiteX14" fmla="*/ 3652 w 25869"/>
                    <a:gd name="connsiteY14" fmla="*/ 13430 h 40970"/>
                    <a:gd name="connsiteX15" fmla="*/ 5811 w 25869"/>
                    <a:gd name="connsiteY15" fmla="*/ 5201 h 40970"/>
                    <a:gd name="connsiteX16" fmla="*/ 11740 w 25869"/>
                    <a:gd name="connsiteY16" fmla="*/ 2215 h 40970"/>
                    <a:gd name="connsiteX17" fmla="*/ 17678 w 25869"/>
                    <a:gd name="connsiteY17" fmla="*/ 5201 h 40970"/>
                    <a:gd name="connsiteX18" fmla="*/ 19853 w 25869"/>
                    <a:gd name="connsiteY18" fmla="*/ 13430 h 40970"/>
                    <a:gd name="connsiteX19" fmla="*/ 17678 w 25869"/>
                    <a:gd name="connsiteY19" fmla="*/ 21659 h 40970"/>
                    <a:gd name="connsiteX20" fmla="*/ 11740 w 25869"/>
                    <a:gd name="connsiteY20" fmla="*/ 24644 h 40970"/>
                    <a:gd name="connsiteX21" fmla="*/ 5811 w 25869"/>
                    <a:gd name="connsiteY21" fmla="*/ 21659 h 40970"/>
                    <a:gd name="connsiteX22" fmla="*/ 3652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853" y="23536"/>
                      </a:moveTo>
                      <a:lnTo>
                        <a:pt x="19853" y="39200"/>
                      </a:lnTo>
                      <a:lnTo>
                        <a:pt x="24609" y="39200"/>
                      </a:lnTo>
                      <a:lnTo>
                        <a:pt x="24609" y="-1018"/>
                      </a:lnTo>
                      <a:lnTo>
                        <a:pt x="19853" y="-1018"/>
                      </a:lnTo>
                      <a:lnTo>
                        <a:pt x="19853" y="3324"/>
                      </a:lnTo>
                      <a:cubicBezTo>
                        <a:pt x="18855" y="1603"/>
                        <a:pt x="17593" y="324"/>
                        <a:pt x="16066" y="-514"/>
                      </a:cubicBezTo>
                      <a:cubicBezTo>
                        <a:pt x="14544" y="-1352"/>
                        <a:pt x="12713" y="-1771"/>
                        <a:pt x="10574" y="-1771"/>
                      </a:cubicBezTo>
                      <a:cubicBezTo>
                        <a:pt x="7079" y="-1771"/>
                        <a:pt x="4231" y="-376"/>
                        <a:pt x="2031" y="2414"/>
                      </a:cubicBezTo>
                      <a:cubicBezTo>
                        <a:pt x="-163" y="5209"/>
                        <a:pt x="-1260" y="8881"/>
                        <a:pt x="-1260" y="13430"/>
                      </a:cubicBezTo>
                      <a:cubicBezTo>
                        <a:pt x="-1260" y="17978"/>
                        <a:pt x="-163" y="21648"/>
                        <a:pt x="2031" y="24437"/>
                      </a:cubicBezTo>
                      <a:cubicBezTo>
                        <a:pt x="4231" y="27227"/>
                        <a:pt x="7079" y="28622"/>
                        <a:pt x="10574" y="28622"/>
                      </a:cubicBezTo>
                      <a:cubicBezTo>
                        <a:pt x="12713" y="28622"/>
                        <a:pt x="14544" y="28203"/>
                        <a:pt x="16066" y="27365"/>
                      </a:cubicBezTo>
                      <a:cubicBezTo>
                        <a:pt x="17593" y="26533"/>
                        <a:pt x="18855" y="25256"/>
                        <a:pt x="19853" y="23536"/>
                      </a:cubicBezTo>
                      <a:close/>
                      <a:moveTo>
                        <a:pt x="3652" y="13430"/>
                      </a:moveTo>
                      <a:cubicBezTo>
                        <a:pt x="3652" y="9934"/>
                        <a:pt x="4372" y="7191"/>
                        <a:pt x="5811" y="5201"/>
                      </a:cubicBezTo>
                      <a:cubicBezTo>
                        <a:pt x="7250" y="3210"/>
                        <a:pt x="9226" y="2215"/>
                        <a:pt x="11740" y="2215"/>
                      </a:cubicBezTo>
                      <a:cubicBezTo>
                        <a:pt x="14254" y="2215"/>
                        <a:pt x="16234" y="3210"/>
                        <a:pt x="17678" y="5201"/>
                      </a:cubicBezTo>
                      <a:cubicBezTo>
                        <a:pt x="19128" y="7191"/>
                        <a:pt x="19853" y="9934"/>
                        <a:pt x="19853" y="13430"/>
                      </a:cubicBezTo>
                      <a:cubicBezTo>
                        <a:pt x="19853" y="16925"/>
                        <a:pt x="19128" y="19668"/>
                        <a:pt x="17678" y="21659"/>
                      </a:cubicBezTo>
                      <a:cubicBezTo>
                        <a:pt x="16234" y="23649"/>
                        <a:pt x="14254" y="24644"/>
                        <a:pt x="11740" y="24644"/>
                      </a:cubicBezTo>
                      <a:cubicBezTo>
                        <a:pt x="9226" y="24644"/>
                        <a:pt x="7250" y="23649"/>
                        <a:pt x="5811" y="21659"/>
                      </a:cubicBezTo>
                      <a:cubicBezTo>
                        <a:pt x="4372" y="19668"/>
                        <a:pt x="3652" y="16925"/>
                        <a:pt x="3652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2" name="Freeform: Shape 401">
                  <a:extLst>
                    <a:ext uri="{FF2B5EF4-FFF2-40B4-BE49-F238E27FC236}">
                      <a16:creationId xmlns:a16="http://schemas.microsoft.com/office/drawing/2014/main" id="{EAEE5DC7-954C-4884-8616-D4AB021B0BD6}"/>
                    </a:ext>
                  </a:extLst>
                </p:cNvPr>
                <p:cNvSpPr/>
                <p:nvPr/>
              </p:nvSpPr>
              <p:spPr>
                <a:xfrm flipV="1">
                  <a:off x="8937570" y="5886988"/>
                  <a:ext cx="27506" cy="3688"/>
                </a:xfrm>
                <a:custGeom>
                  <a:avLst/>
                  <a:gdLst>
                    <a:gd name="connsiteX0" fmla="*/ 26567 w 27506"/>
                    <a:gd name="connsiteY0" fmla="*/ 5593 h 3688"/>
                    <a:gd name="connsiteX1" fmla="*/ 26567 w 27506"/>
                    <a:gd name="connsiteY1" fmla="*/ 1904 h 3688"/>
                    <a:gd name="connsiteX2" fmla="*/ -940 w 27506"/>
                    <a:gd name="connsiteY2" fmla="*/ 1904 h 3688"/>
                    <a:gd name="connsiteX3" fmla="*/ -940 w 27506"/>
                    <a:gd name="connsiteY3" fmla="*/ 5593 h 3688"/>
                    <a:gd name="connsiteX4" fmla="*/ 26567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567" y="5593"/>
                      </a:moveTo>
                      <a:lnTo>
                        <a:pt x="26567" y="1904"/>
                      </a:lnTo>
                      <a:lnTo>
                        <a:pt x="-940" y="1904"/>
                      </a:lnTo>
                      <a:lnTo>
                        <a:pt x="-940" y="5593"/>
                      </a:lnTo>
                      <a:lnTo>
                        <a:pt x="26567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3" name="Freeform: Shape 402">
                  <a:extLst>
                    <a:ext uri="{FF2B5EF4-FFF2-40B4-BE49-F238E27FC236}">
                      <a16:creationId xmlns:a16="http://schemas.microsoft.com/office/drawing/2014/main" id="{AFF9AF09-EAC8-429B-A7D4-D5B5F12D01D6}"/>
                    </a:ext>
                  </a:extLst>
                </p:cNvPr>
                <p:cNvSpPr/>
                <p:nvPr/>
              </p:nvSpPr>
              <p:spPr>
                <a:xfrm flipV="1">
                  <a:off x="8967475" y="5848556"/>
                  <a:ext cx="26828" cy="30393"/>
                </a:xfrm>
                <a:custGeom>
                  <a:avLst/>
                  <a:gdLst>
                    <a:gd name="connsiteX0" fmla="*/ 25517 w 26828"/>
                    <a:gd name="connsiteY0" fmla="*/ 15286 h 30393"/>
                    <a:gd name="connsiteX1" fmla="*/ 25517 w 26828"/>
                    <a:gd name="connsiteY1" fmla="*/ 12962 h 30393"/>
                    <a:gd name="connsiteX2" fmla="*/ 3650 w 26828"/>
                    <a:gd name="connsiteY2" fmla="*/ 12962 h 30393"/>
                    <a:gd name="connsiteX3" fmla="*/ 6611 w 26828"/>
                    <a:gd name="connsiteY3" fmla="*/ 5477 h 30393"/>
                    <a:gd name="connsiteX4" fmla="*/ 13988 w 26828"/>
                    <a:gd name="connsiteY4" fmla="*/ 2905 h 30393"/>
                    <a:gd name="connsiteX5" fmla="*/ 19297 w 26828"/>
                    <a:gd name="connsiteY5" fmla="*/ 3575 h 30393"/>
                    <a:gd name="connsiteX6" fmla="*/ 24408 w 26828"/>
                    <a:gd name="connsiteY6" fmla="*/ 5593 h 30393"/>
                    <a:gd name="connsiteX7" fmla="*/ 24408 w 26828"/>
                    <a:gd name="connsiteY7" fmla="*/ 1094 h 30393"/>
                    <a:gd name="connsiteX8" fmla="*/ 19157 w 26828"/>
                    <a:gd name="connsiteY8" fmla="*/ -560 h 30393"/>
                    <a:gd name="connsiteX9" fmla="*/ 13707 w 26828"/>
                    <a:gd name="connsiteY9" fmla="*/ -1131 h 30393"/>
                    <a:gd name="connsiteX10" fmla="*/ 2732 w 26828"/>
                    <a:gd name="connsiteY10" fmla="*/ 2897 h 30393"/>
                    <a:gd name="connsiteX11" fmla="*/ -1312 w 26828"/>
                    <a:gd name="connsiteY11" fmla="*/ 13813 h 30393"/>
                    <a:gd name="connsiteX12" fmla="*/ 2525 w 26828"/>
                    <a:gd name="connsiteY12" fmla="*/ 25086 h 30393"/>
                    <a:gd name="connsiteX13" fmla="*/ 12880 w 26828"/>
                    <a:gd name="connsiteY13" fmla="*/ 29262 h 30393"/>
                    <a:gd name="connsiteX14" fmla="*/ 22117 w 26828"/>
                    <a:gd name="connsiteY14" fmla="*/ 25499 h 30393"/>
                    <a:gd name="connsiteX15" fmla="*/ 25517 w 26828"/>
                    <a:gd name="connsiteY15" fmla="*/ 15286 h 30393"/>
                    <a:gd name="connsiteX16" fmla="*/ 20761 w 26828"/>
                    <a:gd name="connsiteY16" fmla="*/ 16683 h 30393"/>
                    <a:gd name="connsiteX17" fmla="*/ 18578 w 26828"/>
                    <a:gd name="connsiteY17" fmla="*/ 22902 h 30393"/>
                    <a:gd name="connsiteX18" fmla="*/ 12929 w 26828"/>
                    <a:gd name="connsiteY18" fmla="*/ 25235 h 30393"/>
                    <a:gd name="connsiteX19" fmla="*/ 6561 w 26828"/>
                    <a:gd name="connsiteY19" fmla="*/ 22985 h 30393"/>
                    <a:gd name="connsiteX20" fmla="*/ 3807 w 26828"/>
                    <a:gd name="connsiteY20" fmla="*/ 16650 h 30393"/>
                    <a:gd name="connsiteX21" fmla="*/ 20761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17" y="15286"/>
                      </a:moveTo>
                      <a:lnTo>
                        <a:pt x="25517" y="12962"/>
                      </a:lnTo>
                      <a:lnTo>
                        <a:pt x="3650" y="12962"/>
                      </a:lnTo>
                      <a:cubicBezTo>
                        <a:pt x="3860" y="9687"/>
                        <a:pt x="4846" y="7192"/>
                        <a:pt x="6611" y="5477"/>
                      </a:cubicBezTo>
                      <a:cubicBezTo>
                        <a:pt x="8375" y="3762"/>
                        <a:pt x="10834" y="2905"/>
                        <a:pt x="13988" y="2905"/>
                      </a:cubicBezTo>
                      <a:cubicBezTo>
                        <a:pt x="15813" y="2905"/>
                        <a:pt x="17583" y="3128"/>
                        <a:pt x="19297" y="3575"/>
                      </a:cubicBezTo>
                      <a:cubicBezTo>
                        <a:pt x="21012" y="4021"/>
                        <a:pt x="22716" y="4694"/>
                        <a:pt x="24408" y="5593"/>
                      </a:cubicBezTo>
                      <a:lnTo>
                        <a:pt x="24408" y="1094"/>
                      </a:lnTo>
                      <a:cubicBezTo>
                        <a:pt x="22699" y="372"/>
                        <a:pt x="20949" y="-180"/>
                        <a:pt x="19157" y="-560"/>
                      </a:cubicBezTo>
                      <a:cubicBezTo>
                        <a:pt x="17365" y="-941"/>
                        <a:pt x="15548" y="-1131"/>
                        <a:pt x="13707" y="-1131"/>
                      </a:cubicBezTo>
                      <a:cubicBezTo>
                        <a:pt x="9086" y="-1131"/>
                        <a:pt x="5428" y="212"/>
                        <a:pt x="2732" y="2897"/>
                      </a:cubicBezTo>
                      <a:cubicBezTo>
                        <a:pt x="36" y="5587"/>
                        <a:pt x="-1312" y="9226"/>
                        <a:pt x="-1312" y="13813"/>
                      </a:cubicBezTo>
                      <a:cubicBezTo>
                        <a:pt x="-1312" y="18550"/>
                        <a:pt x="-33" y="22307"/>
                        <a:pt x="2525" y="25086"/>
                      </a:cubicBezTo>
                      <a:cubicBezTo>
                        <a:pt x="5084" y="27870"/>
                        <a:pt x="8535" y="29262"/>
                        <a:pt x="12880" y="29262"/>
                      </a:cubicBezTo>
                      <a:cubicBezTo>
                        <a:pt x="16772" y="29262"/>
                        <a:pt x="19851" y="28008"/>
                        <a:pt x="22117" y="25499"/>
                      </a:cubicBezTo>
                      <a:cubicBezTo>
                        <a:pt x="24383" y="22996"/>
                        <a:pt x="25517" y="19592"/>
                        <a:pt x="25517" y="15286"/>
                      </a:cubicBezTo>
                      <a:close/>
                      <a:moveTo>
                        <a:pt x="20761" y="16683"/>
                      </a:moveTo>
                      <a:cubicBezTo>
                        <a:pt x="20728" y="19280"/>
                        <a:pt x="20000" y="21353"/>
                        <a:pt x="18578" y="22902"/>
                      </a:cubicBezTo>
                      <a:cubicBezTo>
                        <a:pt x="17155" y="24457"/>
                        <a:pt x="15272" y="25235"/>
                        <a:pt x="12929" y="25235"/>
                      </a:cubicBezTo>
                      <a:cubicBezTo>
                        <a:pt x="10277" y="25235"/>
                        <a:pt x="8155" y="24485"/>
                        <a:pt x="6561" y="22985"/>
                      </a:cubicBezTo>
                      <a:cubicBezTo>
                        <a:pt x="4968" y="21485"/>
                        <a:pt x="4050" y="19374"/>
                        <a:pt x="3807" y="16650"/>
                      </a:cubicBezTo>
                      <a:lnTo>
                        <a:pt x="20761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4" name="Freeform: Shape 403">
                  <a:extLst>
                    <a:ext uri="{FF2B5EF4-FFF2-40B4-BE49-F238E27FC236}">
                      <a16:creationId xmlns:a16="http://schemas.microsoft.com/office/drawing/2014/main" id="{6A0A6CCB-54E3-45A3-82D9-B3844BB2114F}"/>
                    </a:ext>
                  </a:extLst>
                </p:cNvPr>
                <p:cNvSpPr/>
                <p:nvPr/>
              </p:nvSpPr>
              <p:spPr>
                <a:xfrm flipV="1">
                  <a:off x="9001925" y="5848556"/>
                  <a:ext cx="16953" cy="29640"/>
                </a:xfrm>
                <a:custGeom>
                  <a:avLst/>
                  <a:gdLst>
                    <a:gd name="connsiteX0" fmla="*/ 16014 w 16953"/>
                    <a:gd name="connsiteY0" fmla="*/ 23328 h 29640"/>
                    <a:gd name="connsiteX1" fmla="*/ 14269 w 16953"/>
                    <a:gd name="connsiteY1" fmla="*/ 24006 h 29640"/>
                    <a:gd name="connsiteX2" fmla="*/ 12193 w 16953"/>
                    <a:gd name="connsiteY2" fmla="*/ 24230 h 29640"/>
                    <a:gd name="connsiteX3" fmla="*/ 5999 w 16953"/>
                    <a:gd name="connsiteY3" fmla="*/ 21608 h 29640"/>
                    <a:gd name="connsiteX4" fmla="*/ 3840 w 16953"/>
                    <a:gd name="connsiteY4" fmla="*/ 14074 h 29640"/>
                    <a:gd name="connsiteX5" fmla="*/ 3840 w 16953"/>
                    <a:gd name="connsiteY5" fmla="*/ -1176 h 29640"/>
                    <a:gd name="connsiteX6" fmla="*/ -940 w 16953"/>
                    <a:gd name="connsiteY6" fmla="*/ -1176 h 29640"/>
                    <a:gd name="connsiteX7" fmla="*/ -940 w 16953"/>
                    <a:gd name="connsiteY7" fmla="*/ 27769 h 29640"/>
                    <a:gd name="connsiteX8" fmla="*/ 3840 w 16953"/>
                    <a:gd name="connsiteY8" fmla="*/ 27769 h 29640"/>
                    <a:gd name="connsiteX9" fmla="*/ 3840 w 16953"/>
                    <a:gd name="connsiteY9" fmla="*/ 23270 h 29640"/>
                    <a:gd name="connsiteX10" fmla="*/ 7744 w 16953"/>
                    <a:gd name="connsiteY10" fmla="*/ 27182 h 29640"/>
                    <a:gd name="connsiteX11" fmla="*/ 13591 w 16953"/>
                    <a:gd name="connsiteY11" fmla="*/ 28464 h 29640"/>
                    <a:gd name="connsiteX12" fmla="*/ 14674 w 16953"/>
                    <a:gd name="connsiteY12" fmla="*/ 28398 h 29640"/>
                    <a:gd name="connsiteX13" fmla="*/ 15989 w 16953"/>
                    <a:gd name="connsiteY13" fmla="*/ 28208 h 29640"/>
                    <a:gd name="connsiteX14" fmla="*/ 16014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6014" y="23328"/>
                      </a:moveTo>
                      <a:cubicBezTo>
                        <a:pt x="15479" y="23637"/>
                        <a:pt x="14897" y="23863"/>
                        <a:pt x="14269" y="24006"/>
                      </a:cubicBezTo>
                      <a:cubicBezTo>
                        <a:pt x="13640" y="24155"/>
                        <a:pt x="12948" y="24230"/>
                        <a:pt x="12193" y="24230"/>
                      </a:cubicBezTo>
                      <a:cubicBezTo>
                        <a:pt x="9503" y="24230"/>
                        <a:pt x="7438" y="23356"/>
                        <a:pt x="5999" y="21608"/>
                      </a:cubicBezTo>
                      <a:cubicBezTo>
                        <a:pt x="4560" y="19860"/>
                        <a:pt x="3840" y="17349"/>
                        <a:pt x="3840" y="14074"/>
                      </a:cubicBezTo>
                      <a:lnTo>
                        <a:pt x="3840" y="-1176"/>
                      </a:lnTo>
                      <a:lnTo>
                        <a:pt x="-940" y="-1176"/>
                      </a:lnTo>
                      <a:lnTo>
                        <a:pt x="-940" y="27769"/>
                      </a:lnTo>
                      <a:lnTo>
                        <a:pt x="3840" y="27769"/>
                      </a:lnTo>
                      <a:lnTo>
                        <a:pt x="3840" y="23270"/>
                      </a:lnTo>
                      <a:cubicBezTo>
                        <a:pt x="4844" y="25029"/>
                        <a:pt x="6145" y="26333"/>
                        <a:pt x="7744" y="27182"/>
                      </a:cubicBezTo>
                      <a:cubicBezTo>
                        <a:pt x="9348" y="28037"/>
                        <a:pt x="11297" y="28464"/>
                        <a:pt x="13591" y="28464"/>
                      </a:cubicBezTo>
                      <a:cubicBezTo>
                        <a:pt x="13916" y="28464"/>
                        <a:pt x="14277" y="28442"/>
                        <a:pt x="14674" y="28398"/>
                      </a:cubicBezTo>
                      <a:cubicBezTo>
                        <a:pt x="15071" y="28359"/>
                        <a:pt x="15509" y="28296"/>
                        <a:pt x="15989" y="28208"/>
                      </a:cubicBezTo>
                      <a:lnTo>
                        <a:pt x="16014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5" name="Freeform: Shape 404">
                  <a:extLst>
                    <a:ext uri="{FF2B5EF4-FFF2-40B4-BE49-F238E27FC236}">
                      <a16:creationId xmlns:a16="http://schemas.microsoft.com/office/drawing/2014/main" id="{18BE0B6D-0D9A-4630-A07E-7CB4114E132E}"/>
                    </a:ext>
                  </a:extLst>
                </p:cNvPr>
                <p:cNvSpPr/>
                <p:nvPr/>
              </p:nvSpPr>
              <p:spPr>
                <a:xfrm flipV="1">
                  <a:off x="9022760" y="5848556"/>
                  <a:ext cx="16953" cy="29640"/>
                </a:xfrm>
                <a:custGeom>
                  <a:avLst/>
                  <a:gdLst>
                    <a:gd name="connsiteX0" fmla="*/ 16016 w 16953"/>
                    <a:gd name="connsiteY0" fmla="*/ 23328 h 29640"/>
                    <a:gd name="connsiteX1" fmla="*/ 14271 w 16953"/>
                    <a:gd name="connsiteY1" fmla="*/ 24006 h 29640"/>
                    <a:gd name="connsiteX2" fmla="*/ 12195 w 16953"/>
                    <a:gd name="connsiteY2" fmla="*/ 24230 h 29640"/>
                    <a:gd name="connsiteX3" fmla="*/ 6001 w 16953"/>
                    <a:gd name="connsiteY3" fmla="*/ 21608 h 29640"/>
                    <a:gd name="connsiteX4" fmla="*/ 3842 w 16953"/>
                    <a:gd name="connsiteY4" fmla="*/ 14074 h 29640"/>
                    <a:gd name="connsiteX5" fmla="*/ 3842 w 16953"/>
                    <a:gd name="connsiteY5" fmla="*/ -1176 h 29640"/>
                    <a:gd name="connsiteX6" fmla="*/ -938 w 16953"/>
                    <a:gd name="connsiteY6" fmla="*/ -1176 h 29640"/>
                    <a:gd name="connsiteX7" fmla="*/ -938 w 16953"/>
                    <a:gd name="connsiteY7" fmla="*/ 27769 h 29640"/>
                    <a:gd name="connsiteX8" fmla="*/ 3842 w 16953"/>
                    <a:gd name="connsiteY8" fmla="*/ 27769 h 29640"/>
                    <a:gd name="connsiteX9" fmla="*/ 3842 w 16953"/>
                    <a:gd name="connsiteY9" fmla="*/ 23270 h 29640"/>
                    <a:gd name="connsiteX10" fmla="*/ 7746 w 16953"/>
                    <a:gd name="connsiteY10" fmla="*/ 27182 h 29640"/>
                    <a:gd name="connsiteX11" fmla="*/ 13593 w 16953"/>
                    <a:gd name="connsiteY11" fmla="*/ 28464 h 29640"/>
                    <a:gd name="connsiteX12" fmla="*/ 14676 w 16953"/>
                    <a:gd name="connsiteY12" fmla="*/ 28398 h 29640"/>
                    <a:gd name="connsiteX13" fmla="*/ 15991 w 16953"/>
                    <a:gd name="connsiteY13" fmla="*/ 28208 h 29640"/>
                    <a:gd name="connsiteX14" fmla="*/ 16016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6016" y="23328"/>
                      </a:moveTo>
                      <a:cubicBezTo>
                        <a:pt x="15481" y="23637"/>
                        <a:pt x="14900" y="23863"/>
                        <a:pt x="14271" y="24006"/>
                      </a:cubicBezTo>
                      <a:cubicBezTo>
                        <a:pt x="13643" y="24155"/>
                        <a:pt x="12951" y="24230"/>
                        <a:pt x="12195" y="24230"/>
                      </a:cubicBezTo>
                      <a:cubicBezTo>
                        <a:pt x="9505" y="24230"/>
                        <a:pt x="7440" y="23356"/>
                        <a:pt x="6001" y="21608"/>
                      </a:cubicBezTo>
                      <a:cubicBezTo>
                        <a:pt x="4562" y="19860"/>
                        <a:pt x="3842" y="17349"/>
                        <a:pt x="3842" y="14074"/>
                      </a:cubicBezTo>
                      <a:lnTo>
                        <a:pt x="3842" y="-1176"/>
                      </a:lnTo>
                      <a:lnTo>
                        <a:pt x="-938" y="-1176"/>
                      </a:lnTo>
                      <a:lnTo>
                        <a:pt x="-938" y="27769"/>
                      </a:lnTo>
                      <a:lnTo>
                        <a:pt x="3842" y="27769"/>
                      </a:lnTo>
                      <a:lnTo>
                        <a:pt x="3842" y="23270"/>
                      </a:lnTo>
                      <a:cubicBezTo>
                        <a:pt x="4846" y="25029"/>
                        <a:pt x="6147" y="26333"/>
                        <a:pt x="7746" y="27182"/>
                      </a:cubicBezTo>
                      <a:cubicBezTo>
                        <a:pt x="9350" y="28037"/>
                        <a:pt x="11299" y="28464"/>
                        <a:pt x="13593" y="28464"/>
                      </a:cubicBezTo>
                      <a:cubicBezTo>
                        <a:pt x="13918" y="28464"/>
                        <a:pt x="14279" y="28442"/>
                        <a:pt x="14676" y="28398"/>
                      </a:cubicBezTo>
                      <a:cubicBezTo>
                        <a:pt x="15073" y="28359"/>
                        <a:pt x="15512" y="28296"/>
                        <a:pt x="15991" y="28208"/>
                      </a:cubicBezTo>
                      <a:lnTo>
                        <a:pt x="16016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6" name="Freeform: Shape 405">
                  <a:extLst>
                    <a:ext uri="{FF2B5EF4-FFF2-40B4-BE49-F238E27FC236}">
                      <a16:creationId xmlns:a16="http://schemas.microsoft.com/office/drawing/2014/main" id="{E52A6F4D-27A6-400D-B6BA-6A0D80A73035}"/>
                    </a:ext>
                  </a:extLst>
                </p:cNvPr>
                <p:cNvSpPr/>
                <p:nvPr/>
              </p:nvSpPr>
              <p:spPr>
                <a:xfrm flipV="1">
                  <a:off x="9041444" y="5848556"/>
                  <a:ext cx="26572" cy="30393"/>
                </a:xfrm>
                <a:custGeom>
                  <a:avLst/>
                  <a:gdLst>
                    <a:gd name="connsiteX0" fmla="*/ 11993 w 26572"/>
                    <a:gd name="connsiteY0" fmla="*/ 25235 h 30393"/>
                    <a:gd name="connsiteX1" fmla="*/ 5948 w 26572"/>
                    <a:gd name="connsiteY1" fmla="*/ 22249 h 30393"/>
                    <a:gd name="connsiteX2" fmla="*/ 3723 w 26572"/>
                    <a:gd name="connsiteY2" fmla="*/ 14070 h 30393"/>
                    <a:gd name="connsiteX3" fmla="*/ 5931 w 26572"/>
                    <a:gd name="connsiteY3" fmla="*/ 5891 h 30393"/>
                    <a:gd name="connsiteX4" fmla="*/ 11993 w 26572"/>
                    <a:gd name="connsiteY4" fmla="*/ 2905 h 30393"/>
                    <a:gd name="connsiteX5" fmla="*/ 18014 w 26572"/>
                    <a:gd name="connsiteY5" fmla="*/ 5899 h 30393"/>
                    <a:gd name="connsiteX6" fmla="*/ 20239 w 26572"/>
                    <a:gd name="connsiteY6" fmla="*/ 14070 h 30393"/>
                    <a:gd name="connsiteX7" fmla="*/ 18014 w 26572"/>
                    <a:gd name="connsiteY7" fmla="*/ 22224 h 30393"/>
                    <a:gd name="connsiteX8" fmla="*/ 11993 w 26572"/>
                    <a:gd name="connsiteY8" fmla="*/ 25235 h 30393"/>
                    <a:gd name="connsiteX9" fmla="*/ 11993 w 26572"/>
                    <a:gd name="connsiteY9" fmla="*/ 29262 h 30393"/>
                    <a:gd name="connsiteX10" fmla="*/ 21735 w 26572"/>
                    <a:gd name="connsiteY10" fmla="*/ 25226 h 30393"/>
                    <a:gd name="connsiteX11" fmla="*/ 25283 w 26572"/>
                    <a:gd name="connsiteY11" fmla="*/ 14070 h 30393"/>
                    <a:gd name="connsiteX12" fmla="*/ 21735 w 26572"/>
                    <a:gd name="connsiteY12" fmla="*/ 2913 h 30393"/>
                    <a:gd name="connsiteX13" fmla="*/ 11993 w 26572"/>
                    <a:gd name="connsiteY13" fmla="*/ -1131 h 30393"/>
                    <a:gd name="connsiteX14" fmla="*/ 2234 w 26572"/>
                    <a:gd name="connsiteY14" fmla="*/ 2913 h 30393"/>
                    <a:gd name="connsiteX15" fmla="*/ -1289 w 26572"/>
                    <a:gd name="connsiteY15" fmla="*/ 14070 h 30393"/>
                    <a:gd name="connsiteX16" fmla="*/ 2234 w 26572"/>
                    <a:gd name="connsiteY16" fmla="*/ 25226 h 30393"/>
                    <a:gd name="connsiteX17" fmla="*/ 11993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993" y="25235"/>
                      </a:moveTo>
                      <a:cubicBezTo>
                        <a:pt x="9446" y="25235"/>
                        <a:pt x="7431" y="24239"/>
                        <a:pt x="5948" y="22249"/>
                      </a:cubicBezTo>
                      <a:cubicBezTo>
                        <a:pt x="4464" y="20259"/>
                        <a:pt x="3723" y="17532"/>
                        <a:pt x="3723" y="14070"/>
                      </a:cubicBezTo>
                      <a:cubicBezTo>
                        <a:pt x="3723" y="10607"/>
                        <a:pt x="4459" y="7881"/>
                        <a:pt x="5931" y="5891"/>
                      </a:cubicBezTo>
                      <a:cubicBezTo>
                        <a:pt x="7409" y="3900"/>
                        <a:pt x="9429" y="2905"/>
                        <a:pt x="11993" y="2905"/>
                      </a:cubicBezTo>
                      <a:cubicBezTo>
                        <a:pt x="14529" y="2905"/>
                        <a:pt x="16536" y="3903"/>
                        <a:pt x="18014" y="5899"/>
                      </a:cubicBezTo>
                      <a:cubicBezTo>
                        <a:pt x="19497" y="7900"/>
                        <a:pt x="20239" y="10624"/>
                        <a:pt x="20239" y="14070"/>
                      </a:cubicBezTo>
                      <a:cubicBezTo>
                        <a:pt x="20239" y="17499"/>
                        <a:pt x="19497" y="20217"/>
                        <a:pt x="18014" y="22224"/>
                      </a:cubicBezTo>
                      <a:cubicBezTo>
                        <a:pt x="16536" y="24231"/>
                        <a:pt x="14529" y="25235"/>
                        <a:pt x="11993" y="25235"/>
                      </a:cubicBezTo>
                      <a:close/>
                      <a:moveTo>
                        <a:pt x="11993" y="29262"/>
                      </a:moveTo>
                      <a:cubicBezTo>
                        <a:pt x="16128" y="29262"/>
                        <a:pt x="19376" y="27917"/>
                        <a:pt x="21735" y="25226"/>
                      </a:cubicBezTo>
                      <a:cubicBezTo>
                        <a:pt x="24101" y="22541"/>
                        <a:pt x="25283" y="18822"/>
                        <a:pt x="25283" y="14070"/>
                      </a:cubicBezTo>
                      <a:cubicBezTo>
                        <a:pt x="25283" y="9334"/>
                        <a:pt x="24101" y="5615"/>
                        <a:pt x="21735" y="2913"/>
                      </a:cubicBezTo>
                      <a:cubicBezTo>
                        <a:pt x="19376" y="217"/>
                        <a:pt x="16128" y="-1131"/>
                        <a:pt x="11993" y="-1131"/>
                      </a:cubicBezTo>
                      <a:cubicBezTo>
                        <a:pt x="7841" y="-1131"/>
                        <a:pt x="4589" y="217"/>
                        <a:pt x="2234" y="2913"/>
                      </a:cubicBezTo>
                      <a:cubicBezTo>
                        <a:pt x="-114" y="5615"/>
                        <a:pt x="-1289" y="9334"/>
                        <a:pt x="-1289" y="14070"/>
                      </a:cubicBezTo>
                      <a:cubicBezTo>
                        <a:pt x="-1289" y="18822"/>
                        <a:pt x="-114" y="22541"/>
                        <a:pt x="2234" y="25226"/>
                      </a:cubicBezTo>
                      <a:cubicBezTo>
                        <a:pt x="4589" y="27917"/>
                        <a:pt x="7841" y="29262"/>
                        <a:pt x="11993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7" name="Freeform: Shape 406">
                  <a:extLst>
                    <a:ext uri="{FF2B5EF4-FFF2-40B4-BE49-F238E27FC236}">
                      <a16:creationId xmlns:a16="http://schemas.microsoft.com/office/drawing/2014/main" id="{6344F139-DF38-43C6-9CF8-755297707770}"/>
                    </a:ext>
                  </a:extLst>
                </p:cNvPr>
                <p:cNvSpPr/>
                <p:nvPr/>
              </p:nvSpPr>
              <p:spPr>
                <a:xfrm flipV="1">
                  <a:off x="9075713" y="5848556"/>
                  <a:ext cx="16953" cy="29640"/>
                </a:xfrm>
                <a:custGeom>
                  <a:avLst/>
                  <a:gdLst>
                    <a:gd name="connsiteX0" fmla="*/ 16022 w 16953"/>
                    <a:gd name="connsiteY0" fmla="*/ 23328 h 29640"/>
                    <a:gd name="connsiteX1" fmla="*/ 14277 w 16953"/>
                    <a:gd name="connsiteY1" fmla="*/ 24006 h 29640"/>
                    <a:gd name="connsiteX2" fmla="*/ 12201 w 16953"/>
                    <a:gd name="connsiteY2" fmla="*/ 24230 h 29640"/>
                    <a:gd name="connsiteX3" fmla="*/ 6006 w 16953"/>
                    <a:gd name="connsiteY3" fmla="*/ 21608 h 29640"/>
                    <a:gd name="connsiteX4" fmla="*/ 3848 w 16953"/>
                    <a:gd name="connsiteY4" fmla="*/ 14074 h 29640"/>
                    <a:gd name="connsiteX5" fmla="*/ 3848 w 16953"/>
                    <a:gd name="connsiteY5" fmla="*/ -1176 h 29640"/>
                    <a:gd name="connsiteX6" fmla="*/ -932 w 16953"/>
                    <a:gd name="connsiteY6" fmla="*/ -1176 h 29640"/>
                    <a:gd name="connsiteX7" fmla="*/ -932 w 16953"/>
                    <a:gd name="connsiteY7" fmla="*/ 27769 h 29640"/>
                    <a:gd name="connsiteX8" fmla="*/ 3848 w 16953"/>
                    <a:gd name="connsiteY8" fmla="*/ 27769 h 29640"/>
                    <a:gd name="connsiteX9" fmla="*/ 3848 w 16953"/>
                    <a:gd name="connsiteY9" fmla="*/ 23270 h 29640"/>
                    <a:gd name="connsiteX10" fmla="*/ 7751 w 16953"/>
                    <a:gd name="connsiteY10" fmla="*/ 27182 h 29640"/>
                    <a:gd name="connsiteX11" fmla="*/ 13599 w 16953"/>
                    <a:gd name="connsiteY11" fmla="*/ 28464 h 29640"/>
                    <a:gd name="connsiteX12" fmla="*/ 14682 w 16953"/>
                    <a:gd name="connsiteY12" fmla="*/ 28398 h 29640"/>
                    <a:gd name="connsiteX13" fmla="*/ 15997 w 16953"/>
                    <a:gd name="connsiteY13" fmla="*/ 28208 h 29640"/>
                    <a:gd name="connsiteX14" fmla="*/ 1602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6022" y="23328"/>
                      </a:moveTo>
                      <a:cubicBezTo>
                        <a:pt x="15487" y="23637"/>
                        <a:pt x="14905" y="23863"/>
                        <a:pt x="14277" y="24006"/>
                      </a:cubicBezTo>
                      <a:cubicBezTo>
                        <a:pt x="13648" y="24155"/>
                        <a:pt x="12956" y="24230"/>
                        <a:pt x="12201" y="24230"/>
                      </a:cubicBezTo>
                      <a:cubicBezTo>
                        <a:pt x="9510" y="24230"/>
                        <a:pt x="7445" y="23356"/>
                        <a:pt x="6006" y="21608"/>
                      </a:cubicBezTo>
                      <a:cubicBezTo>
                        <a:pt x="4567" y="19860"/>
                        <a:pt x="3848" y="17349"/>
                        <a:pt x="3848" y="14074"/>
                      </a:cubicBezTo>
                      <a:lnTo>
                        <a:pt x="3848" y="-1176"/>
                      </a:lnTo>
                      <a:lnTo>
                        <a:pt x="-932" y="-1176"/>
                      </a:lnTo>
                      <a:lnTo>
                        <a:pt x="-932" y="27769"/>
                      </a:lnTo>
                      <a:lnTo>
                        <a:pt x="3848" y="27769"/>
                      </a:lnTo>
                      <a:lnTo>
                        <a:pt x="3848" y="23270"/>
                      </a:lnTo>
                      <a:cubicBezTo>
                        <a:pt x="4851" y="25029"/>
                        <a:pt x="6153" y="26333"/>
                        <a:pt x="7751" y="27182"/>
                      </a:cubicBezTo>
                      <a:cubicBezTo>
                        <a:pt x="9356" y="28037"/>
                        <a:pt x="11305" y="28464"/>
                        <a:pt x="13599" y="28464"/>
                      </a:cubicBezTo>
                      <a:cubicBezTo>
                        <a:pt x="13924" y="28464"/>
                        <a:pt x="14285" y="28442"/>
                        <a:pt x="14682" y="28398"/>
                      </a:cubicBezTo>
                      <a:cubicBezTo>
                        <a:pt x="15079" y="28359"/>
                        <a:pt x="15517" y="28296"/>
                        <a:pt x="15997" y="28208"/>
                      </a:cubicBezTo>
                      <a:lnTo>
                        <a:pt x="1602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8" name="Freeform: Shape 407">
                  <a:extLst>
                    <a:ext uri="{FF2B5EF4-FFF2-40B4-BE49-F238E27FC236}">
                      <a16:creationId xmlns:a16="http://schemas.microsoft.com/office/drawing/2014/main" id="{973507CE-D57B-49B8-ADC7-EA7EFFF1B0E1}"/>
                    </a:ext>
                  </a:extLst>
                </p:cNvPr>
                <p:cNvSpPr/>
                <p:nvPr/>
              </p:nvSpPr>
              <p:spPr>
                <a:xfrm flipV="1">
                  <a:off x="9092669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9" name="Freeform: Shape 408">
                  <a:extLst>
                    <a:ext uri="{FF2B5EF4-FFF2-40B4-BE49-F238E27FC236}">
                      <a16:creationId xmlns:a16="http://schemas.microsoft.com/office/drawing/2014/main" id="{CEB384BA-4FFC-4311-91FE-2D8715EA7ED1}"/>
                    </a:ext>
                  </a:extLst>
                </p:cNvPr>
                <p:cNvSpPr/>
                <p:nvPr/>
              </p:nvSpPr>
              <p:spPr>
                <a:xfrm flipV="1">
                  <a:off x="9115101" y="5854164"/>
                  <a:ext cx="33130" cy="14936"/>
                </a:xfrm>
                <a:custGeom>
                  <a:avLst/>
                  <a:gdLst>
                    <a:gd name="connsiteX0" fmla="*/ -2002 w 33130"/>
                    <a:gd name="connsiteY0" fmla="*/ 13548 h 14936"/>
                    <a:gd name="connsiteX1" fmla="*/ 31128 w 33130"/>
                    <a:gd name="connsiteY1" fmla="*/ 13548 h 14936"/>
                    <a:gd name="connsiteX2" fmla="*/ 31128 w 33130"/>
                    <a:gd name="connsiteY2" fmla="*/ 9207 h 14936"/>
                    <a:gd name="connsiteX3" fmla="*/ -2002 w 33130"/>
                    <a:gd name="connsiteY3" fmla="*/ 9207 h 14936"/>
                    <a:gd name="connsiteX4" fmla="*/ -2002 w 33130"/>
                    <a:gd name="connsiteY4" fmla="*/ 13548 h 14936"/>
                    <a:gd name="connsiteX5" fmla="*/ -2002 w 33130"/>
                    <a:gd name="connsiteY5" fmla="*/ 3004 h 14936"/>
                    <a:gd name="connsiteX6" fmla="*/ 31128 w 33130"/>
                    <a:gd name="connsiteY6" fmla="*/ 3004 h 14936"/>
                    <a:gd name="connsiteX7" fmla="*/ 31128 w 33130"/>
                    <a:gd name="connsiteY7" fmla="*/ -1388 h 14936"/>
                    <a:gd name="connsiteX8" fmla="*/ -2002 w 33130"/>
                    <a:gd name="connsiteY8" fmla="*/ -1388 h 14936"/>
                    <a:gd name="connsiteX9" fmla="*/ -2002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02" y="13548"/>
                      </a:moveTo>
                      <a:lnTo>
                        <a:pt x="31128" y="13548"/>
                      </a:lnTo>
                      <a:lnTo>
                        <a:pt x="31128" y="9207"/>
                      </a:lnTo>
                      <a:lnTo>
                        <a:pt x="-2002" y="9207"/>
                      </a:lnTo>
                      <a:lnTo>
                        <a:pt x="-2002" y="13548"/>
                      </a:lnTo>
                      <a:close/>
                      <a:moveTo>
                        <a:pt x="-2002" y="3004"/>
                      </a:moveTo>
                      <a:lnTo>
                        <a:pt x="31128" y="3004"/>
                      </a:lnTo>
                      <a:lnTo>
                        <a:pt x="31128" y="-1388"/>
                      </a:lnTo>
                      <a:lnTo>
                        <a:pt x="-2002" y="-1388"/>
                      </a:lnTo>
                      <a:lnTo>
                        <a:pt x="-2002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0" name="Freeform: Shape 409">
                  <a:extLst>
                    <a:ext uri="{FF2B5EF4-FFF2-40B4-BE49-F238E27FC236}">
                      <a16:creationId xmlns:a16="http://schemas.microsoft.com/office/drawing/2014/main" id="{B4593C5E-EF31-4E4B-B87B-D339266EE15C}"/>
                    </a:ext>
                  </a:extLst>
                </p:cNvPr>
                <p:cNvSpPr/>
                <p:nvPr/>
              </p:nvSpPr>
              <p:spPr>
                <a:xfrm flipV="1">
                  <a:off x="9153843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1" name="Freeform: Shape 410">
                  <a:extLst>
                    <a:ext uri="{FF2B5EF4-FFF2-40B4-BE49-F238E27FC236}">
                      <a16:creationId xmlns:a16="http://schemas.microsoft.com/office/drawing/2014/main" id="{43F21400-4E5D-4442-B4C5-5DAAB9E261A1}"/>
                    </a:ext>
                  </a:extLst>
                </p:cNvPr>
                <p:cNvSpPr/>
                <p:nvPr/>
              </p:nvSpPr>
              <p:spPr>
                <a:xfrm flipV="1">
                  <a:off x="9174546" y="5838913"/>
                  <a:ext cx="24496" cy="39283"/>
                </a:xfrm>
                <a:custGeom>
                  <a:avLst/>
                  <a:gdLst>
                    <a:gd name="connsiteX0" fmla="*/ 5012 w 24496"/>
                    <a:gd name="connsiteY0" fmla="*/ 2632 h 39283"/>
                    <a:gd name="connsiteX1" fmla="*/ 23231 w 24496"/>
                    <a:gd name="connsiteY1" fmla="*/ 2632 h 39283"/>
                    <a:gd name="connsiteX2" fmla="*/ 23231 w 24496"/>
                    <a:gd name="connsiteY2" fmla="*/ -1760 h 39283"/>
                    <a:gd name="connsiteX3" fmla="*/ -1266 w 24496"/>
                    <a:gd name="connsiteY3" fmla="*/ -1760 h 39283"/>
                    <a:gd name="connsiteX4" fmla="*/ -1266 w 24496"/>
                    <a:gd name="connsiteY4" fmla="*/ 2632 h 39283"/>
                    <a:gd name="connsiteX5" fmla="*/ 6831 w 24496"/>
                    <a:gd name="connsiteY5" fmla="*/ 10885 h 39283"/>
                    <a:gd name="connsiteX6" fmla="*/ 13282 w 24496"/>
                    <a:gd name="connsiteY6" fmla="*/ 17576 h 39283"/>
                    <a:gd name="connsiteX7" fmla="*/ 16780 w 24496"/>
                    <a:gd name="connsiteY7" fmla="*/ 22340 h 39283"/>
                    <a:gd name="connsiteX8" fmla="*/ 17781 w 24496"/>
                    <a:gd name="connsiteY8" fmla="*/ 26177 h 39283"/>
                    <a:gd name="connsiteX9" fmla="*/ 15622 w 24496"/>
                    <a:gd name="connsiteY9" fmla="*/ 31189 h 39283"/>
                    <a:gd name="connsiteX10" fmla="*/ 9999 w 24496"/>
                    <a:gd name="connsiteY10" fmla="*/ 33132 h 39283"/>
                    <a:gd name="connsiteX11" fmla="*/ 4813 w 24496"/>
                    <a:gd name="connsiteY11" fmla="*/ 32280 h 39283"/>
                    <a:gd name="connsiteX12" fmla="*/ -1009 w 24496"/>
                    <a:gd name="connsiteY12" fmla="*/ 29692 h 39283"/>
                    <a:gd name="connsiteX13" fmla="*/ -1009 w 24496"/>
                    <a:gd name="connsiteY13" fmla="*/ 34968 h 39283"/>
                    <a:gd name="connsiteX14" fmla="*/ 4879 w 24496"/>
                    <a:gd name="connsiteY14" fmla="*/ 36879 h 39283"/>
                    <a:gd name="connsiteX15" fmla="*/ 9899 w 24496"/>
                    <a:gd name="connsiteY15" fmla="*/ 37524 h 39283"/>
                    <a:gd name="connsiteX16" fmla="*/ 19460 w 24496"/>
                    <a:gd name="connsiteY16" fmla="*/ 34522 h 39283"/>
                    <a:gd name="connsiteX17" fmla="*/ 23024 w 24496"/>
                    <a:gd name="connsiteY17" fmla="*/ 26516 h 39283"/>
                    <a:gd name="connsiteX18" fmla="*/ 22131 w 24496"/>
                    <a:gd name="connsiteY18" fmla="*/ 22000 h 39283"/>
                    <a:gd name="connsiteX19" fmla="*/ 18889 w 24496"/>
                    <a:gd name="connsiteY19" fmla="*/ 16980 h 39283"/>
                    <a:gd name="connsiteX20" fmla="*/ 14779 w 24496"/>
                    <a:gd name="connsiteY20" fmla="*/ 12647 h 39283"/>
                    <a:gd name="connsiteX21" fmla="*/ 5012 w 24496"/>
                    <a:gd name="connsiteY21" fmla="*/ 2632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5012" y="2632"/>
                      </a:moveTo>
                      <a:lnTo>
                        <a:pt x="23231" y="2632"/>
                      </a:lnTo>
                      <a:lnTo>
                        <a:pt x="23231" y="-1760"/>
                      </a:lnTo>
                      <a:lnTo>
                        <a:pt x="-1266" y="-1760"/>
                      </a:lnTo>
                      <a:lnTo>
                        <a:pt x="-1266" y="2632"/>
                      </a:lnTo>
                      <a:cubicBezTo>
                        <a:pt x="714" y="4683"/>
                        <a:pt x="3413" y="7434"/>
                        <a:pt x="6831" y="10885"/>
                      </a:cubicBezTo>
                      <a:cubicBezTo>
                        <a:pt x="10255" y="14342"/>
                        <a:pt x="12405" y="16572"/>
                        <a:pt x="13282" y="17576"/>
                      </a:cubicBezTo>
                      <a:cubicBezTo>
                        <a:pt x="14952" y="19450"/>
                        <a:pt x="16119" y="21038"/>
                        <a:pt x="16780" y="22340"/>
                      </a:cubicBezTo>
                      <a:cubicBezTo>
                        <a:pt x="17447" y="23641"/>
                        <a:pt x="17781" y="24920"/>
                        <a:pt x="17781" y="26177"/>
                      </a:cubicBezTo>
                      <a:cubicBezTo>
                        <a:pt x="17781" y="28228"/>
                        <a:pt x="17061" y="29899"/>
                        <a:pt x="15622" y="31189"/>
                      </a:cubicBezTo>
                      <a:cubicBezTo>
                        <a:pt x="14183" y="32484"/>
                        <a:pt x="12309" y="33132"/>
                        <a:pt x="9999" y="33132"/>
                      </a:cubicBezTo>
                      <a:cubicBezTo>
                        <a:pt x="8361" y="33132"/>
                        <a:pt x="6633" y="32848"/>
                        <a:pt x="4813" y="32280"/>
                      </a:cubicBezTo>
                      <a:cubicBezTo>
                        <a:pt x="2999" y="31712"/>
                        <a:pt x="1058" y="30850"/>
                        <a:pt x="-1009" y="29692"/>
                      </a:cubicBezTo>
                      <a:lnTo>
                        <a:pt x="-1009" y="34968"/>
                      </a:lnTo>
                      <a:cubicBezTo>
                        <a:pt x="1092" y="35812"/>
                        <a:pt x="3054" y="36449"/>
                        <a:pt x="4879" y="36879"/>
                      </a:cubicBezTo>
                      <a:cubicBezTo>
                        <a:pt x="6710" y="37309"/>
                        <a:pt x="8383" y="37524"/>
                        <a:pt x="9899" y="37524"/>
                      </a:cubicBezTo>
                      <a:cubicBezTo>
                        <a:pt x="13897" y="37524"/>
                        <a:pt x="17083" y="36523"/>
                        <a:pt x="19460" y="34522"/>
                      </a:cubicBezTo>
                      <a:cubicBezTo>
                        <a:pt x="21836" y="32526"/>
                        <a:pt x="23024" y="29857"/>
                        <a:pt x="23024" y="26516"/>
                      </a:cubicBezTo>
                      <a:cubicBezTo>
                        <a:pt x="23024" y="24928"/>
                        <a:pt x="22726" y="23423"/>
                        <a:pt x="22131" y="22000"/>
                      </a:cubicBezTo>
                      <a:cubicBezTo>
                        <a:pt x="21541" y="20583"/>
                        <a:pt x="20460" y="18910"/>
                        <a:pt x="18889" y="16980"/>
                      </a:cubicBezTo>
                      <a:cubicBezTo>
                        <a:pt x="18459" y="16479"/>
                        <a:pt x="17089" y="15034"/>
                        <a:pt x="14779" y="12647"/>
                      </a:cubicBezTo>
                      <a:cubicBezTo>
                        <a:pt x="12474" y="10259"/>
                        <a:pt x="9218" y="6921"/>
                        <a:pt x="5012" y="263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2" name="Freeform: Shape 411">
                  <a:extLst>
                    <a:ext uri="{FF2B5EF4-FFF2-40B4-BE49-F238E27FC236}">
                      <a16:creationId xmlns:a16="http://schemas.microsoft.com/office/drawing/2014/main" id="{7CB5D136-A8D7-4AED-8A3A-113489E3580D}"/>
                    </a:ext>
                  </a:extLst>
                </p:cNvPr>
                <p:cNvSpPr/>
                <p:nvPr/>
              </p:nvSpPr>
              <p:spPr>
                <a:xfrm flipV="1">
                  <a:off x="9210000" y="5871630"/>
                  <a:ext cx="5458" cy="6566"/>
                </a:xfrm>
                <a:custGeom>
                  <a:avLst/>
                  <a:gdLst>
                    <a:gd name="connsiteX0" fmla="*/ -327 w 5458"/>
                    <a:gd name="connsiteY0" fmla="*/ 6786 h 6566"/>
                    <a:gd name="connsiteX1" fmla="*/ 5132 w 5458"/>
                    <a:gd name="connsiteY1" fmla="*/ 6786 h 6566"/>
                    <a:gd name="connsiteX2" fmla="*/ 5132 w 5458"/>
                    <a:gd name="connsiteY2" fmla="*/ 220 h 6566"/>
                    <a:gd name="connsiteX3" fmla="*/ -327 w 5458"/>
                    <a:gd name="connsiteY3" fmla="*/ 220 h 6566"/>
                    <a:gd name="connsiteX4" fmla="*/ -327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27" y="6786"/>
                      </a:moveTo>
                      <a:lnTo>
                        <a:pt x="5132" y="6786"/>
                      </a:lnTo>
                      <a:lnTo>
                        <a:pt x="5132" y="220"/>
                      </a:lnTo>
                      <a:lnTo>
                        <a:pt x="-327" y="220"/>
                      </a:lnTo>
                      <a:lnTo>
                        <a:pt x="-327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3" name="Freeform: Shape 412">
                  <a:extLst>
                    <a:ext uri="{FF2B5EF4-FFF2-40B4-BE49-F238E27FC236}">
                      <a16:creationId xmlns:a16="http://schemas.microsoft.com/office/drawing/2014/main" id="{F77D4BBC-0E35-4FF1-A8F5-39E3A4D8EFC9}"/>
                    </a:ext>
                  </a:extLst>
                </p:cNvPr>
                <p:cNvSpPr/>
                <p:nvPr/>
              </p:nvSpPr>
              <p:spPr>
                <a:xfrm flipV="1">
                  <a:off x="9226982" y="5839608"/>
                  <a:ext cx="22974" cy="38588"/>
                </a:xfrm>
                <a:custGeom>
                  <a:avLst/>
                  <a:gdLst>
                    <a:gd name="connsiteX0" fmla="*/ -649 w 22974"/>
                    <a:gd name="connsiteY0" fmla="*/ 2674 h 38588"/>
                    <a:gd name="connsiteX1" fmla="*/ 7877 w 22974"/>
                    <a:gd name="connsiteY1" fmla="*/ 2674 h 38588"/>
                    <a:gd name="connsiteX2" fmla="*/ 7877 w 22974"/>
                    <a:gd name="connsiteY2" fmla="*/ 32116 h 38588"/>
                    <a:gd name="connsiteX3" fmla="*/ -1402 w 22974"/>
                    <a:gd name="connsiteY3" fmla="*/ 30255 h 38588"/>
                    <a:gd name="connsiteX4" fmla="*/ -1402 w 22974"/>
                    <a:gd name="connsiteY4" fmla="*/ 35010 h 38588"/>
                    <a:gd name="connsiteX5" fmla="*/ 7827 w 22974"/>
                    <a:gd name="connsiteY5" fmla="*/ 36871 h 38588"/>
                    <a:gd name="connsiteX6" fmla="*/ 13046 w 22974"/>
                    <a:gd name="connsiteY6" fmla="*/ 36871 h 38588"/>
                    <a:gd name="connsiteX7" fmla="*/ 13046 w 22974"/>
                    <a:gd name="connsiteY7" fmla="*/ 2674 h 38588"/>
                    <a:gd name="connsiteX8" fmla="*/ 21573 w 22974"/>
                    <a:gd name="connsiteY8" fmla="*/ 2674 h 38588"/>
                    <a:gd name="connsiteX9" fmla="*/ 21573 w 22974"/>
                    <a:gd name="connsiteY9" fmla="*/ -1718 h 38588"/>
                    <a:gd name="connsiteX10" fmla="*/ -649 w 22974"/>
                    <a:gd name="connsiteY10" fmla="*/ -1718 h 38588"/>
                    <a:gd name="connsiteX11" fmla="*/ -649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649" y="2674"/>
                      </a:moveTo>
                      <a:lnTo>
                        <a:pt x="7877" y="2674"/>
                      </a:lnTo>
                      <a:lnTo>
                        <a:pt x="7877" y="32116"/>
                      </a:lnTo>
                      <a:lnTo>
                        <a:pt x="-1402" y="30255"/>
                      </a:lnTo>
                      <a:lnTo>
                        <a:pt x="-1402" y="35010"/>
                      </a:lnTo>
                      <a:lnTo>
                        <a:pt x="7827" y="36871"/>
                      </a:lnTo>
                      <a:lnTo>
                        <a:pt x="13046" y="36871"/>
                      </a:lnTo>
                      <a:lnTo>
                        <a:pt x="13046" y="2674"/>
                      </a:lnTo>
                      <a:lnTo>
                        <a:pt x="21573" y="2674"/>
                      </a:lnTo>
                      <a:lnTo>
                        <a:pt x="21573" y="-1718"/>
                      </a:lnTo>
                      <a:lnTo>
                        <a:pt x="-649" y="-1718"/>
                      </a:lnTo>
                      <a:lnTo>
                        <a:pt x="-649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4" name="Freeform: Shape 413">
                  <a:extLst>
                    <a:ext uri="{FF2B5EF4-FFF2-40B4-BE49-F238E27FC236}">
                      <a16:creationId xmlns:a16="http://schemas.microsoft.com/office/drawing/2014/main" id="{380903AB-C26C-465B-99AA-EB51B7ED4489}"/>
                    </a:ext>
                  </a:extLst>
                </p:cNvPr>
                <p:cNvSpPr/>
                <p:nvPr/>
              </p:nvSpPr>
              <p:spPr>
                <a:xfrm flipV="1">
                  <a:off x="9258540" y="5838913"/>
                  <a:ext cx="26646" cy="40036"/>
                </a:xfrm>
                <a:custGeom>
                  <a:avLst/>
                  <a:gdLst>
                    <a:gd name="connsiteX0" fmla="*/ 12414 w 26646"/>
                    <a:gd name="connsiteY0" fmla="*/ 20408 h 40036"/>
                    <a:gd name="connsiteX1" fmla="*/ 6839 w 26646"/>
                    <a:gd name="connsiteY1" fmla="*/ 18002 h 40036"/>
                    <a:gd name="connsiteX2" fmla="*/ 4788 w 26646"/>
                    <a:gd name="connsiteY2" fmla="*/ 11419 h 40036"/>
                    <a:gd name="connsiteX3" fmla="*/ 6839 w 26646"/>
                    <a:gd name="connsiteY3" fmla="*/ 4836 h 40036"/>
                    <a:gd name="connsiteX4" fmla="*/ 12414 w 26646"/>
                    <a:gd name="connsiteY4" fmla="*/ 2421 h 40036"/>
                    <a:gd name="connsiteX5" fmla="*/ 17979 w 26646"/>
                    <a:gd name="connsiteY5" fmla="*/ 4836 h 40036"/>
                    <a:gd name="connsiteX6" fmla="*/ 20031 w 26646"/>
                    <a:gd name="connsiteY6" fmla="*/ 11419 h 40036"/>
                    <a:gd name="connsiteX7" fmla="*/ 17979 w 26646"/>
                    <a:gd name="connsiteY7" fmla="*/ 18002 h 40036"/>
                    <a:gd name="connsiteX8" fmla="*/ 12414 w 26646"/>
                    <a:gd name="connsiteY8" fmla="*/ 20408 h 40036"/>
                    <a:gd name="connsiteX9" fmla="*/ 22776 w 26646"/>
                    <a:gd name="connsiteY9" fmla="*/ 36775 h 40036"/>
                    <a:gd name="connsiteX10" fmla="*/ 22776 w 26646"/>
                    <a:gd name="connsiteY10" fmla="*/ 32020 h 40036"/>
                    <a:gd name="connsiteX11" fmla="*/ 18807 w 26646"/>
                    <a:gd name="connsiteY11" fmla="*/ 33434 h 40036"/>
                    <a:gd name="connsiteX12" fmla="*/ 14837 w 26646"/>
                    <a:gd name="connsiteY12" fmla="*/ 33930 h 40036"/>
                    <a:gd name="connsiteX13" fmla="*/ 6939 w 26646"/>
                    <a:gd name="connsiteY13" fmla="*/ 30440 h 40036"/>
                    <a:gd name="connsiteX14" fmla="*/ 3829 w 26646"/>
                    <a:gd name="connsiteY14" fmla="*/ 19896 h 40036"/>
                    <a:gd name="connsiteX15" fmla="*/ 7650 w 26646"/>
                    <a:gd name="connsiteY15" fmla="*/ 23344 h 40036"/>
                    <a:gd name="connsiteX16" fmla="*/ 12720 w 26646"/>
                    <a:gd name="connsiteY16" fmla="*/ 24544 h 40036"/>
                    <a:gd name="connsiteX17" fmla="*/ 21908 w 26646"/>
                    <a:gd name="connsiteY17" fmla="*/ 21012 h 40036"/>
                    <a:gd name="connsiteX18" fmla="*/ 25282 w 26646"/>
                    <a:gd name="connsiteY18" fmla="*/ 11419 h 40036"/>
                    <a:gd name="connsiteX19" fmla="*/ 21767 w 26646"/>
                    <a:gd name="connsiteY19" fmla="*/ 1875 h 40036"/>
                    <a:gd name="connsiteX20" fmla="*/ 12414 w 26646"/>
                    <a:gd name="connsiteY20" fmla="*/ -1714 h 40036"/>
                    <a:gd name="connsiteX21" fmla="*/ 2175 w 26646"/>
                    <a:gd name="connsiteY21" fmla="*/ 3413 h 40036"/>
                    <a:gd name="connsiteX22" fmla="*/ -1365 w 26646"/>
                    <a:gd name="connsiteY22" fmla="*/ 18291 h 40036"/>
                    <a:gd name="connsiteX23" fmla="*/ 2977 w 26646"/>
                    <a:gd name="connsiteY23" fmla="*/ 32880 h 40036"/>
                    <a:gd name="connsiteX24" fmla="*/ 14630 w 26646"/>
                    <a:gd name="connsiteY24" fmla="*/ 38322 h 40036"/>
                    <a:gd name="connsiteX25" fmla="*/ 18600 w 26646"/>
                    <a:gd name="connsiteY25" fmla="*/ 37933 h 40036"/>
                    <a:gd name="connsiteX26" fmla="*/ 22776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414" y="20408"/>
                      </a:moveTo>
                      <a:cubicBezTo>
                        <a:pt x="10070" y="20408"/>
                        <a:pt x="8212" y="19606"/>
                        <a:pt x="6839" y="18002"/>
                      </a:cubicBezTo>
                      <a:cubicBezTo>
                        <a:pt x="5472" y="16403"/>
                        <a:pt x="4788" y="14209"/>
                        <a:pt x="4788" y="11419"/>
                      </a:cubicBezTo>
                      <a:cubicBezTo>
                        <a:pt x="4788" y="8645"/>
                        <a:pt x="5472" y="6451"/>
                        <a:pt x="6839" y="4836"/>
                      </a:cubicBezTo>
                      <a:cubicBezTo>
                        <a:pt x="8212" y="3226"/>
                        <a:pt x="10070" y="2421"/>
                        <a:pt x="12414" y="2421"/>
                      </a:cubicBezTo>
                      <a:cubicBezTo>
                        <a:pt x="14757" y="2421"/>
                        <a:pt x="16612" y="3226"/>
                        <a:pt x="17979" y="4836"/>
                      </a:cubicBezTo>
                      <a:cubicBezTo>
                        <a:pt x="19347" y="6451"/>
                        <a:pt x="20031" y="8645"/>
                        <a:pt x="20031" y="11419"/>
                      </a:cubicBezTo>
                      <a:cubicBezTo>
                        <a:pt x="20031" y="14209"/>
                        <a:pt x="19347" y="16403"/>
                        <a:pt x="17979" y="18002"/>
                      </a:cubicBezTo>
                      <a:cubicBezTo>
                        <a:pt x="16612" y="19606"/>
                        <a:pt x="14757" y="20408"/>
                        <a:pt x="12414" y="20408"/>
                      </a:cubicBezTo>
                      <a:close/>
                      <a:moveTo>
                        <a:pt x="22776" y="36775"/>
                      </a:moveTo>
                      <a:lnTo>
                        <a:pt x="22776" y="32020"/>
                      </a:lnTo>
                      <a:cubicBezTo>
                        <a:pt x="21464" y="32637"/>
                        <a:pt x="20141" y="33109"/>
                        <a:pt x="18807" y="33434"/>
                      </a:cubicBezTo>
                      <a:cubicBezTo>
                        <a:pt x="17472" y="33765"/>
                        <a:pt x="16149" y="33930"/>
                        <a:pt x="14837" y="33930"/>
                      </a:cubicBezTo>
                      <a:cubicBezTo>
                        <a:pt x="11391" y="33930"/>
                        <a:pt x="8758" y="32767"/>
                        <a:pt x="6939" y="30440"/>
                      </a:cubicBezTo>
                      <a:cubicBezTo>
                        <a:pt x="5125" y="28114"/>
                        <a:pt x="4088" y="24599"/>
                        <a:pt x="3829" y="19896"/>
                      </a:cubicBezTo>
                      <a:cubicBezTo>
                        <a:pt x="4844" y="21395"/>
                        <a:pt x="6117" y="22545"/>
                        <a:pt x="7650" y="23344"/>
                      </a:cubicBezTo>
                      <a:cubicBezTo>
                        <a:pt x="9188" y="24144"/>
                        <a:pt x="10878" y="24544"/>
                        <a:pt x="12720" y="24544"/>
                      </a:cubicBezTo>
                      <a:cubicBezTo>
                        <a:pt x="16596" y="24544"/>
                        <a:pt x="19658" y="23366"/>
                        <a:pt x="21908" y="21012"/>
                      </a:cubicBezTo>
                      <a:cubicBezTo>
                        <a:pt x="24157" y="18663"/>
                        <a:pt x="25282" y="15466"/>
                        <a:pt x="25282" y="11419"/>
                      </a:cubicBezTo>
                      <a:cubicBezTo>
                        <a:pt x="25282" y="7455"/>
                        <a:pt x="24110" y="4273"/>
                        <a:pt x="21767" y="1875"/>
                      </a:cubicBezTo>
                      <a:cubicBezTo>
                        <a:pt x="19424" y="-518"/>
                        <a:pt x="16306" y="-1714"/>
                        <a:pt x="12414" y="-1714"/>
                      </a:cubicBezTo>
                      <a:cubicBezTo>
                        <a:pt x="7948" y="-1714"/>
                        <a:pt x="4535" y="-5"/>
                        <a:pt x="2175" y="3413"/>
                      </a:cubicBezTo>
                      <a:cubicBezTo>
                        <a:pt x="-185" y="6837"/>
                        <a:pt x="-1365" y="11796"/>
                        <a:pt x="-1365" y="18291"/>
                      </a:cubicBezTo>
                      <a:cubicBezTo>
                        <a:pt x="-1365" y="24389"/>
                        <a:pt x="83" y="29252"/>
                        <a:pt x="2977" y="32880"/>
                      </a:cubicBezTo>
                      <a:cubicBezTo>
                        <a:pt x="5872" y="36508"/>
                        <a:pt x="9756" y="38322"/>
                        <a:pt x="14630" y="38322"/>
                      </a:cubicBezTo>
                      <a:cubicBezTo>
                        <a:pt x="15942" y="38322"/>
                        <a:pt x="17265" y="38192"/>
                        <a:pt x="18600" y="37933"/>
                      </a:cubicBezTo>
                      <a:cubicBezTo>
                        <a:pt x="19934" y="37674"/>
                        <a:pt x="21326" y="37288"/>
                        <a:pt x="22776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5" name="Graphic 2">
                <a:extLst>
                  <a:ext uri="{FF2B5EF4-FFF2-40B4-BE49-F238E27FC236}">
                    <a16:creationId xmlns:a16="http://schemas.microsoft.com/office/drawing/2014/main" id="{3A2C8FEE-0F6E-4CE3-9306-3A3EE0C19959}"/>
                  </a:ext>
                </a:extLst>
              </p:cNvPr>
              <p:cNvGrpSpPr/>
              <p:nvPr/>
            </p:nvGrpSpPr>
            <p:grpSpPr>
              <a:xfrm>
                <a:off x="8843391" y="5898720"/>
                <a:ext cx="324196" cy="51225"/>
                <a:chOff x="8843391" y="5898720"/>
                <a:chExt cx="324196" cy="51225"/>
              </a:xfrm>
              <a:solidFill>
                <a:srgbClr val="000000"/>
              </a:solidFill>
            </p:grpSpPr>
            <p:sp>
              <p:nvSpPr>
                <p:cNvPr id="416" name="Freeform: Shape 415">
                  <a:extLst>
                    <a:ext uri="{FF2B5EF4-FFF2-40B4-BE49-F238E27FC236}">
                      <a16:creationId xmlns:a16="http://schemas.microsoft.com/office/drawing/2014/main" id="{213114CB-A980-46BA-B2D7-91D53853A754}"/>
                    </a:ext>
                  </a:extLst>
                </p:cNvPr>
                <p:cNvSpPr/>
                <p:nvPr/>
              </p:nvSpPr>
              <p:spPr>
                <a:xfrm flipV="1">
                  <a:off x="8843391" y="5909298"/>
                  <a:ext cx="22122" cy="30393"/>
                </a:xfrm>
                <a:custGeom>
                  <a:avLst/>
                  <a:gdLst>
                    <a:gd name="connsiteX0" fmla="*/ 19533 w 22122"/>
                    <a:gd name="connsiteY0" fmla="*/ 27722 h 30393"/>
                    <a:gd name="connsiteX1" fmla="*/ 19533 w 22122"/>
                    <a:gd name="connsiteY1" fmla="*/ 23223 h 30393"/>
                    <a:gd name="connsiteX2" fmla="*/ 15348 w 22122"/>
                    <a:gd name="connsiteY2" fmla="*/ 24770 h 30393"/>
                    <a:gd name="connsiteX3" fmla="*/ 10849 w 22122"/>
                    <a:gd name="connsiteY3" fmla="*/ 25291 h 30393"/>
                    <a:gd name="connsiteX4" fmla="*/ 5540 w 22122"/>
                    <a:gd name="connsiteY4" fmla="*/ 24207 h 30393"/>
                    <a:gd name="connsiteX5" fmla="*/ 3770 w 22122"/>
                    <a:gd name="connsiteY5" fmla="*/ 20949 h 30393"/>
                    <a:gd name="connsiteX6" fmla="*/ 5035 w 22122"/>
                    <a:gd name="connsiteY6" fmla="*/ 18352 h 30393"/>
                    <a:gd name="connsiteX7" fmla="*/ 10130 w 22122"/>
                    <a:gd name="connsiteY7" fmla="*/ 16557 h 30393"/>
                    <a:gd name="connsiteX8" fmla="*/ 11759 w 22122"/>
                    <a:gd name="connsiteY8" fmla="*/ 16193 h 30393"/>
                    <a:gd name="connsiteX9" fmla="*/ 18954 w 22122"/>
                    <a:gd name="connsiteY9" fmla="*/ 13133 h 30393"/>
                    <a:gd name="connsiteX10" fmla="*/ 21088 w 22122"/>
                    <a:gd name="connsiteY10" fmla="*/ 7617 h 30393"/>
                    <a:gd name="connsiteX11" fmla="*/ 17896 w 22122"/>
                    <a:gd name="connsiteY11" fmla="*/ 1224 h 30393"/>
                    <a:gd name="connsiteX12" fmla="*/ 9121 w 22122"/>
                    <a:gd name="connsiteY12" fmla="*/ -1125 h 30393"/>
                    <a:gd name="connsiteX13" fmla="*/ 4275 w 22122"/>
                    <a:gd name="connsiteY13" fmla="*/ -670 h 30393"/>
                    <a:gd name="connsiteX14" fmla="*/ -1035 w 22122"/>
                    <a:gd name="connsiteY14" fmla="*/ 687 h 30393"/>
                    <a:gd name="connsiteX15" fmla="*/ -1035 w 22122"/>
                    <a:gd name="connsiteY15" fmla="*/ 5599 h 30393"/>
                    <a:gd name="connsiteX16" fmla="*/ 4159 w 22122"/>
                    <a:gd name="connsiteY16" fmla="*/ 3540 h 30393"/>
                    <a:gd name="connsiteX17" fmla="*/ 9228 w 22122"/>
                    <a:gd name="connsiteY17" fmla="*/ 2862 h 30393"/>
                    <a:gd name="connsiteX18" fmla="*/ 14389 w 22122"/>
                    <a:gd name="connsiteY18" fmla="*/ 4011 h 30393"/>
                    <a:gd name="connsiteX19" fmla="*/ 16200 w 22122"/>
                    <a:gd name="connsiteY19" fmla="*/ 7253 h 30393"/>
                    <a:gd name="connsiteX20" fmla="*/ 14894 w 22122"/>
                    <a:gd name="connsiteY20" fmla="*/ 10222 h 30393"/>
                    <a:gd name="connsiteX21" fmla="*/ 9171 w 22122"/>
                    <a:gd name="connsiteY21" fmla="*/ 12215 h 30393"/>
                    <a:gd name="connsiteX22" fmla="*/ 7517 w 22122"/>
                    <a:gd name="connsiteY22" fmla="*/ 12604 h 30393"/>
                    <a:gd name="connsiteX23" fmla="*/ 1132 w 22122"/>
                    <a:gd name="connsiteY23" fmla="*/ 15457 h 30393"/>
                    <a:gd name="connsiteX24" fmla="*/ -828 w 22122"/>
                    <a:gd name="connsiteY24" fmla="*/ 20742 h 30393"/>
                    <a:gd name="connsiteX25" fmla="*/ 2066 w 22122"/>
                    <a:gd name="connsiteY25" fmla="*/ 27044 h 30393"/>
                    <a:gd name="connsiteX26" fmla="*/ 10287 w 22122"/>
                    <a:gd name="connsiteY26" fmla="*/ 29269 h 30393"/>
                    <a:gd name="connsiteX27" fmla="*/ 15241 w 22122"/>
                    <a:gd name="connsiteY27" fmla="*/ 28880 h 30393"/>
                    <a:gd name="connsiteX28" fmla="*/ 19533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33" y="27722"/>
                      </a:moveTo>
                      <a:lnTo>
                        <a:pt x="19533" y="23223"/>
                      </a:lnTo>
                      <a:cubicBezTo>
                        <a:pt x="18193" y="23912"/>
                        <a:pt x="16798" y="24428"/>
                        <a:pt x="15348" y="24770"/>
                      </a:cubicBezTo>
                      <a:cubicBezTo>
                        <a:pt x="13904" y="25117"/>
                        <a:pt x="12404" y="25291"/>
                        <a:pt x="10849" y="25291"/>
                      </a:cubicBezTo>
                      <a:cubicBezTo>
                        <a:pt x="8490" y="25291"/>
                        <a:pt x="6720" y="24929"/>
                        <a:pt x="5540" y="24207"/>
                      </a:cubicBezTo>
                      <a:cubicBezTo>
                        <a:pt x="4360" y="23485"/>
                        <a:pt x="3770" y="22399"/>
                        <a:pt x="3770" y="20949"/>
                      </a:cubicBezTo>
                      <a:cubicBezTo>
                        <a:pt x="3770" y="19846"/>
                        <a:pt x="4192" y="18980"/>
                        <a:pt x="5035" y="18352"/>
                      </a:cubicBezTo>
                      <a:cubicBezTo>
                        <a:pt x="5879" y="17723"/>
                        <a:pt x="7577" y="17125"/>
                        <a:pt x="10130" y="16557"/>
                      </a:cubicBezTo>
                      <a:lnTo>
                        <a:pt x="11759" y="16193"/>
                      </a:lnTo>
                      <a:cubicBezTo>
                        <a:pt x="15133" y="15471"/>
                        <a:pt x="17532" y="14451"/>
                        <a:pt x="18954" y="13133"/>
                      </a:cubicBezTo>
                      <a:cubicBezTo>
                        <a:pt x="20377" y="11816"/>
                        <a:pt x="21088" y="9977"/>
                        <a:pt x="21088" y="7617"/>
                      </a:cubicBezTo>
                      <a:cubicBezTo>
                        <a:pt x="21088" y="4927"/>
                        <a:pt x="20024" y="2796"/>
                        <a:pt x="17896" y="1224"/>
                      </a:cubicBezTo>
                      <a:cubicBezTo>
                        <a:pt x="15767" y="-342"/>
                        <a:pt x="12843" y="-1125"/>
                        <a:pt x="9121" y="-1125"/>
                      </a:cubicBezTo>
                      <a:cubicBezTo>
                        <a:pt x="7572" y="-1125"/>
                        <a:pt x="5956" y="-973"/>
                        <a:pt x="4275" y="-670"/>
                      </a:cubicBezTo>
                      <a:cubicBezTo>
                        <a:pt x="2593" y="-366"/>
                        <a:pt x="823" y="86"/>
                        <a:pt x="-1035" y="687"/>
                      </a:cubicBezTo>
                      <a:lnTo>
                        <a:pt x="-1035" y="5599"/>
                      </a:lnTo>
                      <a:cubicBezTo>
                        <a:pt x="724" y="4684"/>
                        <a:pt x="2455" y="3998"/>
                        <a:pt x="4159" y="3540"/>
                      </a:cubicBezTo>
                      <a:cubicBezTo>
                        <a:pt x="5862" y="3088"/>
                        <a:pt x="7552" y="2862"/>
                        <a:pt x="9228" y="2862"/>
                      </a:cubicBezTo>
                      <a:cubicBezTo>
                        <a:pt x="11467" y="2862"/>
                        <a:pt x="13187" y="3245"/>
                        <a:pt x="14389" y="4011"/>
                      </a:cubicBezTo>
                      <a:cubicBezTo>
                        <a:pt x="15597" y="4778"/>
                        <a:pt x="16200" y="5858"/>
                        <a:pt x="16200" y="7253"/>
                      </a:cubicBezTo>
                      <a:cubicBezTo>
                        <a:pt x="16200" y="8543"/>
                        <a:pt x="15765" y="9533"/>
                        <a:pt x="14894" y="10222"/>
                      </a:cubicBezTo>
                      <a:cubicBezTo>
                        <a:pt x="14028" y="10911"/>
                        <a:pt x="12120" y="11576"/>
                        <a:pt x="9171" y="12215"/>
                      </a:cubicBezTo>
                      <a:lnTo>
                        <a:pt x="7517" y="12604"/>
                      </a:lnTo>
                      <a:cubicBezTo>
                        <a:pt x="4572" y="13222"/>
                        <a:pt x="2444" y="14173"/>
                        <a:pt x="1132" y="15457"/>
                      </a:cubicBezTo>
                      <a:cubicBezTo>
                        <a:pt x="-175" y="16742"/>
                        <a:pt x="-828" y="18504"/>
                        <a:pt x="-828" y="20742"/>
                      </a:cubicBezTo>
                      <a:cubicBezTo>
                        <a:pt x="-828" y="23466"/>
                        <a:pt x="137" y="25566"/>
                        <a:pt x="2066" y="27044"/>
                      </a:cubicBezTo>
                      <a:cubicBezTo>
                        <a:pt x="3996" y="28527"/>
                        <a:pt x="6736" y="29269"/>
                        <a:pt x="10287" y="29269"/>
                      </a:cubicBezTo>
                      <a:cubicBezTo>
                        <a:pt x="12040" y="29269"/>
                        <a:pt x="13692" y="29139"/>
                        <a:pt x="15241" y="28880"/>
                      </a:cubicBezTo>
                      <a:cubicBezTo>
                        <a:pt x="16796" y="28626"/>
                        <a:pt x="18226" y="28240"/>
                        <a:pt x="19533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7" name="Freeform: Shape 416">
                  <a:extLst>
                    <a:ext uri="{FF2B5EF4-FFF2-40B4-BE49-F238E27FC236}">
                      <a16:creationId xmlns:a16="http://schemas.microsoft.com/office/drawing/2014/main" id="{56C25641-641C-4165-B34F-5FCA5BF14BA2}"/>
                    </a:ext>
                  </a:extLst>
                </p:cNvPr>
                <p:cNvSpPr/>
                <p:nvPr/>
              </p:nvSpPr>
              <p:spPr>
                <a:xfrm flipV="1">
                  <a:off x="8871273" y="5909298"/>
                  <a:ext cx="24455" cy="30393"/>
                </a:xfrm>
                <a:custGeom>
                  <a:avLst/>
                  <a:gdLst>
                    <a:gd name="connsiteX0" fmla="*/ 13759 w 24455"/>
                    <a:gd name="connsiteY0" fmla="*/ 14175 h 30393"/>
                    <a:gd name="connsiteX1" fmla="*/ 5770 w 24455"/>
                    <a:gd name="connsiteY1" fmla="*/ 12860 h 30393"/>
                    <a:gd name="connsiteX2" fmla="*/ 3546 w 24455"/>
                    <a:gd name="connsiteY2" fmla="*/ 8361 h 30393"/>
                    <a:gd name="connsiteX3" fmla="*/ 5216 w 24455"/>
                    <a:gd name="connsiteY3" fmla="*/ 4342 h 30393"/>
                    <a:gd name="connsiteX4" fmla="*/ 9748 w 24455"/>
                    <a:gd name="connsiteY4" fmla="*/ 2862 h 30393"/>
                    <a:gd name="connsiteX5" fmla="*/ 16100 w 24455"/>
                    <a:gd name="connsiteY5" fmla="*/ 5665 h 30393"/>
                    <a:gd name="connsiteX6" fmla="*/ 18490 w 24455"/>
                    <a:gd name="connsiteY6" fmla="*/ 13117 h 30393"/>
                    <a:gd name="connsiteX7" fmla="*/ 18490 w 24455"/>
                    <a:gd name="connsiteY7" fmla="*/ 14175 h 30393"/>
                    <a:gd name="connsiteX8" fmla="*/ 13759 w 24455"/>
                    <a:gd name="connsiteY8" fmla="*/ 14175 h 30393"/>
                    <a:gd name="connsiteX9" fmla="*/ 23245 w 24455"/>
                    <a:gd name="connsiteY9" fmla="*/ 16144 h 30393"/>
                    <a:gd name="connsiteX10" fmla="*/ 23245 w 24455"/>
                    <a:gd name="connsiteY10" fmla="*/ -372 h 30393"/>
                    <a:gd name="connsiteX11" fmla="*/ 18490 w 24455"/>
                    <a:gd name="connsiteY11" fmla="*/ -372 h 30393"/>
                    <a:gd name="connsiteX12" fmla="*/ 18490 w 24455"/>
                    <a:gd name="connsiteY12" fmla="*/ 4020 h 30393"/>
                    <a:gd name="connsiteX13" fmla="*/ 14429 w 24455"/>
                    <a:gd name="connsiteY13" fmla="*/ 133 h 30393"/>
                    <a:gd name="connsiteX14" fmla="*/ 8483 w 24455"/>
                    <a:gd name="connsiteY14" fmla="*/ -1125 h 30393"/>
                    <a:gd name="connsiteX15" fmla="*/ 1412 w 24455"/>
                    <a:gd name="connsiteY15" fmla="*/ 1373 h 30393"/>
                    <a:gd name="connsiteX16" fmla="*/ -1210 w 24455"/>
                    <a:gd name="connsiteY16" fmla="*/ 8055 h 30393"/>
                    <a:gd name="connsiteX17" fmla="*/ 2057 w 24455"/>
                    <a:gd name="connsiteY17" fmla="*/ 15416 h 30393"/>
                    <a:gd name="connsiteX18" fmla="*/ 11816 w 24455"/>
                    <a:gd name="connsiteY18" fmla="*/ 17897 h 30393"/>
                    <a:gd name="connsiteX19" fmla="*/ 18490 w 24455"/>
                    <a:gd name="connsiteY19" fmla="*/ 17897 h 30393"/>
                    <a:gd name="connsiteX20" fmla="*/ 18490 w 24455"/>
                    <a:gd name="connsiteY20" fmla="*/ 18368 h 30393"/>
                    <a:gd name="connsiteX21" fmla="*/ 16331 w 24455"/>
                    <a:gd name="connsiteY21" fmla="*/ 23446 h 30393"/>
                    <a:gd name="connsiteX22" fmla="*/ 10269 w 24455"/>
                    <a:gd name="connsiteY22" fmla="*/ 25241 h 30393"/>
                    <a:gd name="connsiteX23" fmla="*/ 5431 w 24455"/>
                    <a:gd name="connsiteY23" fmla="*/ 24646 h 30393"/>
                    <a:gd name="connsiteX24" fmla="*/ 916 w 24455"/>
                    <a:gd name="connsiteY24" fmla="*/ 22859 h 30393"/>
                    <a:gd name="connsiteX25" fmla="*/ 916 w 24455"/>
                    <a:gd name="connsiteY25" fmla="*/ 27259 h 30393"/>
                    <a:gd name="connsiteX26" fmla="*/ 5977 w 24455"/>
                    <a:gd name="connsiteY26" fmla="*/ 28764 h 30393"/>
                    <a:gd name="connsiteX27" fmla="*/ 10757 w 24455"/>
                    <a:gd name="connsiteY27" fmla="*/ 29269 h 30393"/>
                    <a:gd name="connsiteX28" fmla="*/ 20144 w 24455"/>
                    <a:gd name="connsiteY28" fmla="*/ 26010 h 30393"/>
                    <a:gd name="connsiteX29" fmla="*/ 23245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59" y="14175"/>
                      </a:moveTo>
                      <a:cubicBezTo>
                        <a:pt x="9916" y="14175"/>
                        <a:pt x="7253" y="13737"/>
                        <a:pt x="5770" y="12860"/>
                      </a:cubicBezTo>
                      <a:cubicBezTo>
                        <a:pt x="4287" y="11984"/>
                        <a:pt x="3546" y="10484"/>
                        <a:pt x="3546" y="8361"/>
                      </a:cubicBezTo>
                      <a:cubicBezTo>
                        <a:pt x="3546" y="6674"/>
                        <a:pt x="4102" y="5335"/>
                        <a:pt x="5216" y="4342"/>
                      </a:cubicBezTo>
                      <a:cubicBezTo>
                        <a:pt x="6330" y="3355"/>
                        <a:pt x="7841" y="2862"/>
                        <a:pt x="9748" y="2862"/>
                      </a:cubicBezTo>
                      <a:cubicBezTo>
                        <a:pt x="12389" y="2862"/>
                        <a:pt x="14506" y="3796"/>
                        <a:pt x="16100" y="5665"/>
                      </a:cubicBezTo>
                      <a:cubicBezTo>
                        <a:pt x="17693" y="7534"/>
                        <a:pt x="18490" y="10018"/>
                        <a:pt x="18490" y="13117"/>
                      </a:cubicBezTo>
                      <a:lnTo>
                        <a:pt x="18490" y="14175"/>
                      </a:lnTo>
                      <a:lnTo>
                        <a:pt x="13759" y="14175"/>
                      </a:lnTo>
                      <a:close/>
                      <a:moveTo>
                        <a:pt x="23245" y="16144"/>
                      </a:moveTo>
                      <a:lnTo>
                        <a:pt x="23245" y="-372"/>
                      </a:lnTo>
                      <a:lnTo>
                        <a:pt x="18490" y="-372"/>
                      </a:lnTo>
                      <a:lnTo>
                        <a:pt x="18490" y="4020"/>
                      </a:lnTo>
                      <a:cubicBezTo>
                        <a:pt x="17404" y="2266"/>
                        <a:pt x="16050" y="971"/>
                        <a:pt x="14429" y="133"/>
                      </a:cubicBezTo>
                      <a:cubicBezTo>
                        <a:pt x="12808" y="-705"/>
                        <a:pt x="10826" y="-1125"/>
                        <a:pt x="8483" y="-1125"/>
                      </a:cubicBezTo>
                      <a:cubicBezTo>
                        <a:pt x="5522" y="-1125"/>
                        <a:pt x="3165" y="-292"/>
                        <a:pt x="1412" y="1373"/>
                      </a:cubicBezTo>
                      <a:cubicBezTo>
                        <a:pt x="-336" y="3038"/>
                        <a:pt x="-1210" y="5266"/>
                        <a:pt x="-1210" y="8055"/>
                      </a:cubicBezTo>
                      <a:cubicBezTo>
                        <a:pt x="-1210" y="11308"/>
                        <a:pt x="-121" y="13762"/>
                        <a:pt x="2057" y="15416"/>
                      </a:cubicBezTo>
                      <a:cubicBezTo>
                        <a:pt x="4240" y="17070"/>
                        <a:pt x="7493" y="17897"/>
                        <a:pt x="11816" y="17897"/>
                      </a:cubicBezTo>
                      <a:lnTo>
                        <a:pt x="18490" y="17897"/>
                      </a:lnTo>
                      <a:lnTo>
                        <a:pt x="18490" y="18368"/>
                      </a:lnTo>
                      <a:cubicBezTo>
                        <a:pt x="18490" y="20557"/>
                        <a:pt x="17770" y="22250"/>
                        <a:pt x="16331" y="23446"/>
                      </a:cubicBezTo>
                      <a:cubicBezTo>
                        <a:pt x="14892" y="24643"/>
                        <a:pt x="12872" y="25241"/>
                        <a:pt x="10269" y="25241"/>
                      </a:cubicBezTo>
                      <a:cubicBezTo>
                        <a:pt x="8615" y="25241"/>
                        <a:pt x="7002" y="25043"/>
                        <a:pt x="5431" y="24646"/>
                      </a:cubicBezTo>
                      <a:cubicBezTo>
                        <a:pt x="3865" y="24249"/>
                        <a:pt x="2360" y="23653"/>
                        <a:pt x="916" y="22859"/>
                      </a:cubicBezTo>
                      <a:lnTo>
                        <a:pt x="916" y="27259"/>
                      </a:lnTo>
                      <a:cubicBezTo>
                        <a:pt x="2652" y="27932"/>
                        <a:pt x="4339" y="28433"/>
                        <a:pt x="5977" y="28764"/>
                      </a:cubicBezTo>
                      <a:cubicBezTo>
                        <a:pt x="7614" y="29100"/>
                        <a:pt x="9208" y="29269"/>
                        <a:pt x="10757" y="29269"/>
                      </a:cubicBezTo>
                      <a:cubicBezTo>
                        <a:pt x="14947" y="29269"/>
                        <a:pt x="18076" y="28182"/>
                        <a:pt x="20144" y="26010"/>
                      </a:cubicBezTo>
                      <a:cubicBezTo>
                        <a:pt x="22211" y="23843"/>
                        <a:pt x="23245" y="20555"/>
                        <a:pt x="23245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8" name="Freeform: Shape 417">
                  <a:extLst>
                    <a:ext uri="{FF2B5EF4-FFF2-40B4-BE49-F238E27FC236}">
                      <a16:creationId xmlns:a16="http://schemas.microsoft.com/office/drawing/2014/main" id="{6AF0E6C8-F7FB-4468-B120-FAB32DA10B92}"/>
                    </a:ext>
                  </a:extLst>
                </p:cNvPr>
                <p:cNvSpPr/>
                <p:nvPr/>
              </p:nvSpPr>
              <p:spPr>
                <a:xfrm flipV="1">
                  <a:off x="8905337" y="5909298"/>
                  <a:ext cx="42260" cy="29640"/>
                </a:xfrm>
                <a:custGeom>
                  <a:avLst/>
                  <a:gdLst>
                    <a:gd name="connsiteX0" fmla="*/ 20239 w 42260"/>
                    <a:gd name="connsiteY0" fmla="*/ 22218 h 29640"/>
                    <a:gd name="connsiteX1" fmla="*/ 24507 w 42260"/>
                    <a:gd name="connsiteY1" fmla="*/ 26949 h 29640"/>
                    <a:gd name="connsiteX2" fmla="*/ 30346 w 42260"/>
                    <a:gd name="connsiteY2" fmla="*/ 28470 h 29640"/>
                    <a:gd name="connsiteX3" fmla="*/ 37326 w 42260"/>
                    <a:gd name="connsiteY3" fmla="*/ 25303 h 29640"/>
                    <a:gd name="connsiteX4" fmla="*/ 39782 w 42260"/>
                    <a:gd name="connsiteY4" fmla="*/ 16305 h 29640"/>
                    <a:gd name="connsiteX5" fmla="*/ 39782 w 42260"/>
                    <a:gd name="connsiteY5" fmla="*/ -1170 h 29640"/>
                    <a:gd name="connsiteX6" fmla="*/ 35002 w 42260"/>
                    <a:gd name="connsiteY6" fmla="*/ -1170 h 29640"/>
                    <a:gd name="connsiteX7" fmla="*/ 35002 w 42260"/>
                    <a:gd name="connsiteY7" fmla="*/ 16148 h 29640"/>
                    <a:gd name="connsiteX8" fmla="*/ 33521 w 42260"/>
                    <a:gd name="connsiteY8" fmla="*/ 22317 h 29640"/>
                    <a:gd name="connsiteX9" fmla="*/ 29031 w 42260"/>
                    <a:gd name="connsiteY9" fmla="*/ 24335 h 29640"/>
                    <a:gd name="connsiteX10" fmla="*/ 23184 w 42260"/>
                    <a:gd name="connsiteY10" fmla="*/ 21879 h 29640"/>
                    <a:gd name="connsiteX11" fmla="*/ 21042 w 42260"/>
                    <a:gd name="connsiteY11" fmla="*/ 15188 h 29640"/>
                    <a:gd name="connsiteX12" fmla="*/ 21042 w 42260"/>
                    <a:gd name="connsiteY12" fmla="*/ -1170 h 29640"/>
                    <a:gd name="connsiteX13" fmla="*/ 16262 w 42260"/>
                    <a:gd name="connsiteY13" fmla="*/ -1170 h 29640"/>
                    <a:gd name="connsiteX14" fmla="*/ 16262 w 42260"/>
                    <a:gd name="connsiteY14" fmla="*/ 16148 h 29640"/>
                    <a:gd name="connsiteX15" fmla="*/ 14789 w 42260"/>
                    <a:gd name="connsiteY15" fmla="*/ 22334 h 29640"/>
                    <a:gd name="connsiteX16" fmla="*/ 10241 w 42260"/>
                    <a:gd name="connsiteY16" fmla="*/ 24335 h 29640"/>
                    <a:gd name="connsiteX17" fmla="*/ 4443 w 42260"/>
                    <a:gd name="connsiteY17" fmla="*/ 21871 h 29640"/>
                    <a:gd name="connsiteX18" fmla="*/ 2301 w 42260"/>
                    <a:gd name="connsiteY18" fmla="*/ 15188 h 29640"/>
                    <a:gd name="connsiteX19" fmla="*/ 2301 w 42260"/>
                    <a:gd name="connsiteY19" fmla="*/ -1170 h 29640"/>
                    <a:gd name="connsiteX20" fmla="*/ -2479 w 42260"/>
                    <a:gd name="connsiteY20" fmla="*/ -1170 h 29640"/>
                    <a:gd name="connsiteX21" fmla="*/ -2479 w 42260"/>
                    <a:gd name="connsiteY21" fmla="*/ 27776 h 29640"/>
                    <a:gd name="connsiteX22" fmla="*/ 2301 w 42260"/>
                    <a:gd name="connsiteY22" fmla="*/ 27776 h 29640"/>
                    <a:gd name="connsiteX23" fmla="*/ 2301 w 42260"/>
                    <a:gd name="connsiteY23" fmla="*/ 23277 h 29640"/>
                    <a:gd name="connsiteX24" fmla="*/ 6205 w 42260"/>
                    <a:gd name="connsiteY24" fmla="*/ 27205 h 29640"/>
                    <a:gd name="connsiteX25" fmla="*/ 11605 w 42260"/>
                    <a:gd name="connsiteY25" fmla="*/ 28470 h 29640"/>
                    <a:gd name="connsiteX26" fmla="*/ 16973 w 42260"/>
                    <a:gd name="connsiteY26" fmla="*/ 26866 h 29640"/>
                    <a:gd name="connsiteX27" fmla="*/ 20239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239" y="22218"/>
                      </a:moveTo>
                      <a:cubicBezTo>
                        <a:pt x="21430" y="24357"/>
                        <a:pt x="22853" y="25934"/>
                        <a:pt x="24507" y="26949"/>
                      </a:cubicBezTo>
                      <a:cubicBezTo>
                        <a:pt x="26161" y="27963"/>
                        <a:pt x="28107" y="28470"/>
                        <a:pt x="30346" y="28470"/>
                      </a:cubicBezTo>
                      <a:cubicBezTo>
                        <a:pt x="33362" y="28470"/>
                        <a:pt x="35688" y="27415"/>
                        <a:pt x="37326" y="25303"/>
                      </a:cubicBezTo>
                      <a:cubicBezTo>
                        <a:pt x="38963" y="23197"/>
                        <a:pt x="39782" y="20197"/>
                        <a:pt x="39782" y="16305"/>
                      </a:cubicBezTo>
                      <a:lnTo>
                        <a:pt x="39782" y="-1170"/>
                      </a:lnTo>
                      <a:lnTo>
                        <a:pt x="35002" y="-1170"/>
                      </a:lnTo>
                      <a:lnTo>
                        <a:pt x="35002" y="16148"/>
                      </a:lnTo>
                      <a:cubicBezTo>
                        <a:pt x="35002" y="18921"/>
                        <a:pt x="34508" y="20978"/>
                        <a:pt x="33521" y="22317"/>
                      </a:cubicBezTo>
                      <a:cubicBezTo>
                        <a:pt x="32540" y="23663"/>
                        <a:pt x="31043" y="24335"/>
                        <a:pt x="29031" y="24335"/>
                      </a:cubicBezTo>
                      <a:cubicBezTo>
                        <a:pt x="26566" y="24335"/>
                        <a:pt x="24617" y="23517"/>
                        <a:pt x="23184" y="21879"/>
                      </a:cubicBezTo>
                      <a:cubicBezTo>
                        <a:pt x="21756" y="20247"/>
                        <a:pt x="21042" y="18017"/>
                        <a:pt x="21042" y="15188"/>
                      </a:cubicBezTo>
                      <a:lnTo>
                        <a:pt x="21042" y="-1170"/>
                      </a:lnTo>
                      <a:lnTo>
                        <a:pt x="16262" y="-1170"/>
                      </a:lnTo>
                      <a:lnTo>
                        <a:pt x="16262" y="16148"/>
                      </a:lnTo>
                      <a:cubicBezTo>
                        <a:pt x="16262" y="18938"/>
                        <a:pt x="15771" y="21000"/>
                        <a:pt x="14789" y="22334"/>
                      </a:cubicBezTo>
                      <a:cubicBezTo>
                        <a:pt x="13808" y="23668"/>
                        <a:pt x="12292" y="24335"/>
                        <a:pt x="10241" y="24335"/>
                      </a:cubicBezTo>
                      <a:cubicBezTo>
                        <a:pt x="7809" y="24335"/>
                        <a:pt x="5877" y="23514"/>
                        <a:pt x="4443" y="21871"/>
                      </a:cubicBezTo>
                      <a:cubicBezTo>
                        <a:pt x="3015" y="20228"/>
                        <a:pt x="2301" y="18000"/>
                        <a:pt x="2301" y="15188"/>
                      </a:cubicBezTo>
                      <a:lnTo>
                        <a:pt x="2301" y="-1170"/>
                      </a:lnTo>
                      <a:lnTo>
                        <a:pt x="-2479" y="-1170"/>
                      </a:lnTo>
                      <a:lnTo>
                        <a:pt x="-2479" y="27776"/>
                      </a:lnTo>
                      <a:lnTo>
                        <a:pt x="2301" y="27776"/>
                      </a:lnTo>
                      <a:lnTo>
                        <a:pt x="2301" y="23277"/>
                      </a:lnTo>
                      <a:cubicBezTo>
                        <a:pt x="3388" y="25052"/>
                        <a:pt x="4689" y="26362"/>
                        <a:pt x="6205" y="27205"/>
                      </a:cubicBezTo>
                      <a:cubicBezTo>
                        <a:pt x="7721" y="28049"/>
                        <a:pt x="9521" y="28470"/>
                        <a:pt x="11605" y="28470"/>
                      </a:cubicBezTo>
                      <a:cubicBezTo>
                        <a:pt x="13712" y="28470"/>
                        <a:pt x="15501" y="27936"/>
                        <a:pt x="16973" y="26866"/>
                      </a:cubicBezTo>
                      <a:cubicBezTo>
                        <a:pt x="18445" y="25802"/>
                        <a:pt x="19534" y="24253"/>
                        <a:pt x="20239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9" name="Freeform: Shape 418">
                  <a:extLst>
                    <a:ext uri="{FF2B5EF4-FFF2-40B4-BE49-F238E27FC236}">
                      <a16:creationId xmlns:a16="http://schemas.microsoft.com/office/drawing/2014/main" id="{7B788370-816F-40C6-B4F5-3237CA4AF117}"/>
                    </a:ext>
                  </a:extLst>
                </p:cNvPr>
                <p:cNvSpPr/>
                <p:nvPr/>
              </p:nvSpPr>
              <p:spPr>
                <a:xfrm flipV="1">
                  <a:off x="8956896" y="5909298"/>
                  <a:ext cx="25902" cy="40648"/>
                </a:xfrm>
                <a:custGeom>
                  <a:avLst/>
                  <a:gdLst>
                    <a:gd name="connsiteX0" fmla="*/ 3295 w 25902"/>
                    <a:gd name="connsiteY0" fmla="*/ 14846 h 40648"/>
                    <a:gd name="connsiteX1" fmla="*/ 3295 w 25902"/>
                    <a:gd name="connsiteY1" fmla="*/ -504 h 40648"/>
                    <a:gd name="connsiteX2" fmla="*/ -1485 w 25902"/>
                    <a:gd name="connsiteY2" fmla="*/ -504 h 40648"/>
                    <a:gd name="connsiteX3" fmla="*/ -1485 w 25902"/>
                    <a:gd name="connsiteY3" fmla="*/ 39450 h 40648"/>
                    <a:gd name="connsiteX4" fmla="*/ 3295 w 25902"/>
                    <a:gd name="connsiteY4" fmla="*/ 39450 h 40648"/>
                    <a:gd name="connsiteX5" fmla="*/ 3295 w 25902"/>
                    <a:gd name="connsiteY5" fmla="*/ 35058 h 40648"/>
                    <a:gd name="connsiteX6" fmla="*/ 7083 w 25902"/>
                    <a:gd name="connsiteY6" fmla="*/ 38887 h 40648"/>
                    <a:gd name="connsiteX7" fmla="*/ 12549 w 25902"/>
                    <a:gd name="connsiteY7" fmla="*/ 40144 h 40648"/>
                    <a:gd name="connsiteX8" fmla="*/ 21117 w 25902"/>
                    <a:gd name="connsiteY8" fmla="*/ 35959 h 40648"/>
                    <a:gd name="connsiteX9" fmla="*/ 24417 w 25902"/>
                    <a:gd name="connsiteY9" fmla="*/ 24952 h 40648"/>
                    <a:gd name="connsiteX10" fmla="*/ 21117 w 25902"/>
                    <a:gd name="connsiteY10" fmla="*/ 13936 h 40648"/>
                    <a:gd name="connsiteX11" fmla="*/ 12549 w 25902"/>
                    <a:gd name="connsiteY11" fmla="*/ 9751 h 40648"/>
                    <a:gd name="connsiteX12" fmla="*/ 7083 w 25902"/>
                    <a:gd name="connsiteY12" fmla="*/ 11008 h 40648"/>
                    <a:gd name="connsiteX13" fmla="*/ 3295 w 25902"/>
                    <a:gd name="connsiteY13" fmla="*/ 14846 h 40648"/>
                    <a:gd name="connsiteX14" fmla="*/ 19480 w 25902"/>
                    <a:gd name="connsiteY14" fmla="*/ 24952 h 40648"/>
                    <a:gd name="connsiteX15" fmla="*/ 17321 w 25902"/>
                    <a:gd name="connsiteY15" fmla="*/ 33181 h 40648"/>
                    <a:gd name="connsiteX16" fmla="*/ 11391 w 25902"/>
                    <a:gd name="connsiteY16" fmla="*/ 36166 h 40648"/>
                    <a:gd name="connsiteX17" fmla="*/ 5453 w 25902"/>
                    <a:gd name="connsiteY17" fmla="*/ 33181 h 40648"/>
                    <a:gd name="connsiteX18" fmla="*/ 3295 w 25902"/>
                    <a:gd name="connsiteY18" fmla="*/ 24952 h 40648"/>
                    <a:gd name="connsiteX19" fmla="*/ 5453 w 25902"/>
                    <a:gd name="connsiteY19" fmla="*/ 16723 h 40648"/>
                    <a:gd name="connsiteX20" fmla="*/ 11391 w 25902"/>
                    <a:gd name="connsiteY20" fmla="*/ 13737 h 40648"/>
                    <a:gd name="connsiteX21" fmla="*/ 17321 w 25902"/>
                    <a:gd name="connsiteY21" fmla="*/ 16723 h 40648"/>
                    <a:gd name="connsiteX22" fmla="*/ 19480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295" y="14846"/>
                      </a:moveTo>
                      <a:lnTo>
                        <a:pt x="3295" y="-504"/>
                      </a:lnTo>
                      <a:lnTo>
                        <a:pt x="-1485" y="-504"/>
                      </a:lnTo>
                      <a:lnTo>
                        <a:pt x="-1485" y="39450"/>
                      </a:lnTo>
                      <a:lnTo>
                        <a:pt x="3295" y="39450"/>
                      </a:lnTo>
                      <a:lnTo>
                        <a:pt x="3295" y="35058"/>
                      </a:lnTo>
                      <a:cubicBezTo>
                        <a:pt x="4298" y="36778"/>
                        <a:pt x="5561" y="38055"/>
                        <a:pt x="7083" y="38887"/>
                      </a:cubicBezTo>
                      <a:cubicBezTo>
                        <a:pt x="8610" y="39725"/>
                        <a:pt x="10432" y="40144"/>
                        <a:pt x="12549" y="40144"/>
                      </a:cubicBezTo>
                      <a:cubicBezTo>
                        <a:pt x="16067" y="40144"/>
                        <a:pt x="18923" y="38749"/>
                        <a:pt x="21117" y="35959"/>
                      </a:cubicBezTo>
                      <a:cubicBezTo>
                        <a:pt x="23317" y="33170"/>
                        <a:pt x="24417" y="29500"/>
                        <a:pt x="24417" y="24952"/>
                      </a:cubicBezTo>
                      <a:cubicBezTo>
                        <a:pt x="24417" y="20403"/>
                        <a:pt x="23317" y="16731"/>
                        <a:pt x="21117" y="13936"/>
                      </a:cubicBezTo>
                      <a:cubicBezTo>
                        <a:pt x="18923" y="11146"/>
                        <a:pt x="16067" y="9751"/>
                        <a:pt x="12549" y="9751"/>
                      </a:cubicBezTo>
                      <a:cubicBezTo>
                        <a:pt x="10432" y="9751"/>
                        <a:pt x="8610" y="10170"/>
                        <a:pt x="7083" y="11008"/>
                      </a:cubicBezTo>
                      <a:cubicBezTo>
                        <a:pt x="5561" y="11846"/>
                        <a:pt x="4298" y="13125"/>
                        <a:pt x="3295" y="14846"/>
                      </a:cubicBezTo>
                      <a:close/>
                      <a:moveTo>
                        <a:pt x="19480" y="24952"/>
                      </a:moveTo>
                      <a:cubicBezTo>
                        <a:pt x="19480" y="28447"/>
                        <a:pt x="18760" y="31190"/>
                        <a:pt x="17321" y="33181"/>
                      </a:cubicBezTo>
                      <a:cubicBezTo>
                        <a:pt x="15882" y="35171"/>
                        <a:pt x="13906" y="36166"/>
                        <a:pt x="11391" y="36166"/>
                      </a:cubicBezTo>
                      <a:cubicBezTo>
                        <a:pt x="8872" y="36166"/>
                        <a:pt x="6892" y="35171"/>
                        <a:pt x="5453" y="33181"/>
                      </a:cubicBezTo>
                      <a:cubicBezTo>
                        <a:pt x="4014" y="31190"/>
                        <a:pt x="3295" y="28447"/>
                        <a:pt x="3295" y="24952"/>
                      </a:cubicBezTo>
                      <a:cubicBezTo>
                        <a:pt x="3295" y="21456"/>
                        <a:pt x="4014" y="18713"/>
                        <a:pt x="5453" y="16723"/>
                      </a:cubicBezTo>
                      <a:cubicBezTo>
                        <a:pt x="6892" y="14733"/>
                        <a:pt x="8872" y="13737"/>
                        <a:pt x="11391" y="13737"/>
                      </a:cubicBezTo>
                      <a:cubicBezTo>
                        <a:pt x="13906" y="13737"/>
                        <a:pt x="15882" y="14733"/>
                        <a:pt x="17321" y="16723"/>
                      </a:cubicBezTo>
                      <a:cubicBezTo>
                        <a:pt x="18760" y="18713"/>
                        <a:pt x="19480" y="21456"/>
                        <a:pt x="19480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0" name="Freeform: Shape 419">
                  <a:extLst>
                    <a:ext uri="{FF2B5EF4-FFF2-40B4-BE49-F238E27FC236}">
                      <a16:creationId xmlns:a16="http://schemas.microsoft.com/office/drawing/2014/main" id="{53E21896-40E8-461C-BB16-A18008BDF38D}"/>
                    </a:ext>
                  </a:extLst>
                </p:cNvPr>
                <p:cNvSpPr/>
                <p:nvPr/>
              </p:nvSpPr>
              <p:spPr>
                <a:xfrm flipV="1">
                  <a:off x="8990676" y="5898720"/>
                  <a:ext cx="4755" cy="40218"/>
                </a:xfrm>
                <a:custGeom>
                  <a:avLst/>
                  <a:gdLst>
                    <a:gd name="connsiteX0" fmla="*/ -226 w 4755"/>
                    <a:gd name="connsiteY0" fmla="*/ 38408 h 40218"/>
                    <a:gd name="connsiteX1" fmla="*/ 4529 w 4755"/>
                    <a:gd name="connsiteY1" fmla="*/ 38408 h 40218"/>
                    <a:gd name="connsiteX2" fmla="*/ 4529 w 4755"/>
                    <a:gd name="connsiteY2" fmla="*/ -1810 h 40218"/>
                    <a:gd name="connsiteX3" fmla="*/ -226 w 4755"/>
                    <a:gd name="connsiteY3" fmla="*/ -1810 h 40218"/>
                    <a:gd name="connsiteX4" fmla="*/ -226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26" y="38408"/>
                      </a:moveTo>
                      <a:lnTo>
                        <a:pt x="4529" y="38408"/>
                      </a:lnTo>
                      <a:lnTo>
                        <a:pt x="4529" y="-1810"/>
                      </a:lnTo>
                      <a:lnTo>
                        <a:pt x="-226" y="-1810"/>
                      </a:lnTo>
                      <a:lnTo>
                        <a:pt x="-226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1" name="Freeform: Shape 420">
                  <a:extLst>
                    <a:ext uri="{FF2B5EF4-FFF2-40B4-BE49-F238E27FC236}">
                      <a16:creationId xmlns:a16="http://schemas.microsoft.com/office/drawing/2014/main" id="{A703B87B-1FAB-4F93-8DB8-21415C0DF748}"/>
                    </a:ext>
                  </a:extLst>
                </p:cNvPr>
                <p:cNvSpPr/>
                <p:nvPr/>
              </p:nvSpPr>
              <p:spPr>
                <a:xfrm flipV="1">
                  <a:off x="9003314" y="5909298"/>
                  <a:ext cx="26828" cy="30393"/>
                </a:xfrm>
                <a:custGeom>
                  <a:avLst/>
                  <a:gdLst>
                    <a:gd name="connsiteX0" fmla="*/ 25520 w 26828"/>
                    <a:gd name="connsiteY0" fmla="*/ 15292 h 30393"/>
                    <a:gd name="connsiteX1" fmla="*/ 25520 w 26828"/>
                    <a:gd name="connsiteY1" fmla="*/ 12968 h 30393"/>
                    <a:gd name="connsiteX2" fmla="*/ 3654 w 26828"/>
                    <a:gd name="connsiteY2" fmla="*/ 12968 h 30393"/>
                    <a:gd name="connsiteX3" fmla="*/ 6615 w 26828"/>
                    <a:gd name="connsiteY3" fmla="*/ 5483 h 30393"/>
                    <a:gd name="connsiteX4" fmla="*/ 13992 w 26828"/>
                    <a:gd name="connsiteY4" fmla="*/ 2911 h 30393"/>
                    <a:gd name="connsiteX5" fmla="*/ 19301 w 26828"/>
                    <a:gd name="connsiteY5" fmla="*/ 3581 h 30393"/>
                    <a:gd name="connsiteX6" fmla="*/ 24412 w 26828"/>
                    <a:gd name="connsiteY6" fmla="*/ 5599 h 30393"/>
                    <a:gd name="connsiteX7" fmla="*/ 24412 w 26828"/>
                    <a:gd name="connsiteY7" fmla="*/ 1100 h 30393"/>
                    <a:gd name="connsiteX8" fmla="*/ 19160 w 26828"/>
                    <a:gd name="connsiteY8" fmla="*/ -554 h 30393"/>
                    <a:gd name="connsiteX9" fmla="*/ 13710 w 26828"/>
                    <a:gd name="connsiteY9" fmla="*/ -1125 h 30393"/>
                    <a:gd name="connsiteX10" fmla="*/ 2736 w 26828"/>
                    <a:gd name="connsiteY10" fmla="*/ 2903 h 30393"/>
                    <a:gd name="connsiteX11" fmla="*/ -1308 w 26828"/>
                    <a:gd name="connsiteY11" fmla="*/ 13820 h 30393"/>
                    <a:gd name="connsiteX12" fmla="*/ 2529 w 26828"/>
                    <a:gd name="connsiteY12" fmla="*/ 25092 h 30393"/>
                    <a:gd name="connsiteX13" fmla="*/ 12883 w 26828"/>
                    <a:gd name="connsiteY13" fmla="*/ 29269 h 30393"/>
                    <a:gd name="connsiteX14" fmla="*/ 22121 w 26828"/>
                    <a:gd name="connsiteY14" fmla="*/ 25506 h 30393"/>
                    <a:gd name="connsiteX15" fmla="*/ 25520 w 26828"/>
                    <a:gd name="connsiteY15" fmla="*/ 15292 h 30393"/>
                    <a:gd name="connsiteX16" fmla="*/ 20765 w 26828"/>
                    <a:gd name="connsiteY16" fmla="*/ 16690 h 30393"/>
                    <a:gd name="connsiteX17" fmla="*/ 18582 w 26828"/>
                    <a:gd name="connsiteY17" fmla="*/ 22909 h 30393"/>
                    <a:gd name="connsiteX18" fmla="*/ 12933 w 26828"/>
                    <a:gd name="connsiteY18" fmla="*/ 25241 h 30393"/>
                    <a:gd name="connsiteX19" fmla="*/ 6565 w 26828"/>
                    <a:gd name="connsiteY19" fmla="*/ 22991 h 30393"/>
                    <a:gd name="connsiteX20" fmla="*/ 3811 w 26828"/>
                    <a:gd name="connsiteY20" fmla="*/ 16656 h 30393"/>
                    <a:gd name="connsiteX21" fmla="*/ 20765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20" y="15292"/>
                      </a:moveTo>
                      <a:lnTo>
                        <a:pt x="25520" y="12968"/>
                      </a:lnTo>
                      <a:lnTo>
                        <a:pt x="3654" y="12968"/>
                      </a:lnTo>
                      <a:cubicBezTo>
                        <a:pt x="3863" y="9693"/>
                        <a:pt x="4850" y="7198"/>
                        <a:pt x="6615" y="5483"/>
                      </a:cubicBezTo>
                      <a:cubicBezTo>
                        <a:pt x="8379" y="3769"/>
                        <a:pt x="10838" y="2911"/>
                        <a:pt x="13992" y="2911"/>
                      </a:cubicBezTo>
                      <a:cubicBezTo>
                        <a:pt x="15817" y="2911"/>
                        <a:pt x="17586" y="3135"/>
                        <a:pt x="19301" y="3581"/>
                      </a:cubicBezTo>
                      <a:cubicBezTo>
                        <a:pt x="21016" y="4028"/>
                        <a:pt x="22719" y="4700"/>
                        <a:pt x="24412" y="5599"/>
                      </a:cubicBezTo>
                      <a:lnTo>
                        <a:pt x="24412" y="1100"/>
                      </a:lnTo>
                      <a:cubicBezTo>
                        <a:pt x="22703" y="378"/>
                        <a:pt x="20952" y="-173"/>
                        <a:pt x="19160" y="-554"/>
                      </a:cubicBezTo>
                      <a:cubicBezTo>
                        <a:pt x="17369" y="-934"/>
                        <a:pt x="15552" y="-1125"/>
                        <a:pt x="13710" y="-1125"/>
                      </a:cubicBezTo>
                      <a:cubicBezTo>
                        <a:pt x="9090" y="-1125"/>
                        <a:pt x="5432" y="218"/>
                        <a:pt x="2736" y="2903"/>
                      </a:cubicBezTo>
                      <a:cubicBezTo>
                        <a:pt x="40" y="5594"/>
                        <a:pt x="-1308" y="9233"/>
                        <a:pt x="-1308" y="13820"/>
                      </a:cubicBezTo>
                      <a:cubicBezTo>
                        <a:pt x="-1308" y="18556"/>
                        <a:pt x="-29" y="22313"/>
                        <a:pt x="2529" y="25092"/>
                      </a:cubicBezTo>
                      <a:cubicBezTo>
                        <a:pt x="5087" y="27876"/>
                        <a:pt x="8539" y="29269"/>
                        <a:pt x="12883" y="29269"/>
                      </a:cubicBezTo>
                      <a:cubicBezTo>
                        <a:pt x="16776" y="29269"/>
                        <a:pt x="19855" y="28014"/>
                        <a:pt x="22121" y="25506"/>
                      </a:cubicBezTo>
                      <a:cubicBezTo>
                        <a:pt x="24387" y="23003"/>
                        <a:pt x="25520" y="19598"/>
                        <a:pt x="25520" y="15292"/>
                      </a:cubicBezTo>
                      <a:close/>
                      <a:moveTo>
                        <a:pt x="20765" y="16690"/>
                      </a:moveTo>
                      <a:cubicBezTo>
                        <a:pt x="20732" y="19286"/>
                        <a:pt x="20004" y="21359"/>
                        <a:pt x="18582" y="22909"/>
                      </a:cubicBezTo>
                      <a:cubicBezTo>
                        <a:pt x="17159" y="24464"/>
                        <a:pt x="15276" y="25241"/>
                        <a:pt x="12933" y="25241"/>
                      </a:cubicBezTo>
                      <a:cubicBezTo>
                        <a:pt x="10281" y="25241"/>
                        <a:pt x="8158" y="24491"/>
                        <a:pt x="6565" y="22991"/>
                      </a:cubicBezTo>
                      <a:cubicBezTo>
                        <a:pt x="4972" y="21492"/>
                        <a:pt x="4054" y="19380"/>
                        <a:pt x="3811" y="16656"/>
                      </a:cubicBezTo>
                      <a:lnTo>
                        <a:pt x="20765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2" name="Freeform: Shape 421">
                  <a:extLst>
                    <a:ext uri="{FF2B5EF4-FFF2-40B4-BE49-F238E27FC236}">
                      <a16:creationId xmlns:a16="http://schemas.microsoft.com/office/drawing/2014/main" id="{30DE874C-83BE-4D4E-AA68-97F1E168DE9D}"/>
                    </a:ext>
                  </a:extLst>
                </p:cNvPr>
                <p:cNvSpPr/>
                <p:nvPr/>
              </p:nvSpPr>
              <p:spPr>
                <a:xfrm flipV="1">
                  <a:off x="9035829" y="5909298"/>
                  <a:ext cx="22122" cy="30393"/>
                </a:xfrm>
                <a:custGeom>
                  <a:avLst/>
                  <a:gdLst>
                    <a:gd name="connsiteX0" fmla="*/ 19553 w 22122"/>
                    <a:gd name="connsiteY0" fmla="*/ 27722 h 30393"/>
                    <a:gd name="connsiteX1" fmla="*/ 19553 w 22122"/>
                    <a:gd name="connsiteY1" fmla="*/ 23223 h 30393"/>
                    <a:gd name="connsiteX2" fmla="*/ 15369 w 22122"/>
                    <a:gd name="connsiteY2" fmla="*/ 24770 h 30393"/>
                    <a:gd name="connsiteX3" fmla="*/ 10870 w 22122"/>
                    <a:gd name="connsiteY3" fmla="*/ 25291 h 30393"/>
                    <a:gd name="connsiteX4" fmla="*/ 5560 w 22122"/>
                    <a:gd name="connsiteY4" fmla="*/ 24207 h 30393"/>
                    <a:gd name="connsiteX5" fmla="*/ 3790 w 22122"/>
                    <a:gd name="connsiteY5" fmla="*/ 20949 h 30393"/>
                    <a:gd name="connsiteX6" fmla="*/ 5056 w 22122"/>
                    <a:gd name="connsiteY6" fmla="*/ 18352 h 30393"/>
                    <a:gd name="connsiteX7" fmla="*/ 10150 w 22122"/>
                    <a:gd name="connsiteY7" fmla="*/ 16557 h 30393"/>
                    <a:gd name="connsiteX8" fmla="*/ 11779 w 22122"/>
                    <a:gd name="connsiteY8" fmla="*/ 16193 h 30393"/>
                    <a:gd name="connsiteX9" fmla="*/ 18974 w 22122"/>
                    <a:gd name="connsiteY9" fmla="*/ 13133 h 30393"/>
                    <a:gd name="connsiteX10" fmla="*/ 21108 w 22122"/>
                    <a:gd name="connsiteY10" fmla="*/ 7617 h 30393"/>
                    <a:gd name="connsiteX11" fmla="*/ 17916 w 22122"/>
                    <a:gd name="connsiteY11" fmla="*/ 1224 h 30393"/>
                    <a:gd name="connsiteX12" fmla="*/ 9141 w 22122"/>
                    <a:gd name="connsiteY12" fmla="*/ -1125 h 30393"/>
                    <a:gd name="connsiteX13" fmla="*/ 4295 w 22122"/>
                    <a:gd name="connsiteY13" fmla="*/ -670 h 30393"/>
                    <a:gd name="connsiteX14" fmla="*/ -1015 w 22122"/>
                    <a:gd name="connsiteY14" fmla="*/ 687 h 30393"/>
                    <a:gd name="connsiteX15" fmla="*/ -1015 w 22122"/>
                    <a:gd name="connsiteY15" fmla="*/ 5599 h 30393"/>
                    <a:gd name="connsiteX16" fmla="*/ 4179 w 22122"/>
                    <a:gd name="connsiteY16" fmla="*/ 3540 h 30393"/>
                    <a:gd name="connsiteX17" fmla="*/ 9249 w 22122"/>
                    <a:gd name="connsiteY17" fmla="*/ 2862 h 30393"/>
                    <a:gd name="connsiteX18" fmla="*/ 14409 w 22122"/>
                    <a:gd name="connsiteY18" fmla="*/ 4011 h 30393"/>
                    <a:gd name="connsiteX19" fmla="*/ 16220 w 22122"/>
                    <a:gd name="connsiteY19" fmla="*/ 7253 h 30393"/>
                    <a:gd name="connsiteX20" fmla="*/ 14914 w 22122"/>
                    <a:gd name="connsiteY20" fmla="*/ 10222 h 30393"/>
                    <a:gd name="connsiteX21" fmla="*/ 9191 w 22122"/>
                    <a:gd name="connsiteY21" fmla="*/ 12215 h 30393"/>
                    <a:gd name="connsiteX22" fmla="*/ 7537 w 22122"/>
                    <a:gd name="connsiteY22" fmla="*/ 12604 h 30393"/>
                    <a:gd name="connsiteX23" fmla="*/ 1152 w 22122"/>
                    <a:gd name="connsiteY23" fmla="*/ 15457 h 30393"/>
                    <a:gd name="connsiteX24" fmla="*/ -808 w 22122"/>
                    <a:gd name="connsiteY24" fmla="*/ 20742 h 30393"/>
                    <a:gd name="connsiteX25" fmla="*/ 2087 w 22122"/>
                    <a:gd name="connsiteY25" fmla="*/ 27044 h 30393"/>
                    <a:gd name="connsiteX26" fmla="*/ 10307 w 22122"/>
                    <a:gd name="connsiteY26" fmla="*/ 29269 h 30393"/>
                    <a:gd name="connsiteX27" fmla="*/ 15261 w 22122"/>
                    <a:gd name="connsiteY27" fmla="*/ 28880 h 30393"/>
                    <a:gd name="connsiteX28" fmla="*/ 19553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53" y="27722"/>
                      </a:moveTo>
                      <a:lnTo>
                        <a:pt x="19553" y="23223"/>
                      </a:lnTo>
                      <a:cubicBezTo>
                        <a:pt x="18214" y="23912"/>
                        <a:pt x="16819" y="24428"/>
                        <a:pt x="15369" y="24770"/>
                      </a:cubicBezTo>
                      <a:cubicBezTo>
                        <a:pt x="13924" y="25117"/>
                        <a:pt x="12424" y="25291"/>
                        <a:pt x="10870" y="25291"/>
                      </a:cubicBezTo>
                      <a:cubicBezTo>
                        <a:pt x="8510" y="25291"/>
                        <a:pt x="6740" y="24929"/>
                        <a:pt x="5560" y="24207"/>
                      </a:cubicBezTo>
                      <a:cubicBezTo>
                        <a:pt x="4380" y="23485"/>
                        <a:pt x="3790" y="22399"/>
                        <a:pt x="3790" y="20949"/>
                      </a:cubicBezTo>
                      <a:cubicBezTo>
                        <a:pt x="3790" y="19846"/>
                        <a:pt x="4212" y="18980"/>
                        <a:pt x="5056" y="18352"/>
                      </a:cubicBezTo>
                      <a:cubicBezTo>
                        <a:pt x="5899" y="17723"/>
                        <a:pt x="7597" y="17125"/>
                        <a:pt x="10150" y="16557"/>
                      </a:cubicBezTo>
                      <a:lnTo>
                        <a:pt x="11779" y="16193"/>
                      </a:lnTo>
                      <a:cubicBezTo>
                        <a:pt x="15154" y="15471"/>
                        <a:pt x="17552" y="14451"/>
                        <a:pt x="18974" y="13133"/>
                      </a:cubicBezTo>
                      <a:cubicBezTo>
                        <a:pt x="20397" y="11816"/>
                        <a:pt x="21108" y="9977"/>
                        <a:pt x="21108" y="7617"/>
                      </a:cubicBezTo>
                      <a:cubicBezTo>
                        <a:pt x="21108" y="4927"/>
                        <a:pt x="20044" y="2796"/>
                        <a:pt x="17916" y="1224"/>
                      </a:cubicBezTo>
                      <a:cubicBezTo>
                        <a:pt x="15788" y="-342"/>
                        <a:pt x="12863" y="-1125"/>
                        <a:pt x="9141" y="-1125"/>
                      </a:cubicBezTo>
                      <a:cubicBezTo>
                        <a:pt x="7592" y="-1125"/>
                        <a:pt x="5976" y="-973"/>
                        <a:pt x="4295" y="-670"/>
                      </a:cubicBezTo>
                      <a:cubicBezTo>
                        <a:pt x="2613" y="-366"/>
                        <a:pt x="843" y="86"/>
                        <a:pt x="-1015" y="687"/>
                      </a:cubicBezTo>
                      <a:lnTo>
                        <a:pt x="-1015" y="5599"/>
                      </a:lnTo>
                      <a:cubicBezTo>
                        <a:pt x="744" y="4684"/>
                        <a:pt x="2475" y="3998"/>
                        <a:pt x="4179" y="3540"/>
                      </a:cubicBezTo>
                      <a:cubicBezTo>
                        <a:pt x="5883" y="3088"/>
                        <a:pt x="7573" y="2862"/>
                        <a:pt x="9249" y="2862"/>
                      </a:cubicBezTo>
                      <a:cubicBezTo>
                        <a:pt x="11487" y="2862"/>
                        <a:pt x="13207" y="3245"/>
                        <a:pt x="14409" y="4011"/>
                      </a:cubicBezTo>
                      <a:cubicBezTo>
                        <a:pt x="15617" y="4778"/>
                        <a:pt x="16220" y="5858"/>
                        <a:pt x="16220" y="7253"/>
                      </a:cubicBezTo>
                      <a:cubicBezTo>
                        <a:pt x="16220" y="8543"/>
                        <a:pt x="15785" y="9533"/>
                        <a:pt x="14914" y="10222"/>
                      </a:cubicBezTo>
                      <a:cubicBezTo>
                        <a:pt x="14048" y="10911"/>
                        <a:pt x="12140" y="11576"/>
                        <a:pt x="9191" y="12215"/>
                      </a:cubicBezTo>
                      <a:lnTo>
                        <a:pt x="7537" y="12604"/>
                      </a:lnTo>
                      <a:cubicBezTo>
                        <a:pt x="4593" y="13222"/>
                        <a:pt x="2464" y="14173"/>
                        <a:pt x="1152" y="15457"/>
                      </a:cubicBezTo>
                      <a:cubicBezTo>
                        <a:pt x="-155" y="16742"/>
                        <a:pt x="-808" y="18504"/>
                        <a:pt x="-808" y="20742"/>
                      </a:cubicBezTo>
                      <a:cubicBezTo>
                        <a:pt x="-808" y="23466"/>
                        <a:pt x="157" y="25566"/>
                        <a:pt x="2087" y="27044"/>
                      </a:cubicBezTo>
                      <a:cubicBezTo>
                        <a:pt x="4016" y="28527"/>
                        <a:pt x="6757" y="29269"/>
                        <a:pt x="10307" y="29269"/>
                      </a:cubicBezTo>
                      <a:cubicBezTo>
                        <a:pt x="12061" y="29269"/>
                        <a:pt x="13712" y="29139"/>
                        <a:pt x="15261" y="28880"/>
                      </a:cubicBezTo>
                      <a:cubicBezTo>
                        <a:pt x="16816" y="28626"/>
                        <a:pt x="18247" y="28240"/>
                        <a:pt x="19553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3" name="Freeform: Shape 422">
                  <a:extLst>
                    <a:ext uri="{FF2B5EF4-FFF2-40B4-BE49-F238E27FC236}">
                      <a16:creationId xmlns:a16="http://schemas.microsoft.com/office/drawing/2014/main" id="{A8D52016-F36D-4F6F-9063-97786B1D54AD}"/>
                    </a:ext>
                  </a:extLst>
                </p:cNvPr>
                <p:cNvSpPr/>
                <p:nvPr/>
              </p:nvSpPr>
              <p:spPr>
                <a:xfrm flipV="1">
                  <a:off x="9060535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4" name="Freeform: Shape 423">
                  <a:extLst>
                    <a:ext uri="{FF2B5EF4-FFF2-40B4-BE49-F238E27FC236}">
                      <a16:creationId xmlns:a16="http://schemas.microsoft.com/office/drawing/2014/main" id="{5183884B-BEBE-42C9-B54F-F8D8E4B65A46}"/>
                    </a:ext>
                  </a:extLst>
                </p:cNvPr>
                <p:cNvSpPr/>
                <p:nvPr/>
              </p:nvSpPr>
              <p:spPr>
                <a:xfrm flipV="1">
                  <a:off x="9082967" y="5914905"/>
                  <a:ext cx="33130" cy="14936"/>
                </a:xfrm>
                <a:custGeom>
                  <a:avLst/>
                  <a:gdLst>
                    <a:gd name="connsiteX0" fmla="*/ -2006 w 33130"/>
                    <a:gd name="connsiteY0" fmla="*/ 13555 h 14936"/>
                    <a:gd name="connsiteX1" fmla="*/ 31125 w 33130"/>
                    <a:gd name="connsiteY1" fmla="*/ 13555 h 14936"/>
                    <a:gd name="connsiteX2" fmla="*/ 31125 w 33130"/>
                    <a:gd name="connsiteY2" fmla="*/ 9213 h 14936"/>
                    <a:gd name="connsiteX3" fmla="*/ -2006 w 33130"/>
                    <a:gd name="connsiteY3" fmla="*/ 9213 h 14936"/>
                    <a:gd name="connsiteX4" fmla="*/ -2006 w 33130"/>
                    <a:gd name="connsiteY4" fmla="*/ 13555 h 14936"/>
                    <a:gd name="connsiteX5" fmla="*/ -2006 w 33130"/>
                    <a:gd name="connsiteY5" fmla="*/ 3010 h 14936"/>
                    <a:gd name="connsiteX6" fmla="*/ 31125 w 33130"/>
                    <a:gd name="connsiteY6" fmla="*/ 3010 h 14936"/>
                    <a:gd name="connsiteX7" fmla="*/ 31125 w 33130"/>
                    <a:gd name="connsiteY7" fmla="*/ -1381 h 14936"/>
                    <a:gd name="connsiteX8" fmla="*/ -2006 w 33130"/>
                    <a:gd name="connsiteY8" fmla="*/ -1381 h 14936"/>
                    <a:gd name="connsiteX9" fmla="*/ -2006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06" y="13555"/>
                      </a:moveTo>
                      <a:lnTo>
                        <a:pt x="31125" y="13555"/>
                      </a:lnTo>
                      <a:lnTo>
                        <a:pt x="31125" y="9213"/>
                      </a:lnTo>
                      <a:lnTo>
                        <a:pt x="-2006" y="9213"/>
                      </a:lnTo>
                      <a:lnTo>
                        <a:pt x="-2006" y="13555"/>
                      </a:lnTo>
                      <a:close/>
                      <a:moveTo>
                        <a:pt x="-2006" y="3010"/>
                      </a:moveTo>
                      <a:lnTo>
                        <a:pt x="31125" y="3010"/>
                      </a:lnTo>
                      <a:lnTo>
                        <a:pt x="31125" y="-1381"/>
                      </a:lnTo>
                      <a:lnTo>
                        <a:pt x="-2006" y="-1381"/>
                      </a:lnTo>
                      <a:lnTo>
                        <a:pt x="-2006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5" name="Freeform: Shape 424">
                  <a:extLst>
                    <a:ext uri="{FF2B5EF4-FFF2-40B4-BE49-F238E27FC236}">
                      <a16:creationId xmlns:a16="http://schemas.microsoft.com/office/drawing/2014/main" id="{DE1490F9-E725-4AE7-A788-F6C09C2EE17A}"/>
                    </a:ext>
                  </a:extLst>
                </p:cNvPr>
                <p:cNvSpPr/>
                <p:nvPr/>
              </p:nvSpPr>
              <p:spPr>
                <a:xfrm flipV="1">
                  <a:off x="9121709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6" name="Freeform: Shape 425">
                  <a:extLst>
                    <a:ext uri="{FF2B5EF4-FFF2-40B4-BE49-F238E27FC236}">
                      <a16:creationId xmlns:a16="http://schemas.microsoft.com/office/drawing/2014/main" id="{2E990534-D1E4-4794-9067-8A04EB00D082}"/>
                    </a:ext>
                  </a:extLst>
                </p:cNvPr>
                <p:cNvSpPr/>
                <p:nvPr/>
              </p:nvSpPr>
              <p:spPr>
                <a:xfrm flipV="1">
                  <a:off x="9142619" y="5900349"/>
                  <a:ext cx="24967" cy="39341"/>
                </a:xfrm>
                <a:custGeom>
                  <a:avLst/>
                  <a:gdLst>
                    <a:gd name="connsiteX0" fmla="*/ 307 w 24967"/>
                    <a:gd name="connsiteY0" fmla="*/ 37676 h 39341"/>
                    <a:gd name="connsiteX1" fmla="*/ 20801 w 24967"/>
                    <a:gd name="connsiteY1" fmla="*/ 37676 h 39341"/>
                    <a:gd name="connsiteX2" fmla="*/ 20801 w 24967"/>
                    <a:gd name="connsiteY2" fmla="*/ 33276 h 39341"/>
                    <a:gd name="connsiteX3" fmla="*/ 5087 w 24967"/>
                    <a:gd name="connsiteY3" fmla="*/ 33276 h 39341"/>
                    <a:gd name="connsiteX4" fmla="*/ 5087 w 24967"/>
                    <a:gd name="connsiteY4" fmla="*/ 23823 h 39341"/>
                    <a:gd name="connsiteX5" fmla="*/ 7353 w 24967"/>
                    <a:gd name="connsiteY5" fmla="*/ 24402 h 39341"/>
                    <a:gd name="connsiteX6" fmla="*/ 9636 w 24967"/>
                    <a:gd name="connsiteY6" fmla="*/ 24592 h 39341"/>
                    <a:gd name="connsiteX7" fmla="*/ 19866 w 24967"/>
                    <a:gd name="connsiteY7" fmla="*/ 21052 h 39341"/>
                    <a:gd name="connsiteX8" fmla="*/ 23645 w 24967"/>
                    <a:gd name="connsiteY8" fmla="*/ 11467 h 39341"/>
                    <a:gd name="connsiteX9" fmla="*/ 19767 w 24967"/>
                    <a:gd name="connsiteY9" fmla="*/ 1783 h 39341"/>
                    <a:gd name="connsiteX10" fmla="*/ 8834 w 24967"/>
                    <a:gd name="connsiteY10" fmla="*/ -1666 h 39341"/>
                    <a:gd name="connsiteX11" fmla="*/ 3880 w 24967"/>
                    <a:gd name="connsiteY11" fmla="*/ -1252 h 39341"/>
                    <a:gd name="connsiteX12" fmla="*/ -1322 w 24967"/>
                    <a:gd name="connsiteY12" fmla="*/ -12 h 39341"/>
                    <a:gd name="connsiteX13" fmla="*/ -1322 w 24967"/>
                    <a:gd name="connsiteY13" fmla="*/ 5240 h 39341"/>
                    <a:gd name="connsiteX14" fmla="*/ 3483 w 24967"/>
                    <a:gd name="connsiteY14" fmla="*/ 3354 h 39341"/>
                    <a:gd name="connsiteX15" fmla="*/ 8726 w 24967"/>
                    <a:gd name="connsiteY15" fmla="*/ 2734 h 39341"/>
                    <a:gd name="connsiteX16" fmla="*/ 15805 w 24967"/>
                    <a:gd name="connsiteY16" fmla="*/ 5083 h 39341"/>
                    <a:gd name="connsiteX17" fmla="*/ 18419 w 24967"/>
                    <a:gd name="connsiteY17" fmla="*/ 11467 h 39341"/>
                    <a:gd name="connsiteX18" fmla="*/ 15805 w 24967"/>
                    <a:gd name="connsiteY18" fmla="*/ 17843 h 39341"/>
                    <a:gd name="connsiteX19" fmla="*/ 8726 w 24967"/>
                    <a:gd name="connsiteY19" fmla="*/ 20201 h 39341"/>
                    <a:gd name="connsiteX20" fmla="*/ 4550 w 24967"/>
                    <a:gd name="connsiteY20" fmla="*/ 19737 h 39341"/>
                    <a:gd name="connsiteX21" fmla="*/ 307 w 24967"/>
                    <a:gd name="connsiteY21" fmla="*/ 18290 h 39341"/>
                    <a:gd name="connsiteX22" fmla="*/ 307 w 24967"/>
                    <a:gd name="connsiteY22" fmla="*/ 37676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307" y="37676"/>
                      </a:moveTo>
                      <a:lnTo>
                        <a:pt x="20801" y="37676"/>
                      </a:lnTo>
                      <a:lnTo>
                        <a:pt x="20801" y="33276"/>
                      </a:lnTo>
                      <a:lnTo>
                        <a:pt x="5087" y="33276"/>
                      </a:lnTo>
                      <a:lnTo>
                        <a:pt x="5087" y="23823"/>
                      </a:lnTo>
                      <a:cubicBezTo>
                        <a:pt x="5842" y="24082"/>
                        <a:pt x="6598" y="24275"/>
                        <a:pt x="7353" y="24402"/>
                      </a:cubicBezTo>
                      <a:cubicBezTo>
                        <a:pt x="8114" y="24529"/>
                        <a:pt x="8875" y="24592"/>
                        <a:pt x="9636" y="24592"/>
                      </a:cubicBezTo>
                      <a:cubicBezTo>
                        <a:pt x="13942" y="24592"/>
                        <a:pt x="17352" y="23412"/>
                        <a:pt x="19866" y="21052"/>
                      </a:cubicBezTo>
                      <a:cubicBezTo>
                        <a:pt x="22386" y="18693"/>
                        <a:pt x="23645" y="15498"/>
                        <a:pt x="23645" y="11467"/>
                      </a:cubicBezTo>
                      <a:cubicBezTo>
                        <a:pt x="23645" y="7315"/>
                        <a:pt x="22353" y="4087"/>
                        <a:pt x="19767" y="1783"/>
                      </a:cubicBezTo>
                      <a:cubicBezTo>
                        <a:pt x="17181" y="-516"/>
                        <a:pt x="13537" y="-1666"/>
                        <a:pt x="8834" y="-1666"/>
                      </a:cubicBezTo>
                      <a:cubicBezTo>
                        <a:pt x="7213" y="-1666"/>
                        <a:pt x="5561" y="-1528"/>
                        <a:pt x="3880" y="-1252"/>
                      </a:cubicBezTo>
                      <a:cubicBezTo>
                        <a:pt x="2204" y="-977"/>
                        <a:pt x="470" y="-563"/>
                        <a:pt x="-1322" y="-12"/>
                      </a:cubicBezTo>
                      <a:lnTo>
                        <a:pt x="-1322" y="5240"/>
                      </a:lnTo>
                      <a:cubicBezTo>
                        <a:pt x="227" y="4396"/>
                        <a:pt x="1829" y="3768"/>
                        <a:pt x="3483" y="3354"/>
                      </a:cubicBezTo>
                      <a:cubicBezTo>
                        <a:pt x="5137" y="2941"/>
                        <a:pt x="6884" y="2734"/>
                        <a:pt x="8726" y="2734"/>
                      </a:cubicBezTo>
                      <a:cubicBezTo>
                        <a:pt x="11709" y="2734"/>
                        <a:pt x="14069" y="3517"/>
                        <a:pt x="15805" y="5083"/>
                      </a:cubicBezTo>
                      <a:cubicBezTo>
                        <a:pt x="17548" y="6648"/>
                        <a:pt x="18419" y="8777"/>
                        <a:pt x="18419" y="11467"/>
                      </a:cubicBezTo>
                      <a:cubicBezTo>
                        <a:pt x="18419" y="14152"/>
                        <a:pt x="17548" y="16278"/>
                        <a:pt x="15805" y="17843"/>
                      </a:cubicBezTo>
                      <a:cubicBezTo>
                        <a:pt x="14069" y="19415"/>
                        <a:pt x="11709" y="20201"/>
                        <a:pt x="8726" y="20201"/>
                      </a:cubicBezTo>
                      <a:cubicBezTo>
                        <a:pt x="7331" y="20201"/>
                        <a:pt x="5939" y="20046"/>
                        <a:pt x="4550" y="19737"/>
                      </a:cubicBezTo>
                      <a:cubicBezTo>
                        <a:pt x="3166" y="19429"/>
                        <a:pt x="1751" y="18946"/>
                        <a:pt x="307" y="18290"/>
                      </a:cubicBezTo>
                      <a:lnTo>
                        <a:pt x="307" y="376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7" name="Graphic 2">
                <a:extLst>
                  <a:ext uri="{FF2B5EF4-FFF2-40B4-BE49-F238E27FC236}">
                    <a16:creationId xmlns:a16="http://schemas.microsoft.com/office/drawing/2014/main" id="{B34BB359-8E90-4189-B6D5-2357D0052EBE}"/>
                  </a:ext>
                </a:extLst>
              </p:cNvPr>
              <p:cNvGrpSpPr/>
              <p:nvPr/>
            </p:nvGrpSpPr>
            <p:grpSpPr>
              <a:xfrm>
                <a:off x="8837730" y="5957989"/>
                <a:ext cx="333543" cy="40970"/>
                <a:chOff x="8837730" y="5957989"/>
                <a:chExt cx="333543" cy="40970"/>
              </a:xfrm>
              <a:solidFill>
                <a:srgbClr val="000000"/>
              </a:solidFill>
            </p:grpSpPr>
            <p:sp>
              <p:nvSpPr>
                <p:cNvPr id="428" name="Freeform: Shape 427">
                  <a:extLst>
                    <a:ext uri="{FF2B5EF4-FFF2-40B4-BE49-F238E27FC236}">
                      <a16:creationId xmlns:a16="http://schemas.microsoft.com/office/drawing/2014/main" id="{A1F37A54-7219-4CEA-AE68-6A50D3E3C76D}"/>
                    </a:ext>
                  </a:extLst>
                </p:cNvPr>
                <p:cNvSpPr/>
                <p:nvPr/>
              </p:nvSpPr>
              <p:spPr>
                <a:xfrm flipV="1">
                  <a:off x="8837730" y="5969262"/>
                  <a:ext cx="28168" cy="28945"/>
                </a:xfrm>
                <a:custGeom>
                  <a:avLst/>
                  <a:gdLst>
                    <a:gd name="connsiteX0" fmla="*/ -1245 w 28168"/>
                    <a:gd name="connsiteY0" fmla="*/ 27824 h 28945"/>
                    <a:gd name="connsiteX1" fmla="*/ 3792 w 28168"/>
                    <a:gd name="connsiteY1" fmla="*/ 27824 h 28945"/>
                    <a:gd name="connsiteX2" fmla="*/ 12840 w 28168"/>
                    <a:gd name="connsiteY2" fmla="*/ 3534 h 28945"/>
                    <a:gd name="connsiteX3" fmla="*/ 21887 w 28168"/>
                    <a:gd name="connsiteY3" fmla="*/ 27824 h 28945"/>
                    <a:gd name="connsiteX4" fmla="*/ 26924 w 28168"/>
                    <a:gd name="connsiteY4" fmla="*/ 27824 h 28945"/>
                    <a:gd name="connsiteX5" fmla="*/ 16065 w 28168"/>
                    <a:gd name="connsiteY5" fmla="*/ -1122 h 28945"/>
                    <a:gd name="connsiteX6" fmla="*/ 9606 w 28168"/>
                    <a:gd name="connsiteY6" fmla="*/ -1122 h 28945"/>
                    <a:gd name="connsiteX7" fmla="*/ -1245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245" y="27824"/>
                      </a:moveTo>
                      <a:lnTo>
                        <a:pt x="3792" y="27824"/>
                      </a:lnTo>
                      <a:lnTo>
                        <a:pt x="12840" y="3534"/>
                      </a:lnTo>
                      <a:lnTo>
                        <a:pt x="21887" y="27824"/>
                      </a:lnTo>
                      <a:lnTo>
                        <a:pt x="26924" y="27824"/>
                      </a:lnTo>
                      <a:lnTo>
                        <a:pt x="16065" y="-1122"/>
                      </a:lnTo>
                      <a:lnTo>
                        <a:pt x="9606" y="-1122"/>
                      </a:lnTo>
                      <a:lnTo>
                        <a:pt x="-1245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9" name="Freeform: Shape 428">
                  <a:extLst>
                    <a:ext uri="{FF2B5EF4-FFF2-40B4-BE49-F238E27FC236}">
                      <a16:creationId xmlns:a16="http://schemas.microsoft.com/office/drawing/2014/main" id="{069C4E09-5898-4D12-81D2-E852D50E6770}"/>
                    </a:ext>
                  </a:extLst>
                </p:cNvPr>
                <p:cNvSpPr/>
                <p:nvPr/>
              </p:nvSpPr>
              <p:spPr>
                <a:xfrm flipV="1">
                  <a:off x="8870649" y="5968567"/>
                  <a:ext cx="24455" cy="30393"/>
                </a:xfrm>
                <a:custGeom>
                  <a:avLst/>
                  <a:gdLst>
                    <a:gd name="connsiteX0" fmla="*/ 13759 w 24455"/>
                    <a:gd name="connsiteY0" fmla="*/ 14182 h 30393"/>
                    <a:gd name="connsiteX1" fmla="*/ 5770 w 24455"/>
                    <a:gd name="connsiteY1" fmla="*/ 12867 h 30393"/>
                    <a:gd name="connsiteX2" fmla="*/ 3545 w 24455"/>
                    <a:gd name="connsiteY2" fmla="*/ 8368 h 30393"/>
                    <a:gd name="connsiteX3" fmla="*/ 5216 w 24455"/>
                    <a:gd name="connsiteY3" fmla="*/ 4348 h 30393"/>
                    <a:gd name="connsiteX4" fmla="*/ 9748 w 24455"/>
                    <a:gd name="connsiteY4" fmla="*/ 2868 h 30393"/>
                    <a:gd name="connsiteX5" fmla="*/ 16100 w 24455"/>
                    <a:gd name="connsiteY5" fmla="*/ 5672 h 30393"/>
                    <a:gd name="connsiteX6" fmla="*/ 18490 w 24455"/>
                    <a:gd name="connsiteY6" fmla="*/ 13123 h 30393"/>
                    <a:gd name="connsiteX7" fmla="*/ 18490 w 24455"/>
                    <a:gd name="connsiteY7" fmla="*/ 14182 h 30393"/>
                    <a:gd name="connsiteX8" fmla="*/ 13759 w 24455"/>
                    <a:gd name="connsiteY8" fmla="*/ 14182 h 30393"/>
                    <a:gd name="connsiteX9" fmla="*/ 23245 w 24455"/>
                    <a:gd name="connsiteY9" fmla="*/ 16150 h 30393"/>
                    <a:gd name="connsiteX10" fmla="*/ 23245 w 24455"/>
                    <a:gd name="connsiteY10" fmla="*/ -366 h 30393"/>
                    <a:gd name="connsiteX11" fmla="*/ 18490 w 24455"/>
                    <a:gd name="connsiteY11" fmla="*/ -366 h 30393"/>
                    <a:gd name="connsiteX12" fmla="*/ 18490 w 24455"/>
                    <a:gd name="connsiteY12" fmla="*/ 4026 h 30393"/>
                    <a:gd name="connsiteX13" fmla="*/ 14429 w 24455"/>
                    <a:gd name="connsiteY13" fmla="*/ 139 h 30393"/>
                    <a:gd name="connsiteX14" fmla="*/ 8483 w 24455"/>
                    <a:gd name="connsiteY14" fmla="*/ -1118 h 30393"/>
                    <a:gd name="connsiteX15" fmla="*/ 1412 w 24455"/>
                    <a:gd name="connsiteY15" fmla="*/ 1379 h 30393"/>
                    <a:gd name="connsiteX16" fmla="*/ -1210 w 24455"/>
                    <a:gd name="connsiteY16" fmla="*/ 8062 h 30393"/>
                    <a:gd name="connsiteX17" fmla="*/ 2057 w 24455"/>
                    <a:gd name="connsiteY17" fmla="*/ 15422 h 30393"/>
                    <a:gd name="connsiteX18" fmla="*/ 11816 w 24455"/>
                    <a:gd name="connsiteY18" fmla="*/ 17903 h 30393"/>
                    <a:gd name="connsiteX19" fmla="*/ 18490 w 24455"/>
                    <a:gd name="connsiteY19" fmla="*/ 17903 h 30393"/>
                    <a:gd name="connsiteX20" fmla="*/ 18490 w 24455"/>
                    <a:gd name="connsiteY20" fmla="*/ 18375 h 30393"/>
                    <a:gd name="connsiteX21" fmla="*/ 16331 w 24455"/>
                    <a:gd name="connsiteY21" fmla="*/ 23453 h 30393"/>
                    <a:gd name="connsiteX22" fmla="*/ 10269 w 24455"/>
                    <a:gd name="connsiteY22" fmla="*/ 25247 h 30393"/>
                    <a:gd name="connsiteX23" fmla="*/ 5431 w 24455"/>
                    <a:gd name="connsiteY23" fmla="*/ 24652 h 30393"/>
                    <a:gd name="connsiteX24" fmla="*/ 916 w 24455"/>
                    <a:gd name="connsiteY24" fmla="*/ 22865 h 30393"/>
                    <a:gd name="connsiteX25" fmla="*/ 916 w 24455"/>
                    <a:gd name="connsiteY25" fmla="*/ 27265 h 30393"/>
                    <a:gd name="connsiteX26" fmla="*/ 5977 w 24455"/>
                    <a:gd name="connsiteY26" fmla="*/ 28770 h 30393"/>
                    <a:gd name="connsiteX27" fmla="*/ 10757 w 24455"/>
                    <a:gd name="connsiteY27" fmla="*/ 29275 h 30393"/>
                    <a:gd name="connsiteX28" fmla="*/ 20144 w 24455"/>
                    <a:gd name="connsiteY28" fmla="*/ 26016 h 30393"/>
                    <a:gd name="connsiteX29" fmla="*/ 23245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59" y="14182"/>
                      </a:moveTo>
                      <a:cubicBezTo>
                        <a:pt x="9916" y="14182"/>
                        <a:pt x="7253" y="13743"/>
                        <a:pt x="5770" y="12867"/>
                      </a:cubicBezTo>
                      <a:cubicBezTo>
                        <a:pt x="4287" y="11990"/>
                        <a:pt x="3545" y="10490"/>
                        <a:pt x="3545" y="8368"/>
                      </a:cubicBezTo>
                      <a:cubicBezTo>
                        <a:pt x="3545" y="6681"/>
                        <a:pt x="4102" y="5341"/>
                        <a:pt x="5216" y="4348"/>
                      </a:cubicBezTo>
                      <a:cubicBezTo>
                        <a:pt x="6330" y="3361"/>
                        <a:pt x="7840" y="2868"/>
                        <a:pt x="9748" y="2868"/>
                      </a:cubicBezTo>
                      <a:cubicBezTo>
                        <a:pt x="12389" y="2868"/>
                        <a:pt x="14506" y="3803"/>
                        <a:pt x="16100" y="5672"/>
                      </a:cubicBezTo>
                      <a:cubicBezTo>
                        <a:pt x="17693" y="7541"/>
                        <a:pt x="18490" y="10024"/>
                        <a:pt x="18490" y="13123"/>
                      </a:cubicBezTo>
                      <a:lnTo>
                        <a:pt x="18490" y="14182"/>
                      </a:lnTo>
                      <a:lnTo>
                        <a:pt x="13759" y="14182"/>
                      </a:lnTo>
                      <a:close/>
                      <a:moveTo>
                        <a:pt x="23245" y="16150"/>
                      </a:moveTo>
                      <a:lnTo>
                        <a:pt x="23245" y="-366"/>
                      </a:lnTo>
                      <a:lnTo>
                        <a:pt x="18490" y="-366"/>
                      </a:lnTo>
                      <a:lnTo>
                        <a:pt x="18490" y="4026"/>
                      </a:lnTo>
                      <a:cubicBezTo>
                        <a:pt x="17404" y="2273"/>
                        <a:pt x="16050" y="977"/>
                        <a:pt x="14429" y="139"/>
                      </a:cubicBezTo>
                      <a:cubicBezTo>
                        <a:pt x="12808" y="-699"/>
                        <a:pt x="10826" y="-1118"/>
                        <a:pt x="8483" y="-1118"/>
                      </a:cubicBezTo>
                      <a:cubicBezTo>
                        <a:pt x="5522" y="-1118"/>
                        <a:pt x="3165" y="-286"/>
                        <a:pt x="1412" y="1379"/>
                      </a:cubicBezTo>
                      <a:cubicBezTo>
                        <a:pt x="-336" y="3044"/>
                        <a:pt x="-1210" y="5272"/>
                        <a:pt x="-1210" y="8062"/>
                      </a:cubicBezTo>
                      <a:cubicBezTo>
                        <a:pt x="-1210" y="11315"/>
                        <a:pt x="-121" y="13768"/>
                        <a:pt x="2057" y="15422"/>
                      </a:cubicBezTo>
                      <a:cubicBezTo>
                        <a:pt x="4240" y="17076"/>
                        <a:pt x="7493" y="17903"/>
                        <a:pt x="11816" y="17903"/>
                      </a:cubicBezTo>
                      <a:lnTo>
                        <a:pt x="18490" y="17903"/>
                      </a:lnTo>
                      <a:lnTo>
                        <a:pt x="18490" y="18375"/>
                      </a:lnTo>
                      <a:cubicBezTo>
                        <a:pt x="18490" y="20564"/>
                        <a:pt x="17770" y="22256"/>
                        <a:pt x="16331" y="23453"/>
                      </a:cubicBezTo>
                      <a:cubicBezTo>
                        <a:pt x="14892" y="24649"/>
                        <a:pt x="12872" y="25247"/>
                        <a:pt x="10269" y="25247"/>
                      </a:cubicBezTo>
                      <a:cubicBezTo>
                        <a:pt x="8615" y="25247"/>
                        <a:pt x="7002" y="25049"/>
                        <a:pt x="5431" y="24652"/>
                      </a:cubicBezTo>
                      <a:cubicBezTo>
                        <a:pt x="3865" y="24255"/>
                        <a:pt x="2360" y="23659"/>
                        <a:pt x="916" y="22865"/>
                      </a:cubicBezTo>
                      <a:lnTo>
                        <a:pt x="916" y="27265"/>
                      </a:lnTo>
                      <a:cubicBezTo>
                        <a:pt x="2652" y="27938"/>
                        <a:pt x="4339" y="28440"/>
                        <a:pt x="5977" y="28770"/>
                      </a:cubicBezTo>
                      <a:cubicBezTo>
                        <a:pt x="7614" y="29107"/>
                        <a:pt x="9208" y="29275"/>
                        <a:pt x="10757" y="29275"/>
                      </a:cubicBezTo>
                      <a:cubicBezTo>
                        <a:pt x="14947" y="29275"/>
                        <a:pt x="18076" y="28189"/>
                        <a:pt x="20144" y="26016"/>
                      </a:cubicBezTo>
                      <a:cubicBezTo>
                        <a:pt x="22211" y="23850"/>
                        <a:pt x="23245" y="20561"/>
                        <a:pt x="23245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0" name="Freeform: Shape 429">
                  <a:extLst>
                    <a:ext uri="{FF2B5EF4-FFF2-40B4-BE49-F238E27FC236}">
                      <a16:creationId xmlns:a16="http://schemas.microsoft.com/office/drawing/2014/main" id="{A852DEA5-3586-474A-A377-60F250FAF5FF}"/>
                    </a:ext>
                  </a:extLst>
                </p:cNvPr>
                <p:cNvSpPr/>
                <p:nvPr/>
              </p:nvSpPr>
              <p:spPr>
                <a:xfrm flipV="1">
                  <a:off x="8904895" y="5957989"/>
                  <a:ext cx="4755" cy="40218"/>
                </a:xfrm>
                <a:custGeom>
                  <a:avLst/>
                  <a:gdLst>
                    <a:gd name="connsiteX0" fmla="*/ -235 w 4755"/>
                    <a:gd name="connsiteY0" fmla="*/ 38414 h 40218"/>
                    <a:gd name="connsiteX1" fmla="*/ 4520 w 4755"/>
                    <a:gd name="connsiteY1" fmla="*/ 38414 h 40218"/>
                    <a:gd name="connsiteX2" fmla="*/ 4520 w 4755"/>
                    <a:gd name="connsiteY2" fmla="*/ -1804 h 40218"/>
                    <a:gd name="connsiteX3" fmla="*/ -235 w 4755"/>
                    <a:gd name="connsiteY3" fmla="*/ -1804 h 40218"/>
                    <a:gd name="connsiteX4" fmla="*/ -235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35" y="38414"/>
                      </a:moveTo>
                      <a:lnTo>
                        <a:pt x="4520" y="38414"/>
                      </a:lnTo>
                      <a:lnTo>
                        <a:pt x="4520" y="-1804"/>
                      </a:lnTo>
                      <a:lnTo>
                        <a:pt x="-235" y="-1804"/>
                      </a:lnTo>
                      <a:lnTo>
                        <a:pt x="-235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1" name="Freeform: Shape 430">
                  <a:extLst>
                    <a:ext uri="{FF2B5EF4-FFF2-40B4-BE49-F238E27FC236}">
                      <a16:creationId xmlns:a16="http://schemas.microsoft.com/office/drawing/2014/main" id="{351A9A0D-21E6-404F-8F55-5F3852C15C6A}"/>
                    </a:ext>
                  </a:extLst>
                </p:cNvPr>
                <p:cNvSpPr/>
                <p:nvPr/>
              </p:nvSpPr>
              <p:spPr>
                <a:xfrm flipV="1">
                  <a:off x="8919113" y="5968567"/>
                  <a:ext cx="24240" cy="30393"/>
                </a:xfrm>
                <a:custGeom>
                  <a:avLst/>
                  <a:gdLst>
                    <a:gd name="connsiteX0" fmla="*/ -1352 w 24240"/>
                    <a:gd name="connsiteY0" fmla="*/ 11055 h 30393"/>
                    <a:gd name="connsiteX1" fmla="*/ -1352 w 24240"/>
                    <a:gd name="connsiteY1" fmla="*/ 28580 h 30393"/>
                    <a:gd name="connsiteX2" fmla="*/ 3404 w 24240"/>
                    <a:gd name="connsiteY2" fmla="*/ 28580 h 30393"/>
                    <a:gd name="connsiteX3" fmla="*/ 3404 w 24240"/>
                    <a:gd name="connsiteY3" fmla="*/ 11237 h 30393"/>
                    <a:gd name="connsiteX4" fmla="*/ 5000 w 24240"/>
                    <a:gd name="connsiteY4" fmla="*/ 5068 h 30393"/>
                    <a:gd name="connsiteX5" fmla="*/ 9813 w 24240"/>
                    <a:gd name="connsiteY5" fmla="*/ 3017 h 30393"/>
                    <a:gd name="connsiteX6" fmla="*/ 15892 w 24240"/>
                    <a:gd name="connsiteY6" fmla="*/ 5473 h 30393"/>
                    <a:gd name="connsiteX7" fmla="*/ 18133 w 24240"/>
                    <a:gd name="connsiteY7" fmla="*/ 12172 h 30393"/>
                    <a:gd name="connsiteX8" fmla="*/ 18133 w 24240"/>
                    <a:gd name="connsiteY8" fmla="*/ 28580 h 30393"/>
                    <a:gd name="connsiteX9" fmla="*/ 22888 w 24240"/>
                    <a:gd name="connsiteY9" fmla="*/ 28580 h 30393"/>
                    <a:gd name="connsiteX10" fmla="*/ 22888 w 24240"/>
                    <a:gd name="connsiteY10" fmla="*/ -366 h 30393"/>
                    <a:gd name="connsiteX11" fmla="*/ 18133 w 24240"/>
                    <a:gd name="connsiteY11" fmla="*/ -366 h 30393"/>
                    <a:gd name="connsiteX12" fmla="*/ 18133 w 24240"/>
                    <a:gd name="connsiteY12" fmla="*/ 4084 h 30393"/>
                    <a:gd name="connsiteX13" fmla="*/ 14113 w 24240"/>
                    <a:gd name="connsiteY13" fmla="*/ 164 h 30393"/>
                    <a:gd name="connsiteX14" fmla="*/ 8804 w 24240"/>
                    <a:gd name="connsiteY14" fmla="*/ -1118 h 30393"/>
                    <a:gd name="connsiteX15" fmla="*/ 1228 w 24240"/>
                    <a:gd name="connsiteY15" fmla="*/ 1983 h 30393"/>
                    <a:gd name="connsiteX16" fmla="*/ -1352 w 24240"/>
                    <a:gd name="connsiteY16" fmla="*/ 11055 h 30393"/>
                    <a:gd name="connsiteX17" fmla="*/ 10615 w 24240"/>
                    <a:gd name="connsiteY17" fmla="*/ 29275 h 30393"/>
                    <a:gd name="connsiteX18" fmla="*/ 10615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352" y="11055"/>
                      </a:moveTo>
                      <a:lnTo>
                        <a:pt x="-1352" y="28580"/>
                      </a:lnTo>
                      <a:lnTo>
                        <a:pt x="3404" y="28580"/>
                      </a:lnTo>
                      <a:lnTo>
                        <a:pt x="3404" y="11237"/>
                      </a:lnTo>
                      <a:cubicBezTo>
                        <a:pt x="3404" y="8497"/>
                        <a:pt x="3936" y="6441"/>
                        <a:pt x="5000" y="5068"/>
                      </a:cubicBezTo>
                      <a:cubicBezTo>
                        <a:pt x="6069" y="3701"/>
                        <a:pt x="7674" y="3017"/>
                        <a:pt x="9813" y="3017"/>
                      </a:cubicBezTo>
                      <a:cubicBezTo>
                        <a:pt x="12377" y="3017"/>
                        <a:pt x="14403" y="3836"/>
                        <a:pt x="15892" y="5473"/>
                      </a:cubicBezTo>
                      <a:cubicBezTo>
                        <a:pt x="17386" y="7111"/>
                        <a:pt x="18133" y="9344"/>
                        <a:pt x="18133" y="12172"/>
                      </a:cubicBezTo>
                      <a:lnTo>
                        <a:pt x="18133" y="28580"/>
                      </a:lnTo>
                      <a:lnTo>
                        <a:pt x="22888" y="28580"/>
                      </a:lnTo>
                      <a:lnTo>
                        <a:pt x="22888" y="-366"/>
                      </a:lnTo>
                      <a:lnTo>
                        <a:pt x="18133" y="-366"/>
                      </a:lnTo>
                      <a:lnTo>
                        <a:pt x="18133" y="4084"/>
                      </a:lnTo>
                      <a:cubicBezTo>
                        <a:pt x="16981" y="2325"/>
                        <a:pt x="15641" y="1018"/>
                        <a:pt x="14113" y="164"/>
                      </a:cubicBezTo>
                      <a:cubicBezTo>
                        <a:pt x="12592" y="-691"/>
                        <a:pt x="10822" y="-1118"/>
                        <a:pt x="8804" y="-1118"/>
                      </a:cubicBezTo>
                      <a:cubicBezTo>
                        <a:pt x="5479" y="-1118"/>
                        <a:pt x="2954" y="-85"/>
                        <a:pt x="1228" y="1983"/>
                      </a:cubicBezTo>
                      <a:cubicBezTo>
                        <a:pt x="-492" y="4051"/>
                        <a:pt x="-1352" y="7075"/>
                        <a:pt x="-1352" y="11055"/>
                      </a:cubicBezTo>
                      <a:close/>
                      <a:moveTo>
                        <a:pt x="10615" y="29275"/>
                      </a:moveTo>
                      <a:lnTo>
                        <a:pt x="10615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2" name="Freeform: Shape 431">
                  <a:extLst>
                    <a:ext uri="{FF2B5EF4-FFF2-40B4-BE49-F238E27FC236}">
                      <a16:creationId xmlns:a16="http://schemas.microsoft.com/office/drawing/2014/main" id="{A2A96FC7-637A-42F8-BFA5-782C2BFC5B21}"/>
                    </a:ext>
                  </a:extLst>
                </p:cNvPr>
                <p:cNvSpPr/>
                <p:nvPr/>
              </p:nvSpPr>
              <p:spPr>
                <a:xfrm flipV="1">
                  <a:off x="8951079" y="5968567"/>
                  <a:ext cx="26828" cy="30393"/>
                </a:xfrm>
                <a:custGeom>
                  <a:avLst/>
                  <a:gdLst>
                    <a:gd name="connsiteX0" fmla="*/ 25515 w 26828"/>
                    <a:gd name="connsiteY0" fmla="*/ 15298 h 30393"/>
                    <a:gd name="connsiteX1" fmla="*/ 25515 w 26828"/>
                    <a:gd name="connsiteY1" fmla="*/ 12974 h 30393"/>
                    <a:gd name="connsiteX2" fmla="*/ 3648 w 26828"/>
                    <a:gd name="connsiteY2" fmla="*/ 12974 h 30393"/>
                    <a:gd name="connsiteX3" fmla="*/ 6609 w 26828"/>
                    <a:gd name="connsiteY3" fmla="*/ 5490 h 30393"/>
                    <a:gd name="connsiteX4" fmla="*/ 13986 w 26828"/>
                    <a:gd name="connsiteY4" fmla="*/ 2918 h 30393"/>
                    <a:gd name="connsiteX5" fmla="*/ 19296 w 26828"/>
                    <a:gd name="connsiteY5" fmla="*/ 3587 h 30393"/>
                    <a:gd name="connsiteX6" fmla="*/ 24407 w 26828"/>
                    <a:gd name="connsiteY6" fmla="*/ 5605 h 30393"/>
                    <a:gd name="connsiteX7" fmla="*/ 24407 w 26828"/>
                    <a:gd name="connsiteY7" fmla="*/ 1106 h 30393"/>
                    <a:gd name="connsiteX8" fmla="*/ 19155 w 26828"/>
                    <a:gd name="connsiteY8" fmla="*/ -548 h 30393"/>
                    <a:gd name="connsiteX9" fmla="*/ 13705 w 26828"/>
                    <a:gd name="connsiteY9" fmla="*/ -1118 h 30393"/>
                    <a:gd name="connsiteX10" fmla="*/ 2730 w 26828"/>
                    <a:gd name="connsiteY10" fmla="*/ 2909 h 30393"/>
                    <a:gd name="connsiteX11" fmla="*/ -1314 w 26828"/>
                    <a:gd name="connsiteY11" fmla="*/ 13826 h 30393"/>
                    <a:gd name="connsiteX12" fmla="*/ 2524 w 26828"/>
                    <a:gd name="connsiteY12" fmla="*/ 25098 h 30393"/>
                    <a:gd name="connsiteX13" fmla="*/ 12878 w 26828"/>
                    <a:gd name="connsiteY13" fmla="*/ 29275 h 30393"/>
                    <a:gd name="connsiteX14" fmla="*/ 22116 w 26828"/>
                    <a:gd name="connsiteY14" fmla="*/ 25512 h 30393"/>
                    <a:gd name="connsiteX15" fmla="*/ 25515 w 26828"/>
                    <a:gd name="connsiteY15" fmla="*/ 15298 h 30393"/>
                    <a:gd name="connsiteX16" fmla="*/ 20759 w 26828"/>
                    <a:gd name="connsiteY16" fmla="*/ 16696 h 30393"/>
                    <a:gd name="connsiteX17" fmla="*/ 18576 w 26828"/>
                    <a:gd name="connsiteY17" fmla="*/ 22915 h 30393"/>
                    <a:gd name="connsiteX18" fmla="*/ 12927 w 26828"/>
                    <a:gd name="connsiteY18" fmla="*/ 25247 h 30393"/>
                    <a:gd name="connsiteX19" fmla="*/ 6559 w 26828"/>
                    <a:gd name="connsiteY19" fmla="*/ 22998 h 30393"/>
                    <a:gd name="connsiteX20" fmla="*/ 3805 w 26828"/>
                    <a:gd name="connsiteY20" fmla="*/ 16663 h 30393"/>
                    <a:gd name="connsiteX21" fmla="*/ 20759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15" y="15298"/>
                      </a:moveTo>
                      <a:lnTo>
                        <a:pt x="25515" y="12974"/>
                      </a:lnTo>
                      <a:lnTo>
                        <a:pt x="3648" y="12974"/>
                      </a:lnTo>
                      <a:cubicBezTo>
                        <a:pt x="3858" y="9699"/>
                        <a:pt x="4845" y="7204"/>
                        <a:pt x="6609" y="5490"/>
                      </a:cubicBezTo>
                      <a:cubicBezTo>
                        <a:pt x="8373" y="3775"/>
                        <a:pt x="10832" y="2918"/>
                        <a:pt x="13986" y="2918"/>
                      </a:cubicBezTo>
                      <a:cubicBezTo>
                        <a:pt x="15811" y="2918"/>
                        <a:pt x="17581" y="3141"/>
                        <a:pt x="19296" y="3587"/>
                      </a:cubicBezTo>
                      <a:cubicBezTo>
                        <a:pt x="21010" y="4034"/>
                        <a:pt x="22714" y="4707"/>
                        <a:pt x="24407" y="5605"/>
                      </a:cubicBezTo>
                      <a:lnTo>
                        <a:pt x="24407" y="1106"/>
                      </a:lnTo>
                      <a:cubicBezTo>
                        <a:pt x="22697" y="384"/>
                        <a:pt x="20947" y="-167"/>
                        <a:pt x="19155" y="-548"/>
                      </a:cubicBezTo>
                      <a:cubicBezTo>
                        <a:pt x="17363" y="-928"/>
                        <a:pt x="15546" y="-1118"/>
                        <a:pt x="13705" y="-1118"/>
                      </a:cubicBezTo>
                      <a:cubicBezTo>
                        <a:pt x="9085" y="-1118"/>
                        <a:pt x="5426" y="224"/>
                        <a:pt x="2730" y="2909"/>
                      </a:cubicBezTo>
                      <a:cubicBezTo>
                        <a:pt x="34" y="5600"/>
                        <a:pt x="-1314" y="9239"/>
                        <a:pt x="-1314" y="13826"/>
                      </a:cubicBezTo>
                      <a:cubicBezTo>
                        <a:pt x="-1314" y="18562"/>
                        <a:pt x="-35" y="22320"/>
                        <a:pt x="2524" y="25098"/>
                      </a:cubicBezTo>
                      <a:cubicBezTo>
                        <a:pt x="5082" y="27883"/>
                        <a:pt x="8533" y="29275"/>
                        <a:pt x="12878" y="29275"/>
                      </a:cubicBezTo>
                      <a:cubicBezTo>
                        <a:pt x="16770" y="29275"/>
                        <a:pt x="19850" y="28020"/>
                        <a:pt x="22116" y="25512"/>
                      </a:cubicBezTo>
                      <a:cubicBezTo>
                        <a:pt x="24382" y="23009"/>
                        <a:pt x="25515" y="19604"/>
                        <a:pt x="25515" y="15298"/>
                      </a:cubicBezTo>
                      <a:close/>
                      <a:moveTo>
                        <a:pt x="20759" y="16696"/>
                      </a:moveTo>
                      <a:cubicBezTo>
                        <a:pt x="20726" y="19293"/>
                        <a:pt x="19999" y="21366"/>
                        <a:pt x="18576" y="22915"/>
                      </a:cubicBezTo>
                      <a:cubicBezTo>
                        <a:pt x="17154" y="24470"/>
                        <a:pt x="15271" y="25247"/>
                        <a:pt x="12927" y="25247"/>
                      </a:cubicBezTo>
                      <a:cubicBezTo>
                        <a:pt x="10276" y="25247"/>
                        <a:pt x="8153" y="24497"/>
                        <a:pt x="6559" y="22998"/>
                      </a:cubicBezTo>
                      <a:cubicBezTo>
                        <a:pt x="4966" y="21498"/>
                        <a:pt x="4048" y="19386"/>
                        <a:pt x="3805" y="16663"/>
                      </a:cubicBezTo>
                      <a:lnTo>
                        <a:pt x="20759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3" name="Freeform: Shape 432">
                  <a:extLst>
                    <a:ext uri="{FF2B5EF4-FFF2-40B4-BE49-F238E27FC236}">
                      <a16:creationId xmlns:a16="http://schemas.microsoft.com/office/drawing/2014/main" id="{DA87631B-2853-4BDE-9B86-D43D040B1427}"/>
                    </a:ext>
                  </a:extLst>
                </p:cNvPr>
                <p:cNvSpPr/>
                <p:nvPr/>
              </p:nvSpPr>
              <p:spPr>
                <a:xfrm flipV="1">
                  <a:off x="8980724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4" name="Freeform: Shape 433">
                  <a:extLst>
                    <a:ext uri="{FF2B5EF4-FFF2-40B4-BE49-F238E27FC236}">
                      <a16:creationId xmlns:a16="http://schemas.microsoft.com/office/drawing/2014/main" id="{94798B3B-94A7-48E2-BDB2-0F398C45875A}"/>
                    </a:ext>
                  </a:extLst>
                </p:cNvPr>
                <p:cNvSpPr/>
                <p:nvPr/>
              </p:nvSpPr>
              <p:spPr>
                <a:xfrm flipV="1">
                  <a:off x="9003156" y="5974174"/>
                  <a:ext cx="33130" cy="14936"/>
                </a:xfrm>
                <a:custGeom>
                  <a:avLst/>
                  <a:gdLst>
                    <a:gd name="connsiteX0" fmla="*/ -2014 w 33130"/>
                    <a:gd name="connsiteY0" fmla="*/ 13561 h 14936"/>
                    <a:gd name="connsiteX1" fmla="*/ 31116 w 33130"/>
                    <a:gd name="connsiteY1" fmla="*/ 13561 h 14936"/>
                    <a:gd name="connsiteX2" fmla="*/ 31116 w 33130"/>
                    <a:gd name="connsiteY2" fmla="*/ 9219 h 14936"/>
                    <a:gd name="connsiteX3" fmla="*/ -2014 w 33130"/>
                    <a:gd name="connsiteY3" fmla="*/ 9219 h 14936"/>
                    <a:gd name="connsiteX4" fmla="*/ -2014 w 33130"/>
                    <a:gd name="connsiteY4" fmla="*/ 13561 h 14936"/>
                    <a:gd name="connsiteX5" fmla="*/ -2014 w 33130"/>
                    <a:gd name="connsiteY5" fmla="*/ 3016 h 14936"/>
                    <a:gd name="connsiteX6" fmla="*/ 31116 w 33130"/>
                    <a:gd name="connsiteY6" fmla="*/ 3016 h 14936"/>
                    <a:gd name="connsiteX7" fmla="*/ 31116 w 33130"/>
                    <a:gd name="connsiteY7" fmla="*/ -1375 h 14936"/>
                    <a:gd name="connsiteX8" fmla="*/ -2014 w 33130"/>
                    <a:gd name="connsiteY8" fmla="*/ -1375 h 14936"/>
                    <a:gd name="connsiteX9" fmla="*/ -2014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14" y="13561"/>
                      </a:moveTo>
                      <a:lnTo>
                        <a:pt x="31116" y="13561"/>
                      </a:lnTo>
                      <a:lnTo>
                        <a:pt x="31116" y="9219"/>
                      </a:lnTo>
                      <a:lnTo>
                        <a:pt x="-2014" y="9219"/>
                      </a:lnTo>
                      <a:lnTo>
                        <a:pt x="-2014" y="13561"/>
                      </a:lnTo>
                      <a:close/>
                      <a:moveTo>
                        <a:pt x="-2014" y="3016"/>
                      </a:moveTo>
                      <a:lnTo>
                        <a:pt x="31116" y="3016"/>
                      </a:lnTo>
                      <a:lnTo>
                        <a:pt x="31116" y="-1375"/>
                      </a:lnTo>
                      <a:lnTo>
                        <a:pt x="-2014" y="-1375"/>
                      </a:lnTo>
                      <a:lnTo>
                        <a:pt x="-2014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5" name="Freeform: Shape 434">
                  <a:extLst>
                    <a:ext uri="{FF2B5EF4-FFF2-40B4-BE49-F238E27FC236}">
                      <a16:creationId xmlns:a16="http://schemas.microsoft.com/office/drawing/2014/main" id="{6DB45DD0-885D-4045-B07E-168270EA1FB2}"/>
                    </a:ext>
                  </a:extLst>
                </p:cNvPr>
                <p:cNvSpPr/>
                <p:nvPr/>
              </p:nvSpPr>
              <p:spPr>
                <a:xfrm flipV="1">
                  <a:off x="904189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6" name="Freeform: Shape 435">
                  <a:extLst>
                    <a:ext uri="{FF2B5EF4-FFF2-40B4-BE49-F238E27FC236}">
                      <a16:creationId xmlns:a16="http://schemas.microsoft.com/office/drawing/2014/main" id="{9C57789B-C14D-4492-B8D9-FFF370225EBE}"/>
                    </a:ext>
                  </a:extLst>
                </p:cNvPr>
                <p:cNvSpPr/>
                <p:nvPr/>
              </p:nvSpPr>
              <p:spPr>
                <a:xfrm flipV="1">
                  <a:off x="9064537" y="5959619"/>
                  <a:ext cx="22974" cy="38588"/>
                </a:xfrm>
                <a:custGeom>
                  <a:avLst/>
                  <a:gdLst>
                    <a:gd name="connsiteX0" fmla="*/ -667 w 22974"/>
                    <a:gd name="connsiteY0" fmla="*/ 2686 h 38588"/>
                    <a:gd name="connsiteX1" fmla="*/ 7860 w 22974"/>
                    <a:gd name="connsiteY1" fmla="*/ 2686 h 38588"/>
                    <a:gd name="connsiteX2" fmla="*/ 7860 w 22974"/>
                    <a:gd name="connsiteY2" fmla="*/ 32128 h 38588"/>
                    <a:gd name="connsiteX3" fmla="*/ -1419 w 22974"/>
                    <a:gd name="connsiteY3" fmla="*/ 30267 h 38588"/>
                    <a:gd name="connsiteX4" fmla="*/ -1419 w 22974"/>
                    <a:gd name="connsiteY4" fmla="*/ 35023 h 38588"/>
                    <a:gd name="connsiteX5" fmla="*/ 7810 w 22974"/>
                    <a:gd name="connsiteY5" fmla="*/ 36884 h 38588"/>
                    <a:gd name="connsiteX6" fmla="*/ 13029 w 22974"/>
                    <a:gd name="connsiteY6" fmla="*/ 36884 h 38588"/>
                    <a:gd name="connsiteX7" fmla="*/ 13029 w 22974"/>
                    <a:gd name="connsiteY7" fmla="*/ 2686 h 38588"/>
                    <a:gd name="connsiteX8" fmla="*/ 21556 w 22974"/>
                    <a:gd name="connsiteY8" fmla="*/ 2686 h 38588"/>
                    <a:gd name="connsiteX9" fmla="*/ 21556 w 22974"/>
                    <a:gd name="connsiteY9" fmla="*/ -1705 h 38588"/>
                    <a:gd name="connsiteX10" fmla="*/ -667 w 22974"/>
                    <a:gd name="connsiteY10" fmla="*/ -1705 h 38588"/>
                    <a:gd name="connsiteX11" fmla="*/ -667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667" y="2686"/>
                      </a:moveTo>
                      <a:lnTo>
                        <a:pt x="7860" y="2686"/>
                      </a:lnTo>
                      <a:lnTo>
                        <a:pt x="7860" y="32128"/>
                      </a:lnTo>
                      <a:lnTo>
                        <a:pt x="-1419" y="30267"/>
                      </a:lnTo>
                      <a:lnTo>
                        <a:pt x="-1419" y="35023"/>
                      </a:lnTo>
                      <a:lnTo>
                        <a:pt x="7810" y="36884"/>
                      </a:lnTo>
                      <a:lnTo>
                        <a:pt x="13029" y="36884"/>
                      </a:lnTo>
                      <a:lnTo>
                        <a:pt x="13029" y="2686"/>
                      </a:lnTo>
                      <a:lnTo>
                        <a:pt x="21556" y="2686"/>
                      </a:lnTo>
                      <a:lnTo>
                        <a:pt x="21556" y="-1705"/>
                      </a:lnTo>
                      <a:lnTo>
                        <a:pt x="-667" y="-1705"/>
                      </a:lnTo>
                      <a:lnTo>
                        <a:pt x="-667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7" name="Freeform: Shape 436">
                  <a:extLst>
                    <a:ext uri="{FF2B5EF4-FFF2-40B4-BE49-F238E27FC236}">
                      <a16:creationId xmlns:a16="http://schemas.microsoft.com/office/drawing/2014/main" id="{A6DB6F05-427E-4883-B9FE-1BC325A5B149}"/>
                    </a:ext>
                  </a:extLst>
                </p:cNvPr>
                <p:cNvSpPr/>
                <p:nvPr/>
              </p:nvSpPr>
              <p:spPr>
                <a:xfrm flipV="1">
                  <a:off x="9095987" y="5958924"/>
                  <a:ext cx="26464" cy="40036"/>
                </a:xfrm>
                <a:custGeom>
                  <a:avLst/>
                  <a:gdLst>
                    <a:gd name="connsiteX0" fmla="*/ 11875 w 26464"/>
                    <a:gd name="connsiteY0" fmla="*/ 17378 h 40036"/>
                    <a:gd name="connsiteX1" fmla="*/ 6019 w 26464"/>
                    <a:gd name="connsiteY1" fmla="*/ 15385 h 40036"/>
                    <a:gd name="connsiteX2" fmla="*/ 3894 w 26464"/>
                    <a:gd name="connsiteY2" fmla="*/ 9910 h 40036"/>
                    <a:gd name="connsiteX3" fmla="*/ 6019 w 26464"/>
                    <a:gd name="connsiteY3" fmla="*/ 4426 h 40036"/>
                    <a:gd name="connsiteX4" fmla="*/ 11875 w 26464"/>
                    <a:gd name="connsiteY4" fmla="*/ 2433 h 40036"/>
                    <a:gd name="connsiteX5" fmla="*/ 17738 w 26464"/>
                    <a:gd name="connsiteY5" fmla="*/ 4435 h 40036"/>
                    <a:gd name="connsiteX6" fmla="*/ 19889 w 26464"/>
                    <a:gd name="connsiteY6" fmla="*/ 9910 h 40036"/>
                    <a:gd name="connsiteX7" fmla="*/ 17755 w 26464"/>
                    <a:gd name="connsiteY7" fmla="*/ 15385 h 40036"/>
                    <a:gd name="connsiteX8" fmla="*/ 11875 w 26464"/>
                    <a:gd name="connsiteY8" fmla="*/ 17378 h 40036"/>
                    <a:gd name="connsiteX9" fmla="*/ 6656 w 26464"/>
                    <a:gd name="connsiteY9" fmla="*/ 19594 h 40036"/>
                    <a:gd name="connsiteX10" fmla="*/ 1421 w 26464"/>
                    <a:gd name="connsiteY10" fmla="*/ 22720 h 40036"/>
                    <a:gd name="connsiteX11" fmla="*/ -448 w 26464"/>
                    <a:gd name="connsiteY11" fmla="*/ 28336 h 40036"/>
                    <a:gd name="connsiteX12" fmla="*/ 2844 w 26464"/>
                    <a:gd name="connsiteY12" fmla="*/ 35647 h 40036"/>
                    <a:gd name="connsiteX13" fmla="*/ 11875 w 26464"/>
                    <a:gd name="connsiteY13" fmla="*/ 38334 h 40036"/>
                    <a:gd name="connsiteX14" fmla="*/ 20922 w 26464"/>
                    <a:gd name="connsiteY14" fmla="*/ 35647 h 40036"/>
                    <a:gd name="connsiteX15" fmla="*/ 24206 w 26464"/>
                    <a:gd name="connsiteY15" fmla="*/ 28336 h 40036"/>
                    <a:gd name="connsiteX16" fmla="*/ 22328 w 26464"/>
                    <a:gd name="connsiteY16" fmla="*/ 22720 h 40036"/>
                    <a:gd name="connsiteX17" fmla="*/ 17126 w 26464"/>
                    <a:gd name="connsiteY17" fmla="*/ 19594 h 40036"/>
                    <a:gd name="connsiteX18" fmla="*/ 22998 w 26464"/>
                    <a:gd name="connsiteY18" fmla="*/ 16154 h 40036"/>
                    <a:gd name="connsiteX19" fmla="*/ 25107 w 26464"/>
                    <a:gd name="connsiteY19" fmla="*/ 9910 h 40036"/>
                    <a:gd name="connsiteX20" fmla="*/ 21683 w 26464"/>
                    <a:gd name="connsiteY20" fmla="*/ 1292 h 40036"/>
                    <a:gd name="connsiteX21" fmla="*/ 11875 w 26464"/>
                    <a:gd name="connsiteY21" fmla="*/ -1702 h 40036"/>
                    <a:gd name="connsiteX22" fmla="*/ 2066 w 26464"/>
                    <a:gd name="connsiteY22" fmla="*/ 1292 h 40036"/>
                    <a:gd name="connsiteX23" fmla="*/ -1358 w 26464"/>
                    <a:gd name="connsiteY23" fmla="*/ 9910 h 40036"/>
                    <a:gd name="connsiteX24" fmla="*/ 760 w 26464"/>
                    <a:gd name="connsiteY24" fmla="*/ 16154 h 40036"/>
                    <a:gd name="connsiteX25" fmla="*/ 6656 w 26464"/>
                    <a:gd name="connsiteY25" fmla="*/ 19594 h 40036"/>
                    <a:gd name="connsiteX26" fmla="*/ 4746 w 26464"/>
                    <a:gd name="connsiteY26" fmla="*/ 27839 h 40036"/>
                    <a:gd name="connsiteX27" fmla="*/ 6615 w 26464"/>
                    <a:gd name="connsiteY27" fmla="*/ 23167 h 40036"/>
                    <a:gd name="connsiteX28" fmla="*/ 11875 w 26464"/>
                    <a:gd name="connsiteY28" fmla="*/ 21488 h 40036"/>
                    <a:gd name="connsiteX29" fmla="*/ 17135 w 26464"/>
                    <a:gd name="connsiteY29" fmla="*/ 23167 h 40036"/>
                    <a:gd name="connsiteX30" fmla="*/ 19037 w 26464"/>
                    <a:gd name="connsiteY30" fmla="*/ 27839 h 40036"/>
                    <a:gd name="connsiteX31" fmla="*/ 17135 w 26464"/>
                    <a:gd name="connsiteY31" fmla="*/ 32520 h 40036"/>
                    <a:gd name="connsiteX32" fmla="*/ 11875 w 26464"/>
                    <a:gd name="connsiteY32" fmla="*/ 34199 h 40036"/>
                    <a:gd name="connsiteX33" fmla="*/ 6615 w 26464"/>
                    <a:gd name="connsiteY33" fmla="*/ 32520 h 40036"/>
                    <a:gd name="connsiteX34" fmla="*/ 4746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75" y="17378"/>
                      </a:moveTo>
                      <a:cubicBezTo>
                        <a:pt x="9394" y="17378"/>
                        <a:pt x="7442" y="16713"/>
                        <a:pt x="6019" y="15385"/>
                      </a:cubicBezTo>
                      <a:cubicBezTo>
                        <a:pt x="4602" y="14056"/>
                        <a:pt x="3894" y="12231"/>
                        <a:pt x="3894" y="9910"/>
                      </a:cubicBezTo>
                      <a:cubicBezTo>
                        <a:pt x="3894" y="7583"/>
                        <a:pt x="4602" y="5755"/>
                        <a:pt x="6019" y="4426"/>
                      </a:cubicBezTo>
                      <a:cubicBezTo>
                        <a:pt x="7442" y="3098"/>
                        <a:pt x="9394" y="2433"/>
                        <a:pt x="11875" y="2433"/>
                      </a:cubicBezTo>
                      <a:cubicBezTo>
                        <a:pt x="14356" y="2433"/>
                        <a:pt x="16310" y="3100"/>
                        <a:pt x="17738" y="4435"/>
                      </a:cubicBezTo>
                      <a:cubicBezTo>
                        <a:pt x="19172" y="5774"/>
                        <a:pt x="19889" y="7599"/>
                        <a:pt x="19889" y="9910"/>
                      </a:cubicBezTo>
                      <a:cubicBezTo>
                        <a:pt x="19889" y="12231"/>
                        <a:pt x="19177" y="14056"/>
                        <a:pt x="17755" y="15385"/>
                      </a:cubicBezTo>
                      <a:cubicBezTo>
                        <a:pt x="16338" y="16713"/>
                        <a:pt x="14378" y="17378"/>
                        <a:pt x="11875" y="17378"/>
                      </a:cubicBezTo>
                      <a:close/>
                      <a:moveTo>
                        <a:pt x="6656" y="19594"/>
                      </a:moveTo>
                      <a:cubicBezTo>
                        <a:pt x="4418" y="20145"/>
                        <a:pt x="2673" y="21187"/>
                        <a:pt x="1421" y="22720"/>
                      </a:cubicBezTo>
                      <a:cubicBezTo>
                        <a:pt x="175" y="24258"/>
                        <a:pt x="-448" y="26130"/>
                        <a:pt x="-448" y="28336"/>
                      </a:cubicBezTo>
                      <a:cubicBezTo>
                        <a:pt x="-448" y="31418"/>
                        <a:pt x="649" y="33855"/>
                        <a:pt x="2844" y="35647"/>
                      </a:cubicBezTo>
                      <a:cubicBezTo>
                        <a:pt x="5044" y="37438"/>
                        <a:pt x="8054" y="38334"/>
                        <a:pt x="11875" y="38334"/>
                      </a:cubicBezTo>
                      <a:cubicBezTo>
                        <a:pt x="15718" y="38334"/>
                        <a:pt x="18733" y="37438"/>
                        <a:pt x="20922" y="35647"/>
                      </a:cubicBezTo>
                      <a:cubicBezTo>
                        <a:pt x="23111" y="33855"/>
                        <a:pt x="24206" y="31418"/>
                        <a:pt x="24206" y="28336"/>
                      </a:cubicBezTo>
                      <a:cubicBezTo>
                        <a:pt x="24206" y="26130"/>
                        <a:pt x="23580" y="24258"/>
                        <a:pt x="22328" y="22720"/>
                      </a:cubicBezTo>
                      <a:cubicBezTo>
                        <a:pt x="21082" y="21187"/>
                        <a:pt x="19348" y="20145"/>
                        <a:pt x="17126" y="19594"/>
                      </a:cubicBezTo>
                      <a:cubicBezTo>
                        <a:pt x="19640" y="19010"/>
                        <a:pt x="21598" y="17863"/>
                        <a:pt x="22998" y="16154"/>
                      </a:cubicBezTo>
                      <a:cubicBezTo>
                        <a:pt x="24404" y="14450"/>
                        <a:pt x="25107" y="12369"/>
                        <a:pt x="25107" y="9910"/>
                      </a:cubicBezTo>
                      <a:cubicBezTo>
                        <a:pt x="25107" y="6166"/>
                        <a:pt x="23966" y="3293"/>
                        <a:pt x="21683" y="1292"/>
                      </a:cubicBezTo>
                      <a:cubicBezTo>
                        <a:pt x="19401" y="-704"/>
                        <a:pt x="16131" y="-1702"/>
                        <a:pt x="11875" y="-1702"/>
                      </a:cubicBezTo>
                      <a:cubicBezTo>
                        <a:pt x="7624" y="-1702"/>
                        <a:pt x="4354" y="-704"/>
                        <a:pt x="2066" y="1292"/>
                      </a:cubicBezTo>
                      <a:cubicBezTo>
                        <a:pt x="-216" y="3293"/>
                        <a:pt x="-1358" y="6166"/>
                        <a:pt x="-1358" y="9910"/>
                      </a:cubicBezTo>
                      <a:cubicBezTo>
                        <a:pt x="-1358" y="12369"/>
                        <a:pt x="-652" y="14450"/>
                        <a:pt x="760" y="16154"/>
                      </a:cubicBezTo>
                      <a:cubicBezTo>
                        <a:pt x="2176" y="17863"/>
                        <a:pt x="4142" y="19010"/>
                        <a:pt x="6656" y="19594"/>
                      </a:cubicBezTo>
                      <a:close/>
                      <a:moveTo>
                        <a:pt x="4746" y="27839"/>
                      </a:moveTo>
                      <a:cubicBezTo>
                        <a:pt x="4746" y="25844"/>
                        <a:pt x="5369" y="24286"/>
                        <a:pt x="6615" y="23167"/>
                      </a:cubicBezTo>
                      <a:cubicBezTo>
                        <a:pt x="7866" y="22048"/>
                        <a:pt x="9620" y="21488"/>
                        <a:pt x="11875" y="21488"/>
                      </a:cubicBezTo>
                      <a:cubicBezTo>
                        <a:pt x="14119" y="21488"/>
                        <a:pt x="15872" y="22048"/>
                        <a:pt x="17135" y="23167"/>
                      </a:cubicBezTo>
                      <a:cubicBezTo>
                        <a:pt x="18403" y="24286"/>
                        <a:pt x="19037" y="25844"/>
                        <a:pt x="19037" y="27839"/>
                      </a:cubicBezTo>
                      <a:cubicBezTo>
                        <a:pt x="19037" y="29841"/>
                        <a:pt x="18403" y="31401"/>
                        <a:pt x="17135" y="32520"/>
                      </a:cubicBezTo>
                      <a:cubicBezTo>
                        <a:pt x="15872" y="33640"/>
                        <a:pt x="14119" y="34199"/>
                        <a:pt x="11875" y="34199"/>
                      </a:cubicBezTo>
                      <a:cubicBezTo>
                        <a:pt x="9620" y="34199"/>
                        <a:pt x="7866" y="33640"/>
                        <a:pt x="6615" y="32520"/>
                      </a:cubicBezTo>
                      <a:cubicBezTo>
                        <a:pt x="5369" y="31401"/>
                        <a:pt x="4746" y="29841"/>
                        <a:pt x="4746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8" name="Freeform: Shape 437">
                  <a:extLst>
                    <a:ext uri="{FF2B5EF4-FFF2-40B4-BE49-F238E27FC236}">
                      <a16:creationId xmlns:a16="http://schemas.microsoft.com/office/drawing/2014/main" id="{DE55D5F5-09AE-4C07-B45F-6D957FB78352}"/>
                    </a:ext>
                  </a:extLst>
                </p:cNvPr>
                <p:cNvSpPr/>
                <p:nvPr/>
              </p:nvSpPr>
              <p:spPr>
                <a:xfrm flipV="1">
                  <a:off x="9131730" y="5991641"/>
                  <a:ext cx="5458" cy="6566"/>
                </a:xfrm>
                <a:custGeom>
                  <a:avLst/>
                  <a:gdLst>
                    <a:gd name="connsiteX0" fmla="*/ -335 w 5458"/>
                    <a:gd name="connsiteY0" fmla="*/ 6799 h 6566"/>
                    <a:gd name="connsiteX1" fmla="*/ 5123 w 5458"/>
                    <a:gd name="connsiteY1" fmla="*/ 6799 h 6566"/>
                    <a:gd name="connsiteX2" fmla="*/ 5123 w 5458"/>
                    <a:gd name="connsiteY2" fmla="*/ 232 h 6566"/>
                    <a:gd name="connsiteX3" fmla="*/ -335 w 5458"/>
                    <a:gd name="connsiteY3" fmla="*/ 232 h 6566"/>
                    <a:gd name="connsiteX4" fmla="*/ -335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35" y="6799"/>
                      </a:moveTo>
                      <a:lnTo>
                        <a:pt x="5123" y="6799"/>
                      </a:lnTo>
                      <a:lnTo>
                        <a:pt x="5123" y="232"/>
                      </a:lnTo>
                      <a:lnTo>
                        <a:pt x="-335" y="232"/>
                      </a:lnTo>
                      <a:lnTo>
                        <a:pt x="-335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9" name="Freeform: Shape 438">
                  <a:extLst>
                    <a:ext uri="{FF2B5EF4-FFF2-40B4-BE49-F238E27FC236}">
                      <a16:creationId xmlns:a16="http://schemas.microsoft.com/office/drawing/2014/main" id="{686B02D7-6BF0-4450-925D-97E2B3DB0544}"/>
                    </a:ext>
                  </a:extLst>
                </p:cNvPr>
                <p:cNvSpPr/>
                <p:nvPr/>
              </p:nvSpPr>
              <p:spPr>
                <a:xfrm flipV="1">
                  <a:off x="9146777" y="5958924"/>
                  <a:ext cx="24496" cy="39283"/>
                </a:xfrm>
                <a:custGeom>
                  <a:avLst/>
                  <a:gdLst>
                    <a:gd name="connsiteX0" fmla="*/ 5009 w 24496"/>
                    <a:gd name="connsiteY0" fmla="*/ 2644 h 39283"/>
                    <a:gd name="connsiteX1" fmla="*/ 23228 w 24496"/>
                    <a:gd name="connsiteY1" fmla="*/ 2644 h 39283"/>
                    <a:gd name="connsiteX2" fmla="*/ 23228 w 24496"/>
                    <a:gd name="connsiteY2" fmla="*/ -1747 h 39283"/>
                    <a:gd name="connsiteX3" fmla="*/ -1268 w 24496"/>
                    <a:gd name="connsiteY3" fmla="*/ -1747 h 39283"/>
                    <a:gd name="connsiteX4" fmla="*/ -1268 w 24496"/>
                    <a:gd name="connsiteY4" fmla="*/ 2644 h 39283"/>
                    <a:gd name="connsiteX5" fmla="*/ 6828 w 24496"/>
                    <a:gd name="connsiteY5" fmla="*/ 10898 h 39283"/>
                    <a:gd name="connsiteX6" fmla="*/ 13279 w 24496"/>
                    <a:gd name="connsiteY6" fmla="*/ 17588 h 39283"/>
                    <a:gd name="connsiteX7" fmla="*/ 16777 w 24496"/>
                    <a:gd name="connsiteY7" fmla="*/ 22352 h 39283"/>
                    <a:gd name="connsiteX8" fmla="*/ 17778 w 24496"/>
                    <a:gd name="connsiteY8" fmla="*/ 26190 h 39283"/>
                    <a:gd name="connsiteX9" fmla="*/ 15619 w 24496"/>
                    <a:gd name="connsiteY9" fmla="*/ 31201 h 39283"/>
                    <a:gd name="connsiteX10" fmla="*/ 9996 w 24496"/>
                    <a:gd name="connsiteY10" fmla="*/ 33145 h 39283"/>
                    <a:gd name="connsiteX11" fmla="*/ 4810 w 24496"/>
                    <a:gd name="connsiteY11" fmla="*/ 32293 h 39283"/>
                    <a:gd name="connsiteX12" fmla="*/ -1012 w 24496"/>
                    <a:gd name="connsiteY12" fmla="*/ 29704 h 39283"/>
                    <a:gd name="connsiteX13" fmla="*/ -1012 w 24496"/>
                    <a:gd name="connsiteY13" fmla="*/ 34981 h 39283"/>
                    <a:gd name="connsiteX14" fmla="*/ 4876 w 24496"/>
                    <a:gd name="connsiteY14" fmla="*/ 36891 h 39283"/>
                    <a:gd name="connsiteX15" fmla="*/ 9896 w 24496"/>
                    <a:gd name="connsiteY15" fmla="*/ 37536 h 39283"/>
                    <a:gd name="connsiteX16" fmla="*/ 19457 w 24496"/>
                    <a:gd name="connsiteY16" fmla="*/ 34534 h 39283"/>
                    <a:gd name="connsiteX17" fmla="*/ 23021 w 24496"/>
                    <a:gd name="connsiteY17" fmla="*/ 26529 h 39283"/>
                    <a:gd name="connsiteX18" fmla="*/ 22128 w 24496"/>
                    <a:gd name="connsiteY18" fmla="*/ 22013 h 39283"/>
                    <a:gd name="connsiteX19" fmla="*/ 18886 w 24496"/>
                    <a:gd name="connsiteY19" fmla="*/ 16993 h 39283"/>
                    <a:gd name="connsiteX20" fmla="*/ 14776 w 24496"/>
                    <a:gd name="connsiteY20" fmla="*/ 12659 h 39283"/>
                    <a:gd name="connsiteX21" fmla="*/ 5009 w 24496"/>
                    <a:gd name="connsiteY21" fmla="*/ 2644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5009" y="2644"/>
                      </a:moveTo>
                      <a:lnTo>
                        <a:pt x="23228" y="2644"/>
                      </a:lnTo>
                      <a:lnTo>
                        <a:pt x="23228" y="-1747"/>
                      </a:lnTo>
                      <a:lnTo>
                        <a:pt x="-1268" y="-1747"/>
                      </a:lnTo>
                      <a:lnTo>
                        <a:pt x="-1268" y="2644"/>
                      </a:lnTo>
                      <a:cubicBezTo>
                        <a:pt x="711" y="4695"/>
                        <a:pt x="3410" y="7446"/>
                        <a:pt x="6828" y="10898"/>
                      </a:cubicBezTo>
                      <a:cubicBezTo>
                        <a:pt x="10252" y="14355"/>
                        <a:pt x="12402" y="16585"/>
                        <a:pt x="13279" y="17588"/>
                      </a:cubicBezTo>
                      <a:cubicBezTo>
                        <a:pt x="14949" y="19463"/>
                        <a:pt x="16116" y="21051"/>
                        <a:pt x="16777" y="22352"/>
                      </a:cubicBezTo>
                      <a:cubicBezTo>
                        <a:pt x="17444" y="23653"/>
                        <a:pt x="17778" y="24932"/>
                        <a:pt x="17778" y="26190"/>
                      </a:cubicBezTo>
                      <a:cubicBezTo>
                        <a:pt x="17778" y="28241"/>
                        <a:pt x="17058" y="29911"/>
                        <a:pt x="15619" y="31201"/>
                      </a:cubicBezTo>
                      <a:cubicBezTo>
                        <a:pt x="14180" y="32497"/>
                        <a:pt x="12306" y="33145"/>
                        <a:pt x="9996" y="33145"/>
                      </a:cubicBezTo>
                      <a:cubicBezTo>
                        <a:pt x="8358" y="33145"/>
                        <a:pt x="6630" y="32861"/>
                        <a:pt x="4810" y="32293"/>
                      </a:cubicBezTo>
                      <a:cubicBezTo>
                        <a:pt x="2996" y="31725"/>
                        <a:pt x="1056" y="30862"/>
                        <a:pt x="-1012" y="29704"/>
                      </a:cubicBezTo>
                      <a:lnTo>
                        <a:pt x="-1012" y="34981"/>
                      </a:lnTo>
                      <a:cubicBezTo>
                        <a:pt x="1089" y="35824"/>
                        <a:pt x="3051" y="36461"/>
                        <a:pt x="4876" y="36891"/>
                      </a:cubicBezTo>
                      <a:cubicBezTo>
                        <a:pt x="6707" y="37321"/>
                        <a:pt x="8380" y="37536"/>
                        <a:pt x="9896" y="37536"/>
                      </a:cubicBezTo>
                      <a:cubicBezTo>
                        <a:pt x="13894" y="37536"/>
                        <a:pt x="17080" y="36536"/>
                        <a:pt x="19457" y="34534"/>
                      </a:cubicBezTo>
                      <a:cubicBezTo>
                        <a:pt x="21833" y="32538"/>
                        <a:pt x="23021" y="29870"/>
                        <a:pt x="23021" y="26529"/>
                      </a:cubicBezTo>
                      <a:cubicBezTo>
                        <a:pt x="23021" y="24941"/>
                        <a:pt x="22724" y="23436"/>
                        <a:pt x="22128" y="22013"/>
                      </a:cubicBezTo>
                      <a:cubicBezTo>
                        <a:pt x="21538" y="20596"/>
                        <a:pt x="20457" y="18923"/>
                        <a:pt x="18886" y="16993"/>
                      </a:cubicBezTo>
                      <a:cubicBezTo>
                        <a:pt x="18456" y="16491"/>
                        <a:pt x="17086" y="15047"/>
                        <a:pt x="14776" y="12659"/>
                      </a:cubicBezTo>
                      <a:cubicBezTo>
                        <a:pt x="12471" y="10272"/>
                        <a:pt x="9215" y="6934"/>
                        <a:pt x="5009" y="26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40" name="Graphic 2">
              <a:extLst>
                <a:ext uri="{FF2B5EF4-FFF2-40B4-BE49-F238E27FC236}">
                  <a16:creationId xmlns:a16="http://schemas.microsoft.com/office/drawing/2014/main" id="{882A4C3C-0C32-4D6B-A67B-59108E14604D}"/>
                </a:ext>
              </a:extLst>
            </p:cNvPr>
            <p:cNvGrpSpPr/>
            <p:nvPr/>
          </p:nvGrpSpPr>
          <p:grpSpPr>
            <a:xfrm>
              <a:off x="3682627" y="2614496"/>
              <a:ext cx="741793" cy="1483586"/>
              <a:chOff x="3682627" y="2614496"/>
              <a:chExt cx="741793" cy="1483586"/>
            </a:xfrm>
            <a:noFill/>
          </p:grpSpPr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062DCEA9-F942-4296-B175-97679EF0BB79}"/>
                  </a:ext>
                </a:extLst>
              </p:cNvPr>
              <p:cNvSpPr/>
              <p:nvPr/>
            </p:nvSpPr>
            <p:spPr>
              <a:xfrm>
                <a:off x="3682627" y="2614496"/>
                <a:ext cx="741793" cy="1483586"/>
              </a:xfrm>
              <a:custGeom>
                <a:avLst/>
                <a:gdLst>
                  <a:gd name="connsiteX0" fmla="*/ 0 w 741793"/>
                  <a:gd name="connsiteY0" fmla="*/ 1483587 h 1483586"/>
                  <a:gd name="connsiteX1" fmla="*/ 741793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0" y="1483587"/>
                    </a:moveTo>
                    <a:cubicBezTo>
                      <a:pt x="245677" y="992233"/>
                      <a:pt x="492941" y="497704"/>
                      <a:pt x="741793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95FE3CA8-B8CD-4940-B7B4-ED38D5F98F11}"/>
                  </a:ext>
                </a:extLst>
              </p:cNvPr>
              <p:cNvSpPr/>
              <p:nvPr/>
            </p:nvSpPr>
            <p:spPr>
              <a:xfrm>
                <a:off x="3682627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9468 h 23670"/>
                  <a:gd name="connsiteX1" fmla="*/ 0 w 18936"/>
                  <a:gd name="connsiteY1" fmla="*/ 23671 h 23670"/>
                  <a:gd name="connsiteX2" fmla="*/ 0 w 18936"/>
                  <a:gd name="connsiteY2" fmla="*/ 0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9468"/>
                    </a:moveTo>
                    <a:lnTo>
                      <a:pt x="0" y="23671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3" name="Graphic 2">
              <a:extLst>
                <a:ext uri="{FF2B5EF4-FFF2-40B4-BE49-F238E27FC236}">
                  <a16:creationId xmlns:a16="http://schemas.microsoft.com/office/drawing/2014/main" id="{879B291D-0023-493C-89F2-1EF4DCD26E2E}"/>
                </a:ext>
              </a:extLst>
            </p:cNvPr>
            <p:cNvGrpSpPr/>
            <p:nvPr/>
          </p:nvGrpSpPr>
          <p:grpSpPr>
            <a:xfrm>
              <a:off x="3286526" y="4129400"/>
              <a:ext cx="629751" cy="262263"/>
              <a:chOff x="3286526" y="4129400"/>
              <a:chExt cx="629751" cy="262263"/>
            </a:xfrm>
          </p:grpSpPr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D72CD246-F318-41CF-9513-3345E90243D2}"/>
                  </a:ext>
                </a:extLst>
              </p:cNvPr>
              <p:cNvSpPr/>
              <p:nvPr/>
            </p:nvSpPr>
            <p:spPr>
              <a:xfrm>
                <a:off x="3286526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3 w 629751"/>
                  <a:gd name="connsiteY1" fmla="*/ 262263 h 262263"/>
                  <a:gd name="connsiteX2" fmla="*/ 629751 w 629751"/>
                  <a:gd name="connsiteY2" fmla="*/ 246384 h 262263"/>
                  <a:gd name="connsiteX3" fmla="*/ 629751 w 629751"/>
                  <a:gd name="connsiteY3" fmla="*/ 15879 h 262263"/>
                  <a:gd name="connsiteX4" fmla="*/ 613873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3" y="262263"/>
                    </a:lnTo>
                    <a:cubicBezTo>
                      <a:pt x="624458" y="262263"/>
                      <a:pt x="629751" y="256970"/>
                      <a:pt x="629751" y="246384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CF1E9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45" name="Graphic 2">
                <a:extLst>
                  <a:ext uri="{FF2B5EF4-FFF2-40B4-BE49-F238E27FC236}">
                    <a16:creationId xmlns:a16="http://schemas.microsoft.com/office/drawing/2014/main" id="{AFE5ACD8-4F75-4202-ACAD-146919303B82}"/>
                  </a:ext>
                </a:extLst>
              </p:cNvPr>
              <p:cNvGrpSpPr/>
              <p:nvPr/>
            </p:nvGrpSpPr>
            <p:grpSpPr>
              <a:xfrm>
                <a:off x="3481869" y="4146214"/>
                <a:ext cx="234340" cy="40036"/>
                <a:chOff x="3481869" y="4146214"/>
                <a:chExt cx="234340" cy="40036"/>
              </a:xfrm>
              <a:solidFill>
                <a:srgbClr val="000000"/>
              </a:solidFill>
            </p:grpSpPr>
            <p:sp>
              <p:nvSpPr>
                <p:cNvPr id="446" name="Freeform: Shape 445">
                  <a:extLst>
                    <a:ext uri="{FF2B5EF4-FFF2-40B4-BE49-F238E27FC236}">
                      <a16:creationId xmlns:a16="http://schemas.microsoft.com/office/drawing/2014/main" id="{B04A5313-85F1-49A0-AF65-511C794F7683}"/>
                    </a:ext>
                  </a:extLst>
                </p:cNvPr>
                <p:cNvSpPr/>
                <p:nvPr/>
              </p:nvSpPr>
              <p:spPr>
                <a:xfrm flipV="1">
                  <a:off x="3481869" y="4146908"/>
                  <a:ext cx="32543" cy="38588"/>
                </a:xfrm>
                <a:custGeom>
                  <a:avLst/>
                  <a:gdLst>
                    <a:gd name="connsiteX0" fmla="*/ -1867 w 32543"/>
                    <a:gd name="connsiteY0" fmla="*/ 36693 h 38588"/>
                    <a:gd name="connsiteX1" fmla="*/ 3748 w 32543"/>
                    <a:gd name="connsiteY1" fmla="*/ 36693 h 38588"/>
                    <a:gd name="connsiteX2" fmla="*/ 14442 w 32543"/>
                    <a:gd name="connsiteY2" fmla="*/ 20823 h 38588"/>
                    <a:gd name="connsiteX3" fmla="*/ 25069 w 32543"/>
                    <a:gd name="connsiteY3" fmla="*/ 36693 h 38588"/>
                    <a:gd name="connsiteX4" fmla="*/ 30676 w 32543"/>
                    <a:gd name="connsiteY4" fmla="*/ 36693 h 38588"/>
                    <a:gd name="connsiteX5" fmla="*/ 17030 w 32543"/>
                    <a:gd name="connsiteY5" fmla="*/ 16481 h 38588"/>
                    <a:gd name="connsiteX6" fmla="*/ 17030 w 32543"/>
                    <a:gd name="connsiteY6" fmla="*/ -1896 h 38588"/>
                    <a:gd name="connsiteX7" fmla="*/ 11787 w 32543"/>
                    <a:gd name="connsiteY7" fmla="*/ -1896 h 38588"/>
                    <a:gd name="connsiteX8" fmla="*/ 11787 w 32543"/>
                    <a:gd name="connsiteY8" fmla="*/ 16481 h 38588"/>
                    <a:gd name="connsiteX9" fmla="*/ -1867 w 32543"/>
                    <a:gd name="connsiteY9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543" h="38588">
                      <a:moveTo>
                        <a:pt x="-1867" y="36693"/>
                      </a:moveTo>
                      <a:lnTo>
                        <a:pt x="3748" y="36693"/>
                      </a:lnTo>
                      <a:lnTo>
                        <a:pt x="14442" y="20823"/>
                      </a:lnTo>
                      <a:lnTo>
                        <a:pt x="25069" y="36693"/>
                      </a:lnTo>
                      <a:lnTo>
                        <a:pt x="30676" y="36693"/>
                      </a:lnTo>
                      <a:lnTo>
                        <a:pt x="17030" y="16481"/>
                      </a:lnTo>
                      <a:lnTo>
                        <a:pt x="17030" y="-1896"/>
                      </a:lnTo>
                      <a:lnTo>
                        <a:pt x="11787" y="-1896"/>
                      </a:lnTo>
                      <a:lnTo>
                        <a:pt x="11787" y="16481"/>
                      </a:lnTo>
                      <a:lnTo>
                        <a:pt x="-1867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7" name="Freeform: Shape 446">
                  <a:extLst>
                    <a:ext uri="{FF2B5EF4-FFF2-40B4-BE49-F238E27FC236}">
                      <a16:creationId xmlns:a16="http://schemas.microsoft.com/office/drawing/2014/main" id="{C0C3445A-E9AB-439E-9B7E-10386F9FDC83}"/>
                    </a:ext>
                  </a:extLst>
                </p:cNvPr>
                <p:cNvSpPr/>
                <p:nvPr/>
              </p:nvSpPr>
              <p:spPr>
                <a:xfrm flipV="1">
                  <a:off x="3514308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8" name="Freeform: Shape 447">
                  <a:extLst>
                    <a:ext uri="{FF2B5EF4-FFF2-40B4-BE49-F238E27FC236}">
                      <a16:creationId xmlns:a16="http://schemas.microsoft.com/office/drawing/2014/main" id="{5061BCC1-4AAA-473D-B24E-E7CC8122B1BA}"/>
                    </a:ext>
                  </a:extLst>
                </p:cNvPr>
                <p:cNvSpPr/>
                <p:nvPr/>
              </p:nvSpPr>
              <p:spPr>
                <a:xfrm flipV="1">
                  <a:off x="3536739" y="4154740"/>
                  <a:ext cx="33130" cy="28325"/>
                </a:xfrm>
                <a:custGeom>
                  <a:avLst/>
                  <a:gdLst>
                    <a:gd name="connsiteX0" fmla="*/ 30543 w 33130"/>
                    <a:gd name="connsiteY0" fmla="*/ 22051 h 28325"/>
                    <a:gd name="connsiteX1" fmla="*/ 3871 w 33130"/>
                    <a:gd name="connsiteY1" fmla="*/ 12565 h 28325"/>
                    <a:gd name="connsiteX2" fmla="*/ 30543 w 33130"/>
                    <a:gd name="connsiteY2" fmla="*/ 3137 h 28325"/>
                    <a:gd name="connsiteX3" fmla="*/ 30543 w 33130"/>
                    <a:gd name="connsiteY3" fmla="*/ -1569 h 28325"/>
                    <a:gd name="connsiteX4" fmla="*/ -2588 w 33130"/>
                    <a:gd name="connsiteY4" fmla="*/ 10448 h 28325"/>
                    <a:gd name="connsiteX5" fmla="*/ -2588 w 33130"/>
                    <a:gd name="connsiteY5" fmla="*/ 14740 h 28325"/>
                    <a:gd name="connsiteX6" fmla="*/ 30543 w 33130"/>
                    <a:gd name="connsiteY6" fmla="*/ 26757 h 28325"/>
                    <a:gd name="connsiteX7" fmla="*/ 30543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543" y="22051"/>
                      </a:moveTo>
                      <a:lnTo>
                        <a:pt x="3871" y="12565"/>
                      </a:lnTo>
                      <a:lnTo>
                        <a:pt x="30543" y="3137"/>
                      </a:lnTo>
                      <a:lnTo>
                        <a:pt x="30543" y="-1569"/>
                      </a:lnTo>
                      <a:lnTo>
                        <a:pt x="-2588" y="10448"/>
                      </a:lnTo>
                      <a:lnTo>
                        <a:pt x="-2588" y="14740"/>
                      </a:lnTo>
                      <a:lnTo>
                        <a:pt x="30543" y="26757"/>
                      </a:lnTo>
                      <a:lnTo>
                        <a:pt x="30543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9" name="Freeform: Shape 448">
                  <a:extLst>
                    <a:ext uri="{FF2B5EF4-FFF2-40B4-BE49-F238E27FC236}">
                      <a16:creationId xmlns:a16="http://schemas.microsoft.com/office/drawing/2014/main" id="{C22E340C-E590-43AA-93E6-C7595788FD5B}"/>
                    </a:ext>
                  </a:extLst>
                </p:cNvPr>
                <p:cNvSpPr/>
                <p:nvPr/>
              </p:nvSpPr>
              <p:spPr>
                <a:xfrm flipV="1">
                  <a:off x="3581089" y="4161464"/>
                  <a:ext cx="33130" cy="14936"/>
                </a:xfrm>
                <a:custGeom>
                  <a:avLst/>
                  <a:gdLst>
                    <a:gd name="connsiteX0" fmla="*/ -2583 w 33130"/>
                    <a:gd name="connsiteY0" fmla="*/ 13371 h 14936"/>
                    <a:gd name="connsiteX1" fmla="*/ 30547 w 33130"/>
                    <a:gd name="connsiteY1" fmla="*/ 13371 h 14936"/>
                    <a:gd name="connsiteX2" fmla="*/ 30547 w 33130"/>
                    <a:gd name="connsiteY2" fmla="*/ 9029 h 14936"/>
                    <a:gd name="connsiteX3" fmla="*/ -2583 w 33130"/>
                    <a:gd name="connsiteY3" fmla="*/ 9029 h 14936"/>
                    <a:gd name="connsiteX4" fmla="*/ -2583 w 33130"/>
                    <a:gd name="connsiteY4" fmla="*/ 13371 h 14936"/>
                    <a:gd name="connsiteX5" fmla="*/ -2583 w 33130"/>
                    <a:gd name="connsiteY5" fmla="*/ 2826 h 14936"/>
                    <a:gd name="connsiteX6" fmla="*/ 30547 w 33130"/>
                    <a:gd name="connsiteY6" fmla="*/ 2826 h 14936"/>
                    <a:gd name="connsiteX7" fmla="*/ 30547 w 33130"/>
                    <a:gd name="connsiteY7" fmla="*/ -1565 h 14936"/>
                    <a:gd name="connsiteX8" fmla="*/ -2583 w 33130"/>
                    <a:gd name="connsiteY8" fmla="*/ -1565 h 14936"/>
                    <a:gd name="connsiteX9" fmla="*/ -2583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83" y="13371"/>
                      </a:moveTo>
                      <a:lnTo>
                        <a:pt x="30547" y="13371"/>
                      </a:lnTo>
                      <a:lnTo>
                        <a:pt x="30547" y="9029"/>
                      </a:lnTo>
                      <a:lnTo>
                        <a:pt x="-2583" y="9029"/>
                      </a:lnTo>
                      <a:lnTo>
                        <a:pt x="-2583" y="13371"/>
                      </a:lnTo>
                      <a:close/>
                      <a:moveTo>
                        <a:pt x="-2583" y="2826"/>
                      </a:moveTo>
                      <a:lnTo>
                        <a:pt x="30547" y="2826"/>
                      </a:lnTo>
                      <a:lnTo>
                        <a:pt x="30547" y="-1565"/>
                      </a:lnTo>
                      <a:lnTo>
                        <a:pt x="-2583" y="-1565"/>
                      </a:lnTo>
                      <a:lnTo>
                        <a:pt x="-2583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0" name="Freeform: Shape 449">
                  <a:extLst>
                    <a:ext uri="{FF2B5EF4-FFF2-40B4-BE49-F238E27FC236}">
                      <a16:creationId xmlns:a16="http://schemas.microsoft.com/office/drawing/2014/main" id="{F3E3F0DF-AAC1-4FC7-A3D0-F971502DD4A4}"/>
                    </a:ext>
                  </a:extLst>
                </p:cNvPr>
                <p:cNvSpPr/>
                <p:nvPr/>
              </p:nvSpPr>
              <p:spPr>
                <a:xfrm flipV="1">
                  <a:off x="3619830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1" name="Freeform: Shape 450">
                  <a:extLst>
                    <a:ext uri="{FF2B5EF4-FFF2-40B4-BE49-F238E27FC236}">
                      <a16:creationId xmlns:a16="http://schemas.microsoft.com/office/drawing/2014/main" id="{49DBE25A-56AC-4ED2-94D8-3ED07F6BBC68}"/>
                    </a:ext>
                  </a:extLst>
                </p:cNvPr>
                <p:cNvSpPr/>
                <p:nvPr/>
              </p:nvSpPr>
              <p:spPr>
                <a:xfrm flipV="1">
                  <a:off x="3640691" y="4146214"/>
                  <a:ext cx="25397" cy="40036"/>
                </a:xfrm>
                <a:custGeom>
                  <a:avLst/>
                  <a:gdLst>
                    <a:gd name="connsiteX0" fmla="*/ 15522 w 25397"/>
                    <a:gd name="connsiteY0" fmla="*/ 19668 h 40036"/>
                    <a:gd name="connsiteX1" fmla="*/ 21369 w 25397"/>
                    <a:gd name="connsiteY1" fmla="*/ 16327 h 40036"/>
                    <a:gd name="connsiteX2" fmla="*/ 23478 w 25397"/>
                    <a:gd name="connsiteY2" fmla="*/ 10075 h 40036"/>
                    <a:gd name="connsiteX3" fmla="*/ 19550 w 25397"/>
                    <a:gd name="connsiteY3" fmla="*/ 1234 h 40036"/>
                    <a:gd name="connsiteX4" fmla="*/ 8385 w 25397"/>
                    <a:gd name="connsiteY4" fmla="*/ -1892 h 40036"/>
                    <a:gd name="connsiteX5" fmla="*/ 3390 w 25397"/>
                    <a:gd name="connsiteY5" fmla="*/ -1412 h 40036"/>
                    <a:gd name="connsiteX6" fmla="*/ -1920 w 25397"/>
                    <a:gd name="connsiteY6" fmla="*/ 27 h 40036"/>
                    <a:gd name="connsiteX7" fmla="*/ -1920 w 25397"/>
                    <a:gd name="connsiteY7" fmla="*/ 5063 h 40036"/>
                    <a:gd name="connsiteX8" fmla="*/ 2827 w 25397"/>
                    <a:gd name="connsiteY8" fmla="*/ 3153 h 40036"/>
                    <a:gd name="connsiteX9" fmla="*/ 8236 w 25397"/>
                    <a:gd name="connsiteY9" fmla="*/ 2508 h 40036"/>
                    <a:gd name="connsiteX10" fmla="*/ 15712 w 25397"/>
                    <a:gd name="connsiteY10" fmla="*/ 4443 h 40036"/>
                    <a:gd name="connsiteX11" fmla="*/ 18284 w 25397"/>
                    <a:gd name="connsiteY11" fmla="*/ 10075 h 40036"/>
                    <a:gd name="connsiteX12" fmla="*/ 15894 w 25397"/>
                    <a:gd name="connsiteY12" fmla="*/ 15409 h 40036"/>
                    <a:gd name="connsiteX13" fmla="*/ 9245 w 25397"/>
                    <a:gd name="connsiteY13" fmla="*/ 17336 h 40036"/>
                    <a:gd name="connsiteX14" fmla="*/ 4746 w 25397"/>
                    <a:gd name="connsiteY14" fmla="*/ 17336 h 40036"/>
                    <a:gd name="connsiteX15" fmla="*/ 4746 w 25397"/>
                    <a:gd name="connsiteY15" fmla="*/ 21628 h 40036"/>
                    <a:gd name="connsiteX16" fmla="*/ 9452 w 25397"/>
                    <a:gd name="connsiteY16" fmla="*/ 21628 h 40036"/>
                    <a:gd name="connsiteX17" fmla="*/ 15340 w 25397"/>
                    <a:gd name="connsiteY17" fmla="*/ 23167 h 40036"/>
                    <a:gd name="connsiteX18" fmla="*/ 17383 w 25397"/>
                    <a:gd name="connsiteY18" fmla="*/ 27600 h 40036"/>
                    <a:gd name="connsiteX19" fmla="*/ 15274 w 25397"/>
                    <a:gd name="connsiteY19" fmla="*/ 32156 h 40036"/>
                    <a:gd name="connsiteX20" fmla="*/ 9245 w 25397"/>
                    <a:gd name="connsiteY20" fmla="*/ 33753 h 40036"/>
                    <a:gd name="connsiteX21" fmla="*/ 4638 w 25397"/>
                    <a:gd name="connsiteY21" fmla="*/ 33281 h 40036"/>
                    <a:gd name="connsiteX22" fmla="*/ -762 w 25397"/>
                    <a:gd name="connsiteY22" fmla="*/ 31842 h 40036"/>
                    <a:gd name="connsiteX23" fmla="*/ -762 w 25397"/>
                    <a:gd name="connsiteY23" fmla="*/ 36490 h 40036"/>
                    <a:gd name="connsiteX24" fmla="*/ 4812 w 25397"/>
                    <a:gd name="connsiteY24" fmla="*/ 37731 h 40036"/>
                    <a:gd name="connsiteX25" fmla="*/ 9708 w 25397"/>
                    <a:gd name="connsiteY25" fmla="*/ 38144 h 40036"/>
                    <a:gd name="connsiteX26" fmla="*/ 19111 w 25397"/>
                    <a:gd name="connsiteY26" fmla="*/ 35440 h 40036"/>
                    <a:gd name="connsiteX27" fmla="*/ 22576 w 25397"/>
                    <a:gd name="connsiteY27" fmla="*/ 28145 h 40036"/>
                    <a:gd name="connsiteX28" fmla="*/ 20740 w 25397"/>
                    <a:gd name="connsiteY28" fmla="*/ 22728 h 40036"/>
                    <a:gd name="connsiteX29" fmla="*/ 15522 w 25397"/>
                    <a:gd name="connsiteY29" fmla="*/ 19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522" y="19668"/>
                      </a:moveTo>
                      <a:cubicBezTo>
                        <a:pt x="18020" y="19134"/>
                        <a:pt x="19969" y="18020"/>
                        <a:pt x="21369" y="16327"/>
                      </a:cubicBezTo>
                      <a:cubicBezTo>
                        <a:pt x="22775" y="14640"/>
                        <a:pt x="23478" y="12556"/>
                        <a:pt x="23478" y="10075"/>
                      </a:cubicBezTo>
                      <a:cubicBezTo>
                        <a:pt x="23478" y="6271"/>
                        <a:pt x="22168" y="3324"/>
                        <a:pt x="19550" y="1234"/>
                      </a:cubicBezTo>
                      <a:cubicBezTo>
                        <a:pt x="16931" y="-850"/>
                        <a:pt x="13209" y="-1892"/>
                        <a:pt x="8385" y="-1892"/>
                      </a:cubicBezTo>
                      <a:cubicBezTo>
                        <a:pt x="6769" y="-1892"/>
                        <a:pt x="5104" y="-1732"/>
                        <a:pt x="3390" y="-1412"/>
                      </a:cubicBezTo>
                      <a:cubicBezTo>
                        <a:pt x="1675" y="-1093"/>
                        <a:pt x="-95" y="-613"/>
                        <a:pt x="-1920" y="27"/>
                      </a:cubicBezTo>
                      <a:lnTo>
                        <a:pt x="-1920" y="5063"/>
                      </a:lnTo>
                      <a:cubicBezTo>
                        <a:pt x="-475" y="4220"/>
                        <a:pt x="1107" y="3583"/>
                        <a:pt x="2827" y="3153"/>
                      </a:cubicBezTo>
                      <a:cubicBezTo>
                        <a:pt x="4553" y="2723"/>
                        <a:pt x="6356" y="2508"/>
                        <a:pt x="8236" y="2508"/>
                      </a:cubicBezTo>
                      <a:cubicBezTo>
                        <a:pt x="11505" y="2508"/>
                        <a:pt x="13997" y="3153"/>
                        <a:pt x="15712" y="4443"/>
                      </a:cubicBezTo>
                      <a:cubicBezTo>
                        <a:pt x="17427" y="5733"/>
                        <a:pt x="18284" y="7610"/>
                        <a:pt x="18284" y="10075"/>
                      </a:cubicBezTo>
                      <a:cubicBezTo>
                        <a:pt x="18284" y="12352"/>
                        <a:pt x="17488" y="14130"/>
                        <a:pt x="15894" y="15409"/>
                      </a:cubicBezTo>
                      <a:cubicBezTo>
                        <a:pt x="14301" y="16694"/>
                        <a:pt x="12084" y="17336"/>
                        <a:pt x="9245" y="17336"/>
                      </a:cubicBezTo>
                      <a:lnTo>
                        <a:pt x="4746" y="17336"/>
                      </a:lnTo>
                      <a:lnTo>
                        <a:pt x="4746" y="21628"/>
                      </a:lnTo>
                      <a:lnTo>
                        <a:pt x="9452" y="21628"/>
                      </a:lnTo>
                      <a:cubicBezTo>
                        <a:pt x="12015" y="21628"/>
                        <a:pt x="13978" y="22141"/>
                        <a:pt x="15340" y="23167"/>
                      </a:cubicBezTo>
                      <a:cubicBezTo>
                        <a:pt x="16702" y="24192"/>
                        <a:pt x="17383" y="25670"/>
                        <a:pt x="17383" y="27600"/>
                      </a:cubicBezTo>
                      <a:cubicBezTo>
                        <a:pt x="17383" y="29579"/>
                        <a:pt x="16680" y="31098"/>
                        <a:pt x="15274" y="32156"/>
                      </a:cubicBezTo>
                      <a:cubicBezTo>
                        <a:pt x="13873" y="33221"/>
                        <a:pt x="11864" y="33753"/>
                        <a:pt x="9245" y="33753"/>
                      </a:cubicBezTo>
                      <a:cubicBezTo>
                        <a:pt x="7811" y="33753"/>
                        <a:pt x="6276" y="33595"/>
                        <a:pt x="4638" y="33281"/>
                      </a:cubicBezTo>
                      <a:cubicBezTo>
                        <a:pt x="3001" y="32972"/>
                        <a:pt x="1201" y="32493"/>
                        <a:pt x="-762" y="31842"/>
                      </a:cubicBezTo>
                      <a:lnTo>
                        <a:pt x="-762" y="36490"/>
                      </a:lnTo>
                      <a:cubicBezTo>
                        <a:pt x="1223" y="37041"/>
                        <a:pt x="3081" y="37455"/>
                        <a:pt x="4812" y="37731"/>
                      </a:cubicBezTo>
                      <a:cubicBezTo>
                        <a:pt x="6543" y="38006"/>
                        <a:pt x="8175" y="38144"/>
                        <a:pt x="9708" y="38144"/>
                      </a:cubicBezTo>
                      <a:cubicBezTo>
                        <a:pt x="13672" y="38144"/>
                        <a:pt x="16807" y="37243"/>
                        <a:pt x="19111" y="35440"/>
                      </a:cubicBezTo>
                      <a:cubicBezTo>
                        <a:pt x="21421" y="33642"/>
                        <a:pt x="22576" y="31211"/>
                        <a:pt x="22576" y="28145"/>
                      </a:cubicBezTo>
                      <a:cubicBezTo>
                        <a:pt x="22576" y="26006"/>
                        <a:pt x="21964" y="24200"/>
                        <a:pt x="20740" y="22728"/>
                      </a:cubicBezTo>
                      <a:cubicBezTo>
                        <a:pt x="19516" y="21256"/>
                        <a:pt x="17777" y="20236"/>
                        <a:pt x="15522" y="19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2" name="Freeform: Shape 451">
                  <a:extLst>
                    <a:ext uri="{FF2B5EF4-FFF2-40B4-BE49-F238E27FC236}">
                      <a16:creationId xmlns:a16="http://schemas.microsoft.com/office/drawing/2014/main" id="{B78A8B95-9331-4D3A-B66F-30A381712101}"/>
                    </a:ext>
                  </a:extLst>
                </p:cNvPr>
                <p:cNvSpPr/>
                <p:nvPr/>
              </p:nvSpPr>
              <p:spPr>
                <a:xfrm flipV="1">
                  <a:off x="3675987" y="4178931"/>
                  <a:ext cx="5458" cy="6566"/>
                </a:xfrm>
                <a:custGeom>
                  <a:avLst/>
                  <a:gdLst>
                    <a:gd name="connsiteX0" fmla="*/ -908 w 5458"/>
                    <a:gd name="connsiteY0" fmla="*/ 6609 h 6566"/>
                    <a:gd name="connsiteX1" fmla="*/ 4551 w 5458"/>
                    <a:gd name="connsiteY1" fmla="*/ 6609 h 6566"/>
                    <a:gd name="connsiteX2" fmla="*/ 4551 w 5458"/>
                    <a:gd name="connsiteY2" fmla="*/ 42 h 6566"/>
                    <a:gd name="connsiteX3" fmla="*/ -908 w 5458"/>
                    <a:gd name="connsiteY3" fmla="*/ 42 h 6566"/>
                    <a:gd name="connsiteX4" fmla="*/ -908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08" y="6609"/>
                      </a:moveTo>
                      <a:lnTo>
                        <a:pt x="4551" y="6609"/>
                      </a:lnTo>
                      <a:lnTo>
                        <a:pt x="4551" y="42"/>
                      </a:lnTo>
                      <a:lnTo>
                        <a:pt x="-908" y="42"/>
                      </a:lnTo>
                      <a:lnTo>
                        <a:pt x="-908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3" name="Freeform: Shape 452">
                  <a:extLst>
                    <a:ext uri="{FF2B5EF4-FFF2-40B4-BE49-F238E27FC236}">
                      <a16:creationId xmlns:a16="http://schemas.microsoft.com/office/drawing/2014/main" id="{DB590737-DDCC-4542-AD37-129C807D1738}"/>
                    </a:ext>
                  </a:extLst>
                </p:cNvPr>
                <p:cNvSpPr/>
                <p:nvPr/>
              </p:nvSpPr>
              <p:spPr>
                <a:xfrm flipV="1">
                  <a:off x="3691241" y="4146908"/>
                  <a:ext cx="24967" cy="39341"/>
                </a:xfrm>
                <a:custGeom>
                  <a:avLst/>
                  <a:gdLst>
                    <a:gd name="connsiteX0" fmla="*/ -265 w 24967"/>
                    <a:gd name="connsiteY0" fmla="*/ 37491 h 39341"/>
                    <a:gd name="connsiteX1" fmla="*/ 20228 w 24967"/>
                    <a:gd name="connsiteY1" fmla="*/ 37491 h 39341"/>
                    <a:gd name="connsiteX2" fmla="*/ 20228 w 24967"/>
                    <a:gd name="connsiteY2" fmla="*/ 33092 h 39341"/>
                    <a:gd name="connsiteX3" fmla="*/ 4515 w 24967"/>
                    <a:gd name="connsiteY3" fmla="*/ 33092 h 39341"/>
                    <a:gd name="connsiteX4" fmla="*/ 4515 w 24967"/>
                    <a:gd name="connsiteY4" fmla="*/ 23639 h 39341"/>
                    <a:gd name="connsiteX5" fmla="*/ 6781 w 24967"/>
                    <a:gd name="connsiteY5" fmla="*/ 24218 h 39341"/>
                    <a:gd name="connsiteX6" fmla="*/ 9063 w 24967"/>
                    <a:gd name="connsiteY6" fmla="*/ 24408 h 39341"/>
                    <a:gd name="connsiteX7" fmla="*/ 19294 w 24967"/>
                    <a:gd name="connsiteY7" fmla="*/ 20868 h 39341"/>
                    <a:gd name="connsiteX8" fmla="*/ 23073 w 24967"/>
                    <a:gd name="connsiteY8" fmla="*/ 11283 h 39341"/>
                    <a:gd name="connsiteX9" fmla="*/ 19194 w 24967"/>
                    <a:gd name="connsiteY9" fmla="*/ 1599 h 39341"/>
                    <a:gd name="connsiteX10" fmla="*/ 8261 w 24967"/>
                    <a:gd name="connsiteY10" fmla="*/ -1850 h 39341"/>
                    <a:gd name="connsiteX11" fmla="*/ 3307 w 24967"/>
                    <a:gd name="connsiteY11" fmla="*/ -1437 h 39341"/>
                    <a:gd name="connsiteX12" fmla="*/ -1895 w 24967"/>
                    <a:gd name="connsiteY12" fmla="*/ -196 h 39341"/>
                    <a:gd name="connsiteX13" fmla="*/ -1895 w 24967"/>
                    <a:gd name="connsiteY13" fmla="*/ 5056 h 39341"/>
                    <a:gd name="connsiteX14" fmla="*/ 2910 w 24967"/>
                    <a:gd name="connsiteY14" fmla="*/ 3170 h 39341"/>
                    <a:gd name="connsiteX15" fmla="*/ 8154 w 24967"/>
                    <a:gd name="connsiteY15" fmla="*/ 2550 h 39341"/>
                    <a:gd name="connsiteX16" fmla="*/ 15233 w 24967"/>
                    <a:gd name="connsiteY16" fmla="*/ 4898 h 39341"/>
                    <a:gd name="connsiteX17" fmla="*/ 17846 w 24967"/>
                    <a:gd name="connsiteY17" fmla="*/ 11283 h 39341"/>
                    <a:gd name="connsiteX18" fmla="*/ 15233 w 24967"/>
                    <a:gd name="connsiteY18" fmla="*/ 17659 h 39341"/>
                    <a:gd name="connsiteX19" fmla="*/ 8154 w 24967"/>
                    <a:gd name="connsiteY19" fmla="*/ 20016 h 39341"/>
                    <a:gd name="connsiteX20" fmla="*/ 3977 w 24967"/>
                    <a:gd name="connsiteY20" fmla="*/ 19553 h 39341"/>
                    <a:gd name="connsiteX21" fmla="*/ -265 w 24967"/>
                    <a:gd name="connsiteY21" fmla="*/ 18106 h 39341"/>
                    <a:gd name="connsiteX22" fmla="*/ -265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265" y="37491"/>
                      </a:moveTo>
                      <a:lnTo>
                        <a:pt x="20228" y="37491"/>
                      </a:lnTo>
                      <a:lnTo>
                        <a:pt x="20228" y="33092"/>
                      </a:lnTo>
                      <a:lnTo>
                        <a:pt x="4515" y="33092"/>
                      </a:lnTo>
                      <a:lnTo>
                        <a:pt x="4515" y="23639"/>
                      </a:lnTo>
                      <a:cubicBezTo>
                        <a:pt x="5270" y="23898"/>
                        <a:pt x="6025" y="24091"/>
                        <a:pt x="6781" y="24218"/>
                      </a:cubicBezTo>
                      <a:cubicBezTo>
                        <a:pt x="7542" y="24345"/>
                        <a:pt x="8303" y="24408"/>
                        <a:pt x="9063" y="24408"/>
                      </a:cubicBezTo>
                      <a:cubicBezTo>
                        <a:pt x="13369" y="24408"/>
                        <a:pt x="16780" y="23228"/>
                        <a:pt x="19294" y="20868"/>
                      </a:cubicBezTo>
                      <a:cubicBezTo>
                        <a:pt x="21813" y="18508"/>
                        <a:pt x="23073" y="15313"/>
                        <a:pt x="23073" y="11283"/>
                      </a:cubicBezTo>
                      <a:cubicBezTo>
                        <a:pt x="23073" y="7131"/>
                        <a:pt x="21780" y="3903"/>
                        <a:pt x="19194" y="1599"/>
                      </a:cubicBezTo>
                      <a:cubicBezTo>
                        <a:pt x="16609" y="-701"/>
                        <a:pt x="12964" y="-1850"/>
                        <a:pt x="8261" y="-1850"/>
                      </a:cubicBezTo>
                      <a:cubicBezTo>
                        <a:pt x="6640" y="-1850"/>
                        <a:pt x="4989" y="-1712"/>
                        <a:pt x="3307" y="-1437"/>
                      </a:cubicBezTo>
                      <a:cubicBezTo>
                        <a:pt x="1631" y="-1161"/>
                        <a:pt x="-103" y="-747"/>
                        <a:pt x="-1895" y="-196"/>
                      </a:cubicBezTo>
                      <a:lnTo>
                        <a:pt x="-1895" y="5056"/>
                      </a:lnTo>
                      <a:cubicBezTo>
                        <a:pt x="-345" y="4212"/>
                        <a:pt x="1256" y="3583"/>
                        <a:pt x="2910" y="3170"/>
                      </a:cubicBezTo>
                      <a:cubicBezTo>
                        <a:pt x="4564" y="2756"/>
                        <a:pt x="6312" y="2550"/>
                        <a:pt x="8154" y="2550"/>
                      </a:cubicBezTo>
                      <a:cubicBezTo>
                        <a:pt x="11136" y="2550"/>
                        <a:pt x="13496" y="3333"/>
                        <a:pt x="15233" y="4898"/>
                      </a:cubicBezTo>
                      <a:cubicBezTo>
                        <a:pt x="16975" y="6464"/>
                        <a:pt x="17846" y="8592"/>
                        <a:pt x="17846" y="11283"/>
                      </a:cubicBezTo>
                      <a:cubicBezTo>
                        <a:pt x="17846" y="13968"/>
                        <a:pt x="16975" y="16094"/>
                        <a:pt x="15233" y="17659"/>
                      </a:cubicBezTo>
                      <a:cubicBezTo>
                        <a:pt x="13496" y="19231"/>
                        <a:pt x="11136" y="20016"/>
                        <a:pt x="8154" y="20016"/>
                      </a:cubicBezTo>
                      <a:cubicBezTo>
                        <a:pt x="6759" y="20016"/>
                        <a:pt x="5367" y="19862"/>
                        <a:pt x="3977" y="19553"/>
                      </a:cubicBezTo>
                      <a:cubicBezTo>
                        <a:pt x="2593" y="19245"/>
                        <a:pt x="1179" y="18762"/>
                        <a:pt x="-265" y="18106"/>
                      </a:cubicBezTo>
                      <a:lnTo>
                        <a:pt x="-265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4" name="Graphic 2">
                <a:extLst>
                  <a:ext uri="{FF2B5EF4-FFF2-40B4-BE49-F238E27FC236}">
                    <a16:creationId xmlns:a16="http://schemas.microsoft.com/office/drawing/2014/main" id="{3C7CE359-FBF5-480B-8F07-78E19F986847}"/>
                  </a:ext>
                </a:extLst>
              </p:cNvPr>
              <p:cNvGrpSpPr/>
              <p:nvPr/>
            </p:nvGrpSpPr>
            <p:grpSpPr>
              <a:xfrm>
                <a:off x="3305275" y="4204548"/>
                <a:ext cx="592151" cy="52697"/>
                <a:chOff x="3305275" y="4204548"/>
                <a:chExt cx="592151" cy="52697"/>
              </a:xfrm>
              <a:solidFill>
                <a:srgbClr val="000000"/>
              </a:solidFill>
            </p:grpSpPr>
            <p:sp>
              <p:nvSpPr>
                <p:cNvPr id="455" name="Freeform: Shape 454">
                  <a:extLst>
                    <a:ext uri="{FF2B5EF4-FFF2-40B4-BE49-F238E27FC236}">
                      <a16:creationId xmlns:a16="http://schemas.microsoft.com/office/drawing/2014/main" id="{21585475-BBBE-4225-990F-9EF5664F99AF}"/>
                    </a:ext>
                  </a:extLst>
                </p:cNvPr>
                <p:cNvSpPr/>
                <p:nvPr/>
              </p:nvSpPr>
              <p:spPr>
                <a:xfrm flipV="1">
                  <a:off x="3305275" y="4215126"/>
                  <a:ext cx="22122" cy="30393"/>
                </a:xfrm>
                <a:custGeom>
                  <a:avLst/>
                  <a:gdLst>
                    <a:gd name="connsiteX0" fmla="*/ 18952 w 22122"/>
                    <a:gd name="connsiteY0" fmla="*/ 27544 h 30393"/>
                    <a:gd name="connsiteX1" fmla="*/ 18952 w 22122"/>
                    <a:gd name="connsiteY1" fmla="*/ 23045 h 30393"/>
                    <a:gd name="connsiteX2" fmla="*/ 14767 w 22122"/>
                    <a:gd name="connsiteY2" fmla="*/ 24592 h 30393"/>
                    <a:gd name="connsiteX3" fmla="*/ 10268 w 22122"/>
                    <a:gd name="connsiteY3" fmla="*/ 25113 h 30393"/>
                    <a:gd name="connsiteX4" fmla="*/ 4959 w 22122"/>
                    <a:gd name="connsiteY4" fmla="*/ 24029 h 30393"/>
                    <a:gd name="connsiteX5" fmla="*/ 3189 w 22122"/>
                    <a:gd name="connsiteY5" fmla="*/ 20771 h 30393"/>
                    <a:gd name="connsiteX6" fmla="*/ 4454 w 22122"/>
                    <a:gd name="connsiteY6" fmla="*/ 18174 h 30393"/>
                    <a:gd name="connsiteX7" fmla="*/ 9548 w 22122"/>
                    <a:gd name="connsiteY7" fmla="*/ 16379 h 30393"/>
                    <a:gd name="connsiteX8" fmla="*/ 11178 w 22122"/>
                    <a:gd name="connsiteY8" fmla="*/ 16015 h 30393"/>
                    <a:gd name="connsiteX9" fmla="*/ 18373 w 22122"/>
                    <a:gd name="connsiteY9" fmla="*/ 12956 h 30393"/>
                    <a:gd name="connsiteX10" fmla="*/ 20507 w 22122"/>
                    <a:gd name="connsiteY10" fmla="*/ 7439 h 30393"/>
                    <a:gd name="connsiteX11" fmla="*/ 17314 w 22122"/>
                    <a:gd name="connsiteY11" fmla="*/ 1046 h 30393"/>
                    <a:gd name="connsiteX12" fmla="*/ 8540 w 22122"/>
                    <a:gd name="connsiteY12" fmla="*/ -1302 h 30393"/>
                    <a:gd name="connsiteX13" fmla="*/ 3693 w 22122"/>
                    <a:gd name="connsiteY13" fmla="*/ -848 h 30393"/>
                    <a:gd name="connsiteX14" fmla="*/ -1616 w 22122"/>
                    <a:gd name="connsiteY14" fmla="*/ 509 h 30393"/>
                    <a:gd name="connsiteX15" fmla="*/ -1616 w 22122"/>
                    <a:gd name="connsiteY15" fmla="*/ 5421 h 30393"/>
                    <a:gd name="connsiteX16" fmla="*/ 3577 w 22122"/>
                    <a:gd name="connsiteY16" fmla="*/ 3362 h 30393"/>
                    <a:gd name="connsiteX17" fmla="*/ 8647 w 22122"/>
                    <a:gd name="connsiteY17" fmla="*/ 2684 h 30393"/>
                    <a:gd name="connsiteX18" fmla="*/ 13808 w 22122"/>
                    <a:gd name="connsiteY18" fmla="*/ 3833 h 30393"/>
                    <a:gd name="connsiteX19" fmla="*/ 15619 w 22122"/>
                    <a:gd name="connsiteY19" fmla="*/ 7075 h 30393"/>
                    <a:gd name="connsiteX20" fmla="*/ 14312 w 22122"/>
                    <a:gd name="connsiteY20" fmla="*/ 10044 h 30393"/>
                    <a:gd name="connsiteX21" fmla="*/ 8589 w 22122"/>
                    <a:gd name="connsiteY21" fmla="*/ 12038 h 30393"/>
                    <a:gd name="connsiteX22" fmla="*/ 6935 w 22122"/>
                    <a:gd name="connsiteY22" fmla="*/ 12426 h 30393"/>
                    <a:gd name="connsiteX23" fmla="*/ 550 w 22122"/>
                    <a:gd name="connsiteY23" fmla="*/ 15279 h 30393"/>
                    <a:gd name="connsiteX24" fmla="*/ -1410 w 22122"/>
                    <a:gd name="connsiteY24" fmla="*/ 20564 h 30393"/>
                    <a:gd name="connsiteX25" fmla="*/ 1485 w 22122"/>
                    <a:gd name="connsiteY25" fmla="*/ 26866 h 30393"/>
                    <a:gd name="connsiteX26" fmla="*/ 9706 w 22122"/>
                    <a:gd name="connsiteY26" fmla="*/ 29091 h 30393"/>
                    <a:gd name="connsiteX27" fmla="*/ 14659 w 22122"/>
                    <a:gd name="connsiteY27" fmla="*/ 28702 h 30393"/>
                    <a:gd name="connsiteX28" fmla="*/ 18952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52" y="27544"/>
                      </a:moveTo>
                      <a:lnTo>
                        <a:pt x="18952" y="23045"/>
                      </a:lnTo>
                      <a:cubicBezTo>
                        <a:pt x="17612" y="23734"/>
                        <a:pt x="16217" y="24250"/>
                        <a:pt x="14767" y="24592"/>
                      </a:cubicBezTo>
                      <a:cubicBezTo>
                        <a:pt x="13322" y="24939"/>
                        <a:pt x="11823" y="25113"/>
                        <a:pt x="10268" y="25113"/>
                      </a:cubicBezTo>
                      <a:cubicBezTo>
                        <a:pt x="7908" y="25113"/>
                        <a:pt x="6138" y="24752"/>
                        <a:pt x="4959" y="24029"/>
                      </a:cubicBezTo>
                      <a:cubicBezTo>
                        <a:pt x="3779" y="23307"/>
                        <a:pt x="3189" y="22221"/>
                        <a:pt x="3189" y="20771"/>
                      </a:cubicBezTo>
                      <a:cubicBezTo>
                        <a:pt x="3189" y="19668"/>
                        <a:pt x="3610" y="18803"/>
                        <a:pt x="4454" y="18174"/>
                      </a:cubicBezTo>
                      <a:cubicBezTo>
                        <a:pt x="5298" y="17545"/>
                        <a:pt x="6996" y="16947"/>
                        <a:pt x="9548" y="16379"/>
                      </a:cubicBezTo>
                      <a:lnTo>
                        <a:pt x="11178" y="16015"/>
                      </a:lnTo>
                      <a:cubicBezTo>
                        <a:pt x="14552" y="15293"/>
                        <a:pt x="16950" y="14273"/>
                        <a:pt x="18373" y="12956"/>
                      </a:cubicBezTo>
                      <a:cubicBezTo>
                        <a:pt x="19795" y="11638"/>
                        <a:pt x="20507" y="9799"/>
                        <a:pt x="20507" y="7439"/>
                      </a:cubicBezTo>
                      <a:cubicBezTo>
                        <a:pt x="20507" y="4749"/>
                        <a:pt x="19442" y="2618"/>
                        <a:pt x="17314" y="1046"/>
                      </a:cubicBezTo>
                      <a:cubicBezTo>
                        <a:pt x="15186" y="-519"/>
                        <a:pt x="12261" y="-1302"/>
                        <a:pt x="8540" y="-1302"/>
                      </a:cubicBezTo>
                      <a:cubicBezTo>
                        <a:pt x="6990" y="-1302"/>
                        <a:pt x="5375" y="-1151"/>
                        <a:pt x="3693" y="-848"/>
                      </a:cubicBezTo>
                      <a:cubicBezTo>
                        <a:pt x="2012" y="-544"/>
                        <a:pt x="242" y="-92"/>
                        <a:pt x="-1616" y="509"/>
                      </a:cubicBezTo>
                      <a:lnTo>
                        <a:pt x="-1616" y="5421"/>
                      </a:lnTo>
                      <a:cubicBezTo>
                        <a:pt x="142" y="4506"/>
                        <a:pt x="1874" y="3820"/>
                        <a:pt x="3577" y="3362"/>
                      </a:cubicBezTo>
                      <a:cubicBezTo>
                        <a:pt x="5281" y="2910"/>
                        <a:pt x="6971" y="2684"/>
                        <a:pt x="8647" y="2684"/>
                      </a:cubicBezTo>
                      <a:cubicBezTo>
                        <a:pt x="10886" y="2684"/>
                        <a:pt x="12606" y="3067"/>
                        <a:pt x="13808" y="3833"/>
                      </a:cubicBezTo>
                      <a:cubicBezTo>
                        <a:pt x="15015" y="4600"/>
                        <a:pt x="15619" y="5680"/>
                        <a:pt x="15619" y="7075"/>
                      </a:cubicBezTo>
                      <a:cubicBezTo>
                        <a:pt x="15619" y="8366"/>
                        <a:pt x="15183" y="9355"/>
                        <a:pt x="14312" y="10044"/>
                      </a:cubicBezTo>
                      <a:cubicBezTo>
                        <a:pt x="13447" y="10734"/>
                        <a:pt x="11539" y="11398"/>
                        <a:pt x="8589" y="12038"/>
                      </a:cubicBezTo>
                      <a:lnTo>
                        <a:pt x="6935" y="12426"/>
                      </a:lnTo>
                      <a:cubicBezTo>
                        <a:pt x="3991" y="13044"/>
                        <a:pt x="1863" y="13995"/>
                        <a:pt x="550" y="15279"/>
                      </a:cubicBezTo>
                      <a:cubicBezTo>
                        <a:pt x="-756" y="16564"/>
                        <a:pt x="-1410" y="18326"/>
                        <a:pt x="-1410" y="20564"/>
                      </a:cubicBezTo>
                      <a:cubicBezTo>
                        <a:pt x="-1410" y="23288"/>
                        <a:pt x="-445" y="25388"/>
                        <a:pt x="1485" y="26866"/>
                      </a:cubicBezTo>
                      <a:cubicBezTo>
                        <a:pt x="3415" y="28349"/>
                        <a:pt x="6155" y="29091"/>
                        <a:pt x="9706" y="29091"/>
                      </a:cubicBezTo>
                      <a:cubicBezTo>
                        <a:pt x="11459" y="29091"/>
                        <a:pt x="13110" y="28961"/>
                        <a:pt x="14659" y="28702"/>
                      </a:cubicBezTo>
                      <a:cubicBezTo>
                        <a:pt x="16214" y="28448"/>
                        <a:pt x="17645" y="28062"/>
                        <a:pt x="18952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6" name="Freeform: Shape 455">
                  <a:extLst>
                    <a:ext uri="{FF2B5EF4-FFF2-40B4-BE49-F238E27FC236}">
                      <a16:creationId xmlns:a16="http://schemas.microsoft.com/office/drawing/2014/main" id="{0CB948DC-0B40-4878-8FF9-C3BF7A3A8AF8}"/>
                    </a:ext>
                  </a:extLst>
                </p:cNvPr>
                <p:cNvSpPr/>
                <p:nvPr/>
              </p:nvSpPr>
              <p:spPr>
                <a:xfrm flipV="1">
                  <a:off x="3332901" y="4215126"/>
                  <a:ext cx="25869" cy="40648"/>
                </a:xfrm>
                <a:custGeom>
                  <a:avLst/>
                  <a:gdLst>
                    <a:gd name="connsiteX0" fmla="*/ 3067 w 25869"/>
                    <a:gd name="connsiteY0" fmla="*/ 24774 h 40648"/>
                    <a:gd name="connsiteX1" fmla="*/ 5225 w 25869"/>
                    <a:gd name="connsiteY1" fmla="*/ 16545 h 40648"/>
                    <a:gd name="connsiteX2" fmla="*/ 11155 w 25869"/>
                    <a:gd name="connsiteY2" fmla="*/ 13560 h 40648"/>
                    <a:gd name="connsiteX3" fmla="*/ 17093 w 25869"/>
                    <a:gd name="connsiteY3" fmla="*/ 16545 h 40648"/>
                    <a:gd name="connsiteX4" fmla="*/ 19268 w 25869"/>
                    <a:gd name="connsiteY4" fmla="*/ 24774 h 40648"/>
                    <a:gd name="connsiteX5" fmla="*/ 17093 w 25869"/>
                    <a:gd name="connsiteY5" fmla="*/ 33003 h 40648"/>
                    <a:gd name="connsiteX6" fmla="*/ 11155 w 25869"/>
                    <a:gd name="connsiteY6" fmla="*/ 35988 h 40648"/>
                    <a:gd name="connsiteX7" fmla="*/ 5225 w 25869"/>
                    <a:gd name="connsiteY7" fmla="*/ 33003 h 40648"/>
                    <a:gd name="connsiteX8" fmla="*/ 3067 w 25869"/>
                    <a:gd name="connsiteY8" fmla="*/ 24774 h 40648"/>
                    <a:gd name="connsiteX9" fmla="*/ 19268 w 25869"/>
                    <a:gd name="connsiteY9" fmla="*/ 14668 h 40648"/>
                    <a:gd name="connsiteX10" fmla="*/ 15480 w 25869"/>
                    <a:gd name="connsiteY10" fmla="*/ 10830 h 40648"/>
                    <a:gd name="connsiteX11" fmla="*/ 9989 w 25869"/>
                    <a:gd name="connsiteY11" fmla="*/ 9573 h 40648"/>
                    <a:gd name="connsiteX12" fmla="*/ 1446 w 25869"/>
                    <a:gd name="connsiteY12" fmla="*/ 13758 h 40648"/>
                    <a:gd name="connsiteX13" fmla="*/ -1846 w 25869"/>
                    <a:gd name="connsiteY13" fmla="*/ 24774 h 40648"/>
                    <a:gd name="connsiteX14" fmla="*/ 1446 w 25869"/>
                    <a:gd name="connsiteY14" fmla="*/ 35782 h 40648"/>
                    <a:gd name="connsiteX15" fmla="*/ 9989 w 25869"/>
                    <a:gd name="connsiteY15" fmla="*/ 39966 h 40648"/>
                    <a:gd name="connsiteX16" fmla="*/ 15480 w 25869"/>
                    <a:gd name="connsiteY16" fmla="*/ 38709 h 40648"/>
                    <a:gd name="connsiteX17" fmla="*/ 19268 w 25869"/>
                    <a:gd name="connsiteY17" fmla="*/ 34880 h 40648"/>
                    <a:gd name="connsiteX18" fmla="*/ 19268 w 25869"/>
                    <a:gd name="connsiteY18" fmla="*/ 39272 h 40648"/>
                    <a:gd name="connsiteX19" fmla="*/ 24024 w 25869"/>
                    <a:gd name="connsiteY19" fmla="*/ 39272 h 40648"/>
                    <a:gd name="connsiteX20" fmla="*/ 24024 w 25869"/>
                    <a:gd name="connsiteY20" fmla="*/ -682 h 40648"/>
                    <a:gd name="connsiteX21" fmla="*/ 19268 w 25869"/>
                    <a:gd name="connsiteY21" fmla="*/ -682 h 40648"/>
                    <a:gd name="connsiteX22" fmla="*/ 19268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067" y="24774"/>
                      </a:moveTo>
                      <a:cubicBezTo>
                        <a:pt x="3067" y="21278"/>
                        <a:pt x="3786" y="18535"/>
                        <a:pt x="5225" y="16545"/>
                      </a:cubicBezTo>
                      <a:cubicBezTo>
                        <a:pt x="6664" y="14555"/>
                        <a:pt x="8641" y="13560"/>
                        <a:pt x="11155" y="13560"/>
                      </a:cubicBezTo>
                      <a:cubicBezTo>
                        <a:pt x="13669" y="13560"/>
                        <a:pt x="15649" y="14555"/>
                        <a:pt x="17093" y="16545"/>
                      </a:cubicBezTo>
                      <a:cubicBezTo>
                        <a:pt x="18543" y="18535"/>
                        <a:pt x="19268" y="21278"/>
                        <a:pt x="19268" y="24774"/>
                      </a:cubicBezTo>
                      <a:cubicBezTo>
                        <a:pt x="19268" y="28269"/>
                        <a:pt x="18543" y="31012"/>
                        <a:pt x="17093" y="33003"/>
                      </a:cubicBezTo>
                      <a:cubicBezTo>
                        <a:pt x="15649" y="34993"/>
                        <a:pt x="13669" y="35988"/>
                        <a:pt x="11155" y="35988"/>
                      </a:cubicBezTo>
                      <a:cubicBezTo>
                        <a:pt x="8641" y="35988"/>
                        <a:pt x="6664" y="34993"/>
                        <a:pt x="5225" y="33003"/>
                      </a:cubicBezTo>
                      <a:cubicBezTo>
                        <a:pt x="3786" y="31012"/>
                        <a:pt x="3067" y="28269"/>
                        <a:pt x="3067" y="24774"/>
                      </a:cubicBezTo>
                      <a:close/>
                      <a:moveTo>
                        <a:pt x="19268" y="14668"/>
                      </a:moveTo>
                      <a:cubicBezTo>
                        <a:pt x="18270" y="12948"/>
                        <a:pt x="17008" y="11668"/>
                        <a:pt x="15480" y="10830"/>
                      </a:cubicBezTo>
                      <a:cubicBezTo>
                        <a:pt x="13959" y="9992"/>
                        <a:pt x="12128" y="9573"/>
                        <a:pt x="9989" y="9573"/>
                      </a:cubicBezTo>
                      <a:cubicBezTo>
                        <a:pt x="6493" y="9573"/>
                        <a:pt x="3646" y="10968"/>
                        <a:pt x="1446" y="13758"/>
                      </a:cubicBezTo>
                      <a:cubicBezTo>
                        <a:pt x="-749" y="16553"/>
                        <a:pt x="-1846" y="20225"/>
                        <a:pt x="-1846" y="24774"/>
                      </a:cubicBezTo>
                      <a:cubicBezTo>
                        <a:pt x="-1846" y="29323"/>
                        <a:pt x="-749" y="32992"/>
                        <a:pt x="1446" y="35782"/>
                      </a:cubicBezTo>
                      <a:cubicBezTo>
                        <a:pt x="3646" y="38571"/>
                        <a:pt x="6493" y="39966"/>
                        <a:pt x="9989" y="39966"/>
                      </a:cubicBezTo>
                      <a:cubicBezTo>
                        <a:pt x="12128" y="39966"/>
                        <a:pt x="13959" y="39547"/>
                        <a:pt x="15480" y="38709"/>
                      </a:cubicBezTo>
                      <a:cubicBezTo>
                        <a:pt x="17008" y="37877"/>
                        <a:pt x="18270" y="36600"/>
                        <a:pt x="19268" y="34880"/>
                      </a:cubicBezTo>
                      <a:lnTo>
                        <a:pt x="19268" y="39272"/>
                      </a:lnTo>
                      <a:lnTo>
                        <a:pt x="24024" y="39272"/>
                      </a:lnTo>
                      <a:lnTo>
                        <a:pt x="24024" y="-682"/>
                      </a:lnTo>
                      <a:lnTo>
                        <a:pt x="19268" y="-682"/>
                      </a:lnTo>
                      <a:lnTo>
                        <a:pt x="19268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7" name="Freeform: Shape 456">
                  <a:extLst>
                    <a:ext uri="{FF2B5EF4-FFF2-40B4-BE49-F238E27FC236}">
                      <a16:creationId xmlns:a16="http://schemas.microsoft.com/office/drawing/2014/main" id="{87A482A3-4EB5-4807-8025-6BA86776C5D7}"/>
                    </a:ext>
                  </a:extLst>
                </p:cNvPr>
                <p:cNvSpPr/>
                <p:nvPr/>
              </p:nvSpPr>
              <p:spPr>
                <a:xfrm flipV="1">
                  <a:off x="3368078" y="4215126"/>
                  <a:ext cx="24240" cy="30393"/>
                </a:xfrm>
                <a:custGeom>
                  <a:avLst/>
                  <a:gdLst>
                    <a:gd name="connsiteX0" fmla="*/ -1935 w 24240"/>
                    <a:gd name="connsiteY0" fmla="*/ 10871 h 30393"/>
                    <a:gd name="connsiteX1" fmla="*/ -1935 w 24240"/>
                    <a:gd name="connsiteY1" fmla="*/ 28396 h 30393"/>
                    <a:gd name="connsiteX2" fmla="*/ 2821 w 24240"/>
                    <a:gd name="connsiteY2" fmla="*/ 28396 h 30393"/>
                    <a:gd name="connsiteX3" fmla="*/ 2821 w 24240"/>
                    <a:gd name="connsiteY3" fmla="*/ 11053 h 30393"/>
                    <a:gd name="connsiteX4" fmla="*/ 4417 w 24240"/>
                    <a:gd name="connsiteY4" fmla="*/ 4884 h 30393"/>
                    <a:gd name="connsiteX5" fmla="*/ 9230 w 24240"/>
                    <a:gd name="connsiteY5" fmla="*/ 2833 h 30393"/>
                    <a:gd name="connsiteX6" fmla="*/ 15309 w 24240"/>
                    <a:gd name="connsiteY6" fmla="*/ 5289 h 30393"/>
                    <a:gd name="connsiteX7" fmla="*/ 17550 w 24240"/>
                    <a:gd name="connsiteY7" fmla="*/ 11988 h 30393"/>
                    <a:gd name="connsiteX8" fmla="*/ 17550 w 24240"/>
                    <a:gd name="connsiteY8" fmla="*/ 28396 h 30393"/>
                    <a:gd name="connsiteX9" fmla="*/ 22305 w 24240"/>
                    <a:gd name="connsiteY9" fmla="*/ 28396 h 30393"/>
                    <a:gd name="connsiteX10" fmla="*/ 22305 w 24240"/>
                    <a:gd name="connsiteY10" fmla="*/ -550 h 30393"/>
                    <a:gd name="connsiteX11" fmla="*/ 17550 w 24240"/>
                    <a:gd name="connsiteY11" fmla="*/ -550 h 30393"/>
                    <a:gd name="connsiteX12" fmla="*/ 17550 w 24240"/>
                    <a:gd name="connsiteY12" fmla="*/ 3900 h 30393"/>
                    <a:gd name="connsiteX13" fmla="*/ 13531 w 24240"/>
                    <a:gd name="connsiteY13" fmla="*/ -20 h 30393"/>
                    <a:gd name="connsiteX14" fmla="*/ 8221 w 24240"/>
                    <a:gd name="connsiteY14" fmla="*/ -1302 h 30393"/>
                    <a:gd name="connsiteX15" fmla="*/ 646 w 24240"/>
                    <a:gd name="connsiteY15" fmla="*/ 1799 h 30393"/>
                    <a:gd name="connsiteX16" fmla="*/ -1935 w 24240"/>
                    <a:gd name="connsiteY16" fmla="*/ 10871 h 30393"/>
                    <a:gd name="connsiteX17" fmla="*/ 10032 w 24240"/>
                    <a:gd name="connsiteY17" fmla="*/ 29091 h 30393"/>
                    <a:gd name="connsiteX18" fmla="*/ 10032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35" y="10871"/>
                      </a:moveTo>
                      <a:lnTo>
                        <a:pt x="-1935" y="28396"/>
                      </a:lnTo>
                      <a:lnTo>
                        <a:pt x="2821" y="28396"/>
                      </a:lnTo>
                      <a:lnTo>
                        <a:pt x="2821" y="11053"/>
                      </a:lnTo>
                      <a:cubicBezTo>
                        <a:pt x="2821" y="8313"/>
                        <a:pt x="3353" y="6257"/>
                        <a:pt x="4417" y="4884"/>
                      </a:cubicBezTo>
                      <a:cubicBezTo>
                        <a:pt x="5487" y="3516"/>
                        <a:pt x="7091" y="2833"/>
                        <a:pt x="9230" y="2833"/>
                      </a:cubicBezTo>
                      <a:cubicBezTo>
                        <a:pt x="11794" y="2833"/>
                        <a:pt x="13820" y="3651"/>
                        <a:pt x="15309" y="5289"/>
                      </a:cubicBezTo>
                      <a:cubicBezTo>
                        <a:pt x="16803" y="6927"/>
                        <a:pt x="17550" y="9159"/>
                        <a:pt x="17550" y="11988"/>
                      </a:cubicBezTo>
                      <a:lnTo>
                        <a:pt x="17550" y="28396"/>
                      </a:lnTo>
                      <a:lnTo>
                        <a:pt x="22305" y="28396"/>
                      </a:lnTo>
                      <a:lnTo>
                        <a:pt x="22305" y="-550"/>
                      </a:lnTo>
                      <a:lnTo>
                        <a:pt x="17550" y="-550"/>
                      </a:lnTo>
                      <a:lnTo>
                        <a:pt x="17550" y="3900"/>
                      </a:lnTo>
                      <a:cubicBezTo>
                        <a:pt x="16398" y="2141"/>
                        <a:pt x="15058" y="834"/>
                        <a:pt x="13531" y="-20"/>
                      </a:cubicBezTo>
                      <a:cubicBezTo>
                        <a:pt x="12009" y="-875"/>
                        <a:pt x="10239" y="-1302"/>
                        <a:pt x="8221" y="-1302"/>
                      </a:cubicBezTo>
                      <a:cubicBezTo>
                        <a:pt x="4897" y="-1302"/>
                        <a:pt x="2371" y="-269"/>
                        <a:pt x="646" y="1799"/>
                      </a:cubicBezTo>
                      <a:cubicBezTo>
                        <a:pt x="-1075" y="3867"/>
                        <a:pt x="-1935" y="6891"/>
                        <a:pt x="-1935" y="10871"/>
                      </a:cubicBezTo>
                      <a:close/>
                      <a:moveTo>
                        <a:pt x="10032" y="29091"/>
                      </a:moveTo>
                      <a:lnTo>
                        <a:pt x="10032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8" name="Freeform: Shape 457">
                  <a:extLst>
                    <a:ext uri="{FF2B5EF4-FFF2-40B4-BE49-F238E27FC236}">
                      <a16:creationId xmlns:a16="http://schemas.microsoft.com/office/drawing/2014/main" id="{1659AE00-8C8F-420E-AF19-7B941F10F67F}"/>
                    </a:ext>
                  </a:extLst>
                </p:cNvPr>
                <p:cNvSpPr/>
                <p:nvPr/>
              </p:nvSpPr>
              <p:spPr>
                <a:xfrm flipV="1">
                  <a:off x="3400301" y="4215126"/>
                  <a:ext cx="24455" cy="30393"/>
                </a:xfrm>
                <a:custGeom>
                  <a:avLst/>
                  <a:gdLst>
                    <a:gd name="connsiteX0" fmla="*/ 13185 w 24455"/>
                    <a:gd name="connsiteY0" fmla="*/ 13998 h 30393"/>
                    <a:gd name="connsiteX1" fmla="*/ 5196 w 24455"/>
                    <a:gd name="connsiteY1" fmla="*/ 12683 h 30393"/>
                    <a:gd name="connsiteX2" fmla="*/ 2971 w 24455"/>
                    <a:gd name="connsiteY2" fmla="*/ 8184 h 30393"/>
                    <a:gd name="connsiteX3" fmla="*/ 4642 w 24455"/>
                    <a:gd name="connsiteY3" fmla="*/ 4164 h 30393"/>
                    <a:gd name="connsiteX4" fmla="*/ 9174 w 24455"/>
                    <a:gd name="connsiteY4" fmla="*/ 2684 h 30393"/>
                    <a:gd name="connsiteX5" fmla="*/ 15525 w 24455"/>
                    <a:gd name="connsiteY5" fmla="*/ 5487 h 30393"/>
                    <a:gd name="connsiteX6" fmla="*/ 17915 w 24455"/>
                    <a:gd name="connsiteY6" fmla="*/ 12939 h 30393"/>
                    <a:gd name="connsiteX7" fmla="*/ 17915 w 24455"/>
                    <a:gd name="connsiteY7" fmla="*/ 13998 h 30393"/>
                    <a:gd name="connsiteX8" fmla="*/ 13185 w 24455"/>
                    <a:gd name="connsiteY8" fmla="*/ 13998 h 30393"/>
                    <a:gd name="connsiteX9" fmla="*/ 22671 w 24455"/>
                    <a:gd name="connsiteY9" fmla="*/ 15966 h 30393"/>
                    <a:gd name="connsiteX10" fmla="*/ 22671 w 24455"/>
                    <a:gd name="connsiteY10" fmla="*/ -550 h 30393"/>
                    <a:gd name="connsiteX11" fmla="*/ 17915 w 24455"/>
                    <a:gd name="connsiteY11" fmla="*/ -550 h 30393"/>
                    <a:gd name="connsiteX12" fmla="*/ 17915 w 24455"/>
                    <a:gd name="connsiteY12" fmla="*/ 3842 h 30393"/>
                    <a:gd name="connsiteX13" fmla="*/ 13855 w 24455"/>
                    <a:gd name="connsiteY13" fmla="*/ -45 h 30393"/>
                    <a:gd name="connsiteX14" fmla="*/ 7908 w 24455"/>
                    <a:gd name="connsiteY14" fmla="*/ -1302 h 30393"/>
                    <a:gd name="connsiteX15" fmla="*/ 837 w 24455"/>
                    <a:gd name="connsiteY15" fmla="*/ 1195 h 30393"/>
                    <a:gd name="connsiteX16" fmla="*/ -1784 w 24455"/>
                    <a:gd name="connsiteY16" fmla="*/ 7878 h 30393"/>
                    <a:gd name="connsiteX17" fmla="*/ 1483 w 24455"/>
                    <a:gd name="connsiteY17" fmla="*/ 15238 h 30393"/>
                    <a:gd name="connsiteX18" fmla="*/ 11241 w 24455"/>
                    <a:gd name="connsiteY18" fmla="*/ 17719 h 30393"/>
                    <a:gd name="connsiteX19" fmla="*/ 17915 w 24455"/>
                    <a:gd name="connsiteY19" fmla="*/ 17719 h 30393"/>
                    <a:gd name="connsiteX20" fmla="*/ 17915 w 24455"/>
                    <a:gd name="connsiteY20" fmla="*/ 18191 h 30393"/>
                    <a:gd name="connsiteX21" fmla="*/ 15757 w 24455"/>
                    <a:gd name="connsiteY21" fmla="*/ 23268 h 30393"/>
                    <a:gd name="connsiteX22" fmla="*/ 9695 w 24455"/>
                    <a:gd name="connsiteY22" fmla="*/ 25063 h 30393"/>
                    <a:gd name="connsiteX23" fmla="*/ 4857 w 24455"/>
                    <a:gd name="connsiteY23" fmla="*/ 24468 h 30393"/>
                    <a:gd name="connsiteX24" fmla="*/ 341 w 24455"/>
                    <a:gd name="connsiteY24" fmla="*/ 22681 h 30393"/>
                    <a:gd name="connsiteX25" fmla="*/ 341 w 24455"/>
                    <a:gd name="connsiteY25" fmla="*/ 27081 h 30393"/>
                    <a:gd name="connsiteX26" fmla="*/ 5403 w 24455"/>
                    <a:gd name="connsiteY26" fmla="*/ 28586 h 30393"/>
                    <a:gd name="connsiteX27" fmla="*/ 10183 w 24455"/>
                    <a:gd name="connsiteY27" fmla="*/ 29091 h 30393"/>
                    <a:gd name="connsiteX28" fmla="*/ 19570 w 24455"/>
                    <a:gd name="connsiteY28" fmla="*/ 25832 h 30393"/>
                    <a:gd name="connsiteX29" fmla="*/ 22671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85" y="13998"/>
                      </a:moveTo>
                      <a:cubicBezTo>
                        <a:pt x="9342" y="13998"/>
                        <a:pt x="6679" y="13559"/>
                        <a:pt x="5196" y="12683"/>
                      </a:cubicBezTo>
                      <a:cubicBezTo>
                        <a:pt x="3713" y="11806"/>
                        <a:pt x="2971" y="10306"/>
                        <a:pt x="2971" y="8184"/>
                      </a:cubicBezTo>
                      <a:cubicBezTo>
                        <a:pt x="2971" y="6496"/>
                        <a:pt x="3528" y="5157"/>
                        <a:pt x="4642" y="4164"/>
                      </a:cubicBezTo>
                      <a:cubicBezTo>
                        <a:pt x="5755" y="3177"/>
                        <a:pt x="7266" y="2684"/>
                        <a:pt x="9174" y="2684"/>
                      </a:cubicBezTo>
                      <a:cubicBezTo>
                        <a:pt x="11815" y="2684"/>
                        <a:pt x="13932" y="3618"/>
                        <a:pt x="15525" y="5487"/>
                      </a:cubicBezTo>
                      <a:cubicBezTo>
                        <a:pt x="17119" y="7357"/>
                        <a:pt x="17915" y="9840"/>
                        <a:pt x="17915" y="12939"/>
                      </a:cubicBezTo>
                      <a:lnTo>
                        <a:pt x="17915" y="13998"/>
                      </a:lnTo>
                      <a:lnTo>
                        <a:pt x="13185" y="13998"/>
                      </a:lnTo>
                      <a:close/>
                      <a:moveTo>
                        <a:pt x="22671" y="15966"/>
                      </a:moveTo>
                      <a:lnTo>
                        <a:pt x="22671" y="-550"/>
                      </a:lnTo>
                      <a:lnTo>
                        <a:pt x="17915" y="-550"/>
                      </a:lnTo>
                      <a:lnTo>
                        <a:pt x="17915" y="3842"/>
                      </a:lnTo>
                      <a:cubicBezTo>
                        <a:pt x="16829" y="2088"/>
                        <a:pt x="15476" y="793"/>
                        <a:pt x="13855" y="-45"/>
                      </a:cubicBezTo>
                      <a:cubicBezTo>
                        <a:pt x="12234" y="-883"/>
                        <a:pt x="10252" y="-1302"/>
                        <a:pt x="7908" y="-1302"/>
                      </a:cubicBezTo>
                      <a:cubicBezTo>
                        <a:pt x="4948" y="-1302"/>
                        <a:pt x="2591" y="-470"/>
                        <a:pt x="837" y="1195"/>
                      </a:cubicBezTo>
                      <a:cubicBezTo>
                        <a:pt x="-910" y="2860"/>
                        <a:pt x="-1784" y="5088"/>
                        <a:pt x="-1784" y="7878"/>
                      </a:cubicBezTo>
                      <a:cubicBezTo>
                        <a:pt x="-1784" y="11131"/>
                        <a:pt x="-695" y="13584"/>
                        <a:pt x="1483" y="15238"/>
                      </a:cubicBezTo>
                      <a:cubicBezTo>
                        <a:pt x="3666" y="16892"/>
                        <a:pt x="6919" y="17719"/>
                        <a:pt x="11241" y="17719"/>
                      </a:cubicBezTo>
                      <a:lnTo>
                        <a:pt x="17915" y="17719"/>
                      </a:lnTo>
                      <a:lnTo>
                        <a:pt x="17915" y="18191"/>
                      </a:lnTo>
                      <a:cubicBezTo>
                        <a:pt x="17915" y="20379"/>
                        <a:pt x="17196" y="22072"/>
                        <a:pt x="15757" y="23268"/>
                      </a:cubicBezTo>
                      <a:cubicBezTo>
                        <a:pt x="14318" y="24465"/>
                        <a:pt x="12297" y="25063"/>
                        <a:pt x="9695" y="25063"/>
                      </a:cubicBezTo>
                      <a:cubicBezTo>
                        <a:pt x="8041" y="25063"/>
                        <a:pt x="6428" y="24865"/>
                        <a:pt x="4857" y="24468"/>
                      </a:cubicBezTo>
                      <a:cubicBezTo>
                        <a:pt x="3291" y="24071"/>
                        <a:pt x="1786" y="23475"/>
                        <a:pt x="341" y="22681"/>
                      </a:cubicBezTo>
                      <a:lnTo>
                        <a:pt x="341" y="27081"/>
                      </a:lnTo>
                      <a:cubicBezTo>
                        <a:pt x="2078" y="27754"/>
                        <a:pt x="3765" y="28255"/>
                        <a:pt x="5403" y="28586"/>
                      </a:cubicBezTo>
                      <a:cubicBezTo>
                        <a:pt x="7040" y="28923"/>
                        <a:pt x="8634" y="29091"/>
                        <a:pt x="10183" y="29091"/>
                      </a:cubicBezTo>
                      <a:cubicBezTo>
                        <a:pt x="14373" y="29091"/>
                        <a:pt x="17502" y="28005"/>
                        <a:pt x="19570" y="25832"/>
                      </a:cubicBezTo>
                      <a:cubicBezTo>
                        <a:pt x="21637" y="23665"/>
                        <a:pt x="22671" y="20377"/>
                        <a:pt x="22671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9" name="Freeform: Shape 458">
                  <a:extLst>
                    <a:ext uri="{FF2B5EF4-FFF2-40B4-BE49-F238E27FC236}">
                      <a16:creationId xmlns:a16="http://schemas.microsoft.com/office/drawing/2014/main" id="{BACE1C95-651B-46F6-AE9E-4FA98F96FA47}"/>
                    </a:ext>
                  </a:extLst>
                </p:cNvPr>
                <p:cNvSpPr/>
                <p:nvPr/>
              </p:nvSpPr>
              <p:spPr>
                <a:xfrm flipV="1">
                  <a:off x="3434365" y="4215126"/>
                  <a:ext cx="16953" cy="29640"/>
                </a:xfrm>
                <a:custGeom>
                  <a:avLst/>
                  <a:gdLst>
                    <a:gd name="connsiteX0" fmla="*/ 15429 w 16953"/>
                    <a:gd name="connsiteY0" fmla="*/ 23157 h 29640"/>
                    <a:gd name="connsiteX1" fmla="*/ 13684 w 16953"/>
                    <a:gd name="connsiteY1" fmla="*/ 23835 h 29640"/>
                    <a:gd name="connsiteX2" fmla="*/ 11609 w 16953"/>
                    <a:gd name="connsiteY2" fmla="*/ 24058 h 29640"/>
                    <a:gd name="connsiteX3" fmla="*/ 5414 w 16953"/>
                    <a:gd name="connsiteY3" fmla="*/ 21437 h 29640"/>
                    <a:gd name="connsiteX4" fmla="*/ 3256 w 16953"/>
                    <a:gd name="connsiteY4" fmla="*/ 13902 h 29640"/>
                    <a:gd name="connsiteX5" fmla="*/ 3256 w 16953"/>
                    <a:gd name="connsiteY5" fmla="*/ -1348 h 29640"/>
                    <a:gd name="connsiteX6" fmla="*/ -1525 w 16953"/>
                    <a:gd name="connsiteY6" fmla="*/ -1348 h 29640"/>
                    <a:gd name="connsiteX7" fmla="*/ -1525 w 16953"/>
                    <a:gd name="connsiteY7" fmla="*/ 27598 h 29640"/>
                    <a:gd name="connsiteX8" fmla="*/ 3256 w 16953"/>
                    <a:gd name="connsiteY8" fmla="*/ 27598 h 29640"/>
                    <a:gd name="connsiteX9" fmla="*/ 3256 w 16953"/>
                    <a:gd name="connsiteY9" fmla="*/ 23099 h 29640"/>
                    <a:gd name="connsiteX10" fmla="*/ 7159 w 16953"/>
                    <a:gd name="connsiteY10" fmla="*/ 27011 h 29640"/>
                    <a:gd name="connsiteX11" fmla="*/ 13006 w 16953"/>
                    <a:gd name="connsiteY11" fmla="*/ 28293 h 29640"/>
                    <a:gd name="connsiteX12" fmla="*/ 14090 w 16953"/>
                    <a:gd name="connsiteY12" fmla="*/ 28226 h 29640"/>
                    <a:gd name="connsiteX13" fmla="*/ 15405 w 16953"/>
                    <a:gd name="connsiteY13" fmla="*/ 28036 h 29640"/>
                    <a:gd name="connsiteX14" fmla="*/ 1542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29" y="23157"/>
                      </a:moveTo>
                      <a:cubicBezTo>
                        <a:pt x="14895" y="23466"/>
                        <a:pt x="14313" y="23692"/>
                        <a:pt x="13684" y="23835"/>
                      </a:cubicBezTo>
                      <a:cubicBezTo>
                        <a:pt x="13056" y="23984"/>
                        <a:pt x="12364" y="24058"/>
                        <a:pt x="11609" y="24058"/>
                      </a:cubicBezTo>
                      <a:cubicBezTo>
                        <a:pt x="8918" y="24058"/>
                        <a:pt x="6853" y="23184"/>
                        <a:pt x="5414" y="21437"/>
                      </a:cubicBezTo>
                      <a:cubicBezTo>
                        <a:pt x="3975" y="19689"/>
                        <a:pt x="3256" y="17177"/>
                        <a:pt x="3256" y="13902"/>
                      </a:cubicBezTo>
                      <a:lnTo>
                        <a:pt x="3256" y="-1348"/>
                      </a:lnTo>
                      <a:lnTo>
                        <a:pt x="-1525" y="-1348"/>
                      </a:lnTo>
                      <a:lnTo>
                        <a:pt x="-1525" y="27598"/>
                      </a:lnTo>
                      <a:lnTo>
                        <a:pt x="3256" y="27598"/>
                      </a:lnTo>
                      <a:lnTo>
                        <a:pt x="3256" y="23099"/>
                      </a:lnTo>
                      <a:cubicBezTo>
                        <a:pt x="4259" y="24858"/>
                        <a:pt x="5560" y="26162"/>
                        <a:pt x="7159" y="27011"/>
                      </a:cubicBezTo>
                      <a:cubicBezTo>
                        <a:pt x="8764" y="27865"/>
                        <a:pt x="10713" y="28293"/>
                        <a:pt x="13006" y="28293"/>
                      </a:cubicBezTo>
                      <a:cubicBezTo>
                        <a:pt x="13332" y="28293"/>
                        <a:pt x="13693" y="28271"/>
                        <a:pt x="14090" y="28226"/>
                      </a:cubicBezTo>
                      <a:cubicBezTo>
                        <a:pt x="14487" y="28188"/>
                        <a:pt x="14925" y="28124"/>
                        <a:pt x="15405" y="28036"/>
                      </a:cubicBezTo>
                      <a:lnTo>
                        <a:pt x="1542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0" name="Freeform: Shape 459">
                  <a:extLst>
                    <a:ext uri="{FF2B5EF4-FFF2-40B4-BE49-F238E27FC236}">
                      <a16:creationId xmlns:a16="http://schemas.microsoft.com/office/drawing/2014/main" id="{E7F5447F-E3CA-43B6-8BF6-7B6CF279A432}"/>
                    </a:ext>
                  </a:extLst>
                </p:cNvPr>
                <p:cNvSpPr/>
                <p:nvPr/>
              </p:nvSpPr>
              <p:spPr>
                <a:xfrm flipV="1">
                  <a:off x="3453049" y="4215126"/>
                  <a:ext cx="26828" cy="30393"/>
                </a:xfrm>
                <a:custGeom>
                  <a:avLst/>
                  <a:gdLst>
                    <a:gd name="connsiteX0" fmla="*/ 24938 w 26828"/>
                    <a:gd name="connsiteY0" fmla="*/ 15114 h 30393"/>
                    <a:gd name="connsiteX1" fmla="*/ 24938 w 26828"/>
                    <a:gd name="connsiteY1" fmla="*/ 12790 h 30393"/>
                    <a:gd name="connsiteX2" fmla="*/ 3071 w 26828"/>
                    <a:gd name="connsiteY2" fmla="*/ 12790 h 30393"/>
                    <a:gd name="connsiteX3" fmla="*/ 6032 w 26828"/>
                    <a:gd name="connsiteY3" fmla="*/ 5306 h 30393"/>
                    <a:gd name="connsiteX4" fmla="*/ 13409 w 26828"/>
                    <a:gd name="connsiteY4" fmla="*/ 2734 h 30393"/>
                    <a:gd name="connsiteX5" fmla="*/ 18718 w 26828"/>
                    <a:gd name="connsiteY5" fmla="*/ 3403 h 30393"/>
                    <a:gd name="connsiteX6" fmla="*/ 23829 w 26828"/>
                    <a:gd name="connsiteY6" fmla="*/ 5421 h 30393"/>
                    <a:gd name="connsiteX7" fmla="*/ 23829 w 26828"/>
                    <a:gd name="connsiteY7" fmla="*/ 922 h 30393"/>
                    <a:gd name="connsiteX8" fmla="*/ 18578 w 26828"/>
                    <a:gd name="connsiteY8" fmla="*/ -732 h 30393"/>
                    <a:gd name="connsiteX9" fmla="*/ 13128 w 26828"/>
                    <a:gd name="connsiteY9" fmla="*/ -1302 h 30393"/>
                    <a:gd name="connsiteX10" fmla="*/ 2153 w 26828"/>
                    <a:gd name="connsiteY10" fmla="*/ 2725 h 30393"/>
                    <a:gd name="connsiteX11" fmla="*/ -1891 w 26828"/>
                    <a:gd name="connsiteY11" fmla="*/ 13642 h 30393"/>
                    <a:gd name="connsiteX12" fmla="*/ 1946 w 26828"/>
                    <a:gd name="connsiteY12" fmla="*/ 24914 h 30393"/>
                    <a:gd name="connsiteX13" fmla="*/ 12301 w 26828"/>
                    <a:gd name="connsiteY13" fmla="*/ 29091 h 30393"/>
                    <a:gd name="connsiteX14" fmla="*/ 21538 w 26828"/>
                    <a:gd name="connsiteY14" fmla="*/ 25328 h 30393"/>
                    <a:gd name="connsiteX15" fmla="*/ 24938 w 26828"/>
                    <a:gd name="connsiteY15" fmla="*/ 15114 h 30393"/>
                    <a:gd name="connsiteX16" fmla="*/ 20182 w 26828"/>
                    <a:gd name="connsiteY16" fmla="*/ 16512 h 30393"/>
                    <a:gd name="connsiteX17" fmla="*/ 17999 w 26828"/>
                    <a:gd name="connsiteY17" fmla="*/ 22731 h 30393"/>
                    <a:gd name="connsiteX18" fmla="*/ 12350 w 26828"/>
                    <a:gd name="connsiteY18" fmla="*/ 25063 h 30393"/>
                    <a:gd name="connsiteX19" fmla="*/ 5982 w 26828"/>
                    <a:gd name="connsiteY19" fmla="*/ 22814 h 30393"/>
                    <a:gd name="connsiteX20" fmla="*/ 3228 w 26828"/>
                    <a:gd name="connsiteY20" fmla="*/ 16479 h 30393"/>
                    <a:gd name="connsiteX21" fmla="*/ 20182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38" y="15114"/>
                      </a:moveTo>
                      <a:lnTo>
                        <a:pt x="24938" y="12790"/>
                      </a:lnTo>
                      <a:lnTo>
                        <a:pt x="3071" y="12790"/>
                      </a:lnTo>
                      <a:cubicBezTo>
                        <a:pt x="3281" y="9515"/>
                        <a:pt x="4267" y="7020"/>
                        <a:pt x="6032" y="5306"/>
                      </a:cubicBezTo>
                      <a:cubicBezTo>
                        <a:pt x="7796" y="3591"/>
                        <a:pt x="10255" y="2734"/>
                        <a:pt x="13409" y="2734"/>
                      </a:cubicBezTo>
                      <a:cubicBezTo>
                        <a:pt x="15234" y="2734"/>
                        <a:pt x="17004" y="2957"/>
                        <a:pt x="18718" y="3403"/>
                      </a:cubicBezTo>
                      <a:cubicBezTo>
                        <a:pt x="20433" y="3850"/>
                        <a:pt x="22137" y="4523"/>
                        <a:pt x="23829" y="5421"/>
                      </a:cubicBezTo>
                      <a:lnTo>
                        <a:pt x="23829" y="922"/>
                      </a:lnTo>
                      <a:cubicBezTo>
                        <a:pt x="22120" y="200"/>
                        <a:pt x="20370" y="-351"/>
                        <a:pt x="18578" y="-732"/>
                      </a:cubicBezTo>
                      <a:cubicBezTo>
                        <a:pt x="16786" y="-1112"/>
                        <a:pt x="14969" y="-1302"/>
                        <a:pt x="13128" y="-1302"/>
                      </a:cubicBezTo>
                      <a:cubicBezTo>
                        <a:pt x="8507" y="-1302"/>
                        <a:pt x="4849" y="40"/>
                        <a:pt x="2153" y="2725"/>
                      </a:cubicBezTo>
                      <a:cubicBezTo>
                        <a:pt x="-543" y="5416"/>
                        <a:pt x="-1891" y="9055"/>
                        <a:pt x="-1891" y="13642"/>
                      </a:cubicBezTo>
                      <a:cubicBezTo>
                        <a:pt x="-1891" y="18378"/>
                        <a:pt x="-612" y="22135"/>
                        <a:pt x="1946" y="24914"/>
                      </a:cubicBezTo>
                      <a:cubicBezTo>
                        <a:pt x="4505" y="27699"/>
                        <a:pt x="7956" y="29091"/>
                        <a:pt x="12301" y="29091"/>
                      </a:cubicBezTo>
                      <a:cubicBezTo>
                        <a:pt x="16193" y="29091"/>
                        <a:pt x="19272" y="27836"/>
                        <a:pt x="21538" y="25328"/>
                      </a:cubicBezTo>
                      <a:cubicBezTo>
                        <a:pt x="23805" y="22825"/>
                        <a:pt x="24938" y="19420"/>
                        <a:pt x="24938" y="15114"/>
                      </a:cubicBezTo>
                      <a:close/>
                      <a:moveTo>
                        <a:pt x="20182" y="16512"/>
                      </a:moveTo>
                      <a:cubicBezTo>
                        <a:pt x="20149" y="19109"/>
                        <a:pt x="19421" y="21182"/>
                        <a:pt x="17999" y="22731"/>
                      </a:cubicBezTo>
                      <a:cubicBezTo>
                        <a:pt x="16576" y="24286"/>
                        <a:pt x="14694" y="25063"/>
                        <a:pt x="12350" y="25063"/>
                      </a:cubicBezTo>
                      <a:cubicBezTo>
                        <a:pt x="9698" y="25063"/>
                        <a:pt x="7576" y="24313"/>
                        <a:pt x="5982" y="22814"/>
                      </a:cubicBezTo>
                      <a:cubicBezTo>
                        <a:pt x="4389" y="21314"/>
                        <a:pt x="3471" y="19202"/>
                        <a:pt x="3228" y="16479"/>
                      </a:cubicBezTo>
                      <a:lnTo>
                        <a:pt x="20182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1" name="Freeform: Shape 460">
                  <a:extLst>
                    <a:ext uri="{FF2B5EF4-FFF2-40B4-BE49-F238E27FC236}">
                      <a16:creationId xmlns:a16="http://schemas.microsoft.com/office/drawing/2014/main" id="{859B453E-36C6-4288-A440-AFE83B5251AA}"/>
                    </a:ext>
                  </a:extLst>
                </p:cNvPr>
                <p:cNvSpPr/>
                <p:nvPr/>
              </p:nvSpPr>
              <p:spPr>
                <a:xfrm flipV="1">
                  <a:off x="3485613" y="4204548"/>
                  <a:ext cx="25869" cy="40970"/>
                </a:xfrm>
                <a:custGeom>
                  <a:avLst/>
                  <a:gdLst>
                    <a:gd name="connsiteX0" fmla="*/ 19284 w 25869"/>
                    <a:gd name="connsiteY0" fmla="*/ 23364 h 40970"/>
                    <a:gd name="connsiteX1" fmla="*/ 19284 w 25869"/>
                    <a:gd name="connsiteY1" fmla="*/ 39028 h 40970"/>
                    <a:gd name="connsiteX2" fmla="*/ 24040 w 25869"/>
                    <a:gd name="connsiteY2" fmla="*/ 39028 h 40970"/>
                    <a:gd name="connsiteX3" fmla="*/ 24040 w 25869"/>
                    <a:gd name="connsiteY3" fmla="*/ -1190 h 40970"/>
                    <a:gd name="connsiteX4" fmla="*/ 19284 w 25869"/>
                    <a:gd name="connsiteY4" fmla="*/ -1190 h 40970"/>
                    <a:gd name="connsiteX5" fmla="*/ 19284 w 25869"/>
                    <a:gd name="connsiteY5" fmla="*/ 3152 h 40970"/>
                    <a:gd name="connsiteX6" fmla="*/ 15496 w 25869"/>
                    <a:gd name="connsiteY6" fmla="*/ -685 h 40970"/>
                    <a:gd name="connsiteX7" fmla="*/ 10005 w 25869"/>
                    <a:gd name="connsiteY7" fmla="*/ -1942 h 40970"/>
                    <a:gd name="connsiteX8" fmla="*/ 1462 w 25869"/>
                    <a:gd name="connsiteY8" fmla="*/ 2242 h 40970"/>
                    <a:gd name="connsiteX9" fmla="*/ -1830 w 25869"/>
                    <a:gd name="connsiteY9" fmla="*/ 13258 h 40970"/>
                    <a:gd name="connsiteX10" fmla="*/ 1462 w 25869"/>
                    <a:gd name="connsiteY10" fmla="*/ 24266 h 40970"/>
                    <a:gd name="connsiteX11" fmla="*/ 10005 w 25869"/>
                    <a:gd name="connsiteY11" fmla="*/ 28451 h 40970"/>
                    <a:gd name="connsiteX12" fmla="*/ 15496 w 25869"/>
                    <a:gd name="connsiteY12" fmla="*/ 27194 h 40970"/>
                    <a:gd name="connsiteX13" fmla="*/ 19284 w 25869"/>
                    <a:gd name="connsiteY13" fmla="*/ 23364 h 40970"/>
                    <a:gd name="connsiteX14" fmla="*/ 3083 w 25869"/>
                    <a:gd name="connsiteY14" fmla="*/ 13258 h 40970"/>
                    <a:gd name="connsiteX15" fmla="*/ 5241 w 25869"/>
                    <a:gd name="connsiteY15" fmla="*/ 5029 h 40970"/>
                    <a:gd name="connsiteX16" fmla="*/ 11171 w 25869"/>
                    <a:gd name="connsiteY16" fmla="*/ 2044 h 40970"/>
                    <a:gd name="connsiteX17" fmla="*/ 17109 w 25869"/>
                    <a:gd name="connsiteY17" fmla="*/ 5029 h 40970"/>
                    <a:gd name="connsiteX18" fmla="*/ 19284 w 25869"/>
                    <a:gd name="connsiteY18" fmla="*/ 13258 h 40970"/>
                    <a:gd name="connsiteX19" fmla="*/ 17109 w 25869"/>
                    <a:gd name="connsiteY19" fmla="*/ 21487 h 40970"/>
                    <a:gd name="connsiteX20" fmla="*/ 11171 w 25869"/>
                    <a:gd name="connsiteY20" fmla="*/ 24473 h 40970"/>
                    <a:gd name="connsiteX21" fmla="*/ 5241 w 25869"/>
                    <a:gd name="connsiteY21" fmla="*/ 21487 h 40970"/>
                    <a:gd name="connsiteX22" fmla="*/ 3083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284" y="23364"/>
                      </a:moveTo>
                      <a:lnTo>
                        <a:pt x="19284" y="39028"/>
                      </a:lnTo>
                      <a:lnTo>
                        <a:pt x="24040" y="39028"/>
                      </a:lnTo>
                      <a:lnTo>
                        <a:pt x="24040" y="-1190"/>
                      </a:lnTo>
                      <a:lnTo>
                        <a:pt x="19284" y="-1190"/>
                      </a:lnTo>
                      <a:lnTo>
                        <a:pt x="19284" y="3152"/>
                      </a:lnTo>
                      <a:cubicBezTo>
                        <a:pt x="18286" y="1432"/>
                        <a:pt x="17024" y="153"/>
                        <a:pt x="15496" y="-685"/>
                      </a:cubicBezTo>
                      <a:cubicBezTo>
                        <a:pt x="13975" y="-1523"/>
                        <a:pt x="12144" y="-1942"/>
                        <a:pt x="10005" y="-1942"/>
                      </a:cubicBezTo>
                      <a:cubicBezTo>
                        <a:pt x="6509" y="-1942"/>
                        <a:pt x="3662" y="-548"/>
                        <a:pt x="1462" y="2242"/>
                      </a:cubicBezTo>
                      <a:cubicBezTo>
                        <a:pt x="-733" y="5038"/>
                        <a:pt x="-1830" y="8710"/>
                        <a:pt x="-1830" y="13258"/>
                      </a:cubicBezTo>
                      <a:cubicBezTo>
                        <a:pt x="-1830" y="17807"/>
                        <a:pt x="-733" y="21476"/>
                        <a:pt x="1462" y="24266"/>
                      </a:cubicBezTo>
                      <a:cubicBezTo>
                        <a:pt x="3662" y="27056"/>
                        <a:pt x="6509" y="28451"/>
                        <a:pt x="10005" y="28451"/>
                      </a:cubicBezTo>
                      <a:cubicBezTo>
                        <a:pt x="12144" y="28451"/>
                        <a:pt x="13975" y="28032"/>
                        <a:pt x="15496" y="27194"/>
                      </a:cubicBezTo>
                      <a:cubicBezTo>
                        <a:pt x="17024" y="26361"/>
                        <a:pt x="18286" y="25085"/>
                        <a:pt x="19284" y="23364"/>
                      </a:cubicBezTo>
                      <a:close/>
                      <a:moveTo>
                        <a:pt x="3083" y="13258"/>
                      </a:moveTo>
                      <a:cubicBezTo>
                        <a:pt x="3083" y="9763"/>
                        <a:pt x="3802" y="7020"/>
                        <a:pt x="5241" y="5029"/>
                      </a:cubicBezTo>
                      <a:cubicBezTo>
                        <a:pt x="6680" y="3039"/>
                        <a:pt x="8657" y="2044"/>
                        <a:pt x="11171" y="2044"/>
                      </a:cubicBezTo>
                      <a:cubicBezTo>
                        <a:pt x="13685" y="2044"/>
                        <a:pt x="15665" y="3039"/>
                        <a:pt x="17109" y="5029"/>
                      </a:cubicBezTo>
                      <a:cubicBezTo>
                        <a:pt x="18559" y="7020"/>
                        <a:pt x="19284" y="9763"/>
                        <a:pt x="19284" y="13258"/>
                      </a:cubicBezTo>
                      <a:cubicBezTo>
                        <a:pt x="19284" y="16754"/>
                        <a:pt x="18559" y="19497"/>
                        <a:pt x="17109" y="21487"/>
                      </a:cubicBezTo>
                      <a:cubicBezTo>
                        <a:pt x="15665" y="23478"/>
                        <a:pt x="13685" y="24473"/>
                        <a:pt x="11171" y="24473"/>
                      </a:cubicBezTo>
                      <a:cubicBezTo>
                        <a:pt x="8657" y="24473"/>
                        <a:pt x="6680" y="23478"/>
                        <a:pt x="5241" y="21487"/>
                      </a:cubicBezTo>
                      <a:cubicBezTo>
                        <a:pt x="3802" y="19497"/>
                        <a:pt x="3083" y="16754"/>
                        <a:pt x="3083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2" name="Freeform: Shape 461">
                  <a:extLst>
                    <a:ext uri="{FF2B5EF4-FFF2-40B4-BE49-F238E27FC236}">
                      <a16:creationId xmlns:a16="http://schemas.microsoft.com/office/drawing/2014/main" id="{67419D56-E79F-49A9-AC23-C8D181CF5DC4}"/>
                    </a:ext>
                  </a:extLst>
                </p:cNvPr>
                <p:cNvSpPr/>
                <p:nvPr/>
              </p:nvSpPr>
              <p:spPr>
                <a:xfrm flipV="1">
                  <a:off x="3515771" y="4253558"/>
                  <a:ext cx="27506" cy="3688"/>
                </a:xfrm>
                <a:custGeom>
                  <a:avLst/>
                  <a:gdLst>
                    <a:gd name="connsiteX0" fmla="*/ 25997 w 27506"/>
                    <a:gd name="connsiteY0" fmla="*/ 5421 h 3688"/>
                    <a:gd name="connsiteX1" fmla="*/ 25997 w 27506"/>
                    <a:gd name="connsiteY1" fmla="*/ 1733 h 3688"/>
                    <a:gd name="connsiteX2" fmla="*/ -1509 w 27506"/>
                    <a:gd name="connsiteY2" fmla="*/ 1733 h 3688"/>
                    <a:gd name="connsiteX3" fmla="*/ -1509 w 27506"/>
                    <a:gd name="connsiteY3" fmla="*/ 5421 h 3688"/>
                    <a:gd name="connsiteX4" fmla="*/ 25997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5997" y="5421"/>
                      </a:moveTo>
                      <a:lnTo>
                        <a:pt x="25997" y="1733"/>
                      </a:lnTo>
                      <a:lnTo>
                        <a:pt x="-1509" y="1733"/>
                      </a:lnTo>
                      <a:lnTo>
                        <a:pt x="-1509" y="5421"/>
                      </a:lnTo>
                      <a:lnTo>
                        <a:pt x="25997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3" name="Freeform: Shape 462">
                  <a:extLst>
                    <a:ext uri="{FF2B5EF4-FFF2-40B4-BE49-F238E27FC236}">
                      <a16:creationId xmlns:a16="http://schemas.microsoft.com/office/drawing/2014/main" id="{80DED623-BF48-48B4-A695-195B38E10F0D}"/>
                    </a:ext>
                  </a:extLst>
                </p:cNvPr>
                <p:cNvSpPr/>
                <p:nvPr/>
              </p:nvSpPr>
              <p:spPr>
                <a:xfrm flipV="1">
                  <a:off x="3545676" y="4215126"/>
                  <a:ext cx="26828" cy="30393"/>
                </a:xfrm>
                <a:custGeom>
                  <a:avLst/>
                  <a:gdLst>
                    <a:gd name="connsiteX0" fmla="*/ 24947 w 26828"/>
                    <a:gd name="connsiteY0" fmla="*/ 15114 h 30393"/>
                    <a:gd name="connsiteX1" fmla="*/ 24947 w 26828"/>
                    <a:gd name="connsiteY1" fmla="*/ 12790 h 30393"/>
                    <a:gd name="connsiteX2" fmla="*/ 3081 w 26828"/>
                    <a:gd name="connsiteY2" fmla="*/ 12790 h 30393"/>
                    <a:gd name="connsiteX3" fmla="*/ 6042 w 26828"/>
                    <a:gd name="connsiteY3" fmla="*/ 5306 h 30393"/>
                    <a:gd name="connsiteX4" fmla="*/ 13419 w 26828"/>
                    <a:gd name="connsiteY4" fmla="*/ 2734 h 30393"/>
                    <a:gd name="connsiteX5" fmla="*/ 18728 w 26828"/>
                    <a:gd name="connsiteY5" fmla="*/ 3403 h 30393"/>
                    <a:gd name="connsiteX6" fmla="*/ 23839 w 26828"/>
                    <a:gd name="connsiteY6" fmla="*/ 5421 h 30393"/>
                    <a:gd name="connsiteX7" fmla="*/ 23839 w 26828"/>
                    <a:gd name="connsiteY7" fmla="*/ 922 h 30393"/>
                    <a:gd name="connsiteX8" fmla="*/ 18587 w 26828"/>
                    <a:gd name="connsiteY8" fmla="*/ -732 h 30393"/>
                    <a:gd name="connsiteX9" fmla="*/ 13137 w 26828"/>
                    <a:gd name="connsiteY9" fmla="*/ -1302 h 30393"/>
                    <a:gd name="connsiteX10" fmla="*/ 2163 w 26828"/>
                    <a:gd name="connsiteY10" fmla="*/ 2725 h 30393"/>
                    <a:gd name="connsiteX11" fmla="*/ -1881 w 26828"/>
                    <a:gd name="connsiteY11" fmla="*/ 13642 h 30393"/>
                    <a:gd name="connsiteX12" fmla="*/ 1956 w 26828"/>
                    <a:gd name="connsiteY12" fmla="*/ 24914 h 30393"/>
                    <a:gd name="connsiteX13" fmla="*/ 12310 w 26828"/>
                    <a:gd name="connsiteY13" fmla="*/ 29091 h 30393"/>
                    <a:gd name="connsiteX14" fmla="*/ 21548 w 26828"/>
                    <a:gd name="connsiteY14" fmla="*/ 25328 h 30393"/>
                    <a:gd name="connsiteX15" fmla="*/ 24947 w 26828"/>
                    <a:gd name="connsiteY15" fmla="*/ 15114 h 30393"/>
                    <a:gd name="connsiteX16" fmla="*/ 20192 w 26828"/>
                    <a:gd name="connsiteY16" fmla="*/ 16512 h 30393"/>
                    <a:gd name="connsiteX17" fmla="*/ 18009 w 26828"/>
                    <a:gd name="connsiteY17" fmla="*/ 22731 h 30393"/>
                    <a:gd name="connsiteX18" fmla="*/ 12360 w 26828"/>
                    <a:gd name="connsiteY18" fmla="*/ 25063 h 30393"/>
                    <a:gd name="connsiteX19" fmla="*/ 5992 w 26828"/>
                    <a:gd name="connsiteY19" fmla="*/ 22814 h 30393"/>
                    <a:gd name="connsiteX20" fmla="*/ 3238 w 26828"/>
                    <a:gd name="connsiteY20" fmla="*/ 16479 h 30393"/>
                    <a:gd name="connsiteX21" fmla="*/ 20192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47" y="15114"/>
                      </a:moveTo>
                      <a:lnTo>
                        <a:pt x="24947" y="12790"/>
                      </a:lnTo>
                      <a:lnTo>
                        <a:pt x="3081" y="12790"/>
                      </a:lnTo>
                      <a:cubicBezTo>
                        <a:pt x="3290" y="9515"/>
                        <a:pt x="4277" y="7020"/>
                        <a:pt x="6042" y="5306"/>
                      </a:cubicBezTo>
                      <a:cubicBezTo>
                        <a:pt x="7806" y="3591"/>
                        <a:pt x="10265" y="2734"/>
                        <a:pt x="13419" y="2734"/>
                      </a:cubicBezTo>
                      <a:cubicBezTo>
                        <a:pt x="15244" y="2734"/>
                        <a:pt x="17013" y="2957"/>
                        <a:pt x="18728" y="3403"/>
                      </a:cubicBezTo>
                      <a:cubicBezTo>
                        <a:pt x="20443" y="3850"/>
                        <a:pt x="22146" y="4523"/>
                        <a:pt x="23839" y="5421"/>
                      </a:cubicBezTo>
                      <a:lnTo>
                        <a:pt x="23839" y="922"/>
                      </a:lnTo>
                      <a:cubicBezTo>
                        <a:pt x="22130" y="200"/>
                        <a:pt x="20379" y="-351"/>
                        <a:pt x="18587" y="-732"/>
                      </a:cubicBezTo>
                      <a:cubicBezTo>
                        <a:pt x="16796" y="-1112"/>
                        <a:pt x="14979" y="-1302"/>
                        <a:pt x="13137" y="-1302"/>
                      </a:cubicBezTo>
                      <a:cubicBezTo>
                        <a:pt x="8517" y="-1302"/>
                        <a:pt x="4859" y="40"/>
                        <a:pt x="2163" y="2725"/>
                      </a:cubicBezTo>
                      <a:cubicBezTo>
                        <a:pt x="-533" y="5416"/>
                        <a:pt x="-1881" y="9055"/>
                        <a:pt x="-1881" y="13642"/>
                      </a:cubicBezTo>
                      <a:cubicBezTo>
                        <a:pt x="-1881" y="18378"/>
                        <a:pt x="-602" y="22135"/>
                        <a:pt x="1956" y="24914"/>
                      </a:cubicBezTo>
                      <a:cubicBezTo>
                        <a:pt x="4514" y="27699"/>
                        <a:pt x="7966" y="29091"/>
                        <a:pt x="12310" y="29091"/>
                      </a:cubicBezTo>
                      <a:cubicBezTo>
                        <a:pt x="16203" y="29091"/>
                        <a:pt x="19282" y="27836"/>
                        <a:pt x="21548" y="25328"/>
                      </a:cubicBezTo>
                      <a:cubicBezTo>
                        <a:pt x="23814" y="22825"/>
                        <a:pt x="24947" y="19420"/>
                        <a:pt x="24947" y="15114"/>
                      </a:cubicBezTo>
                      <a:close/>
                      <a:moveTo>
                        <a:pt x="20192" y="16512"/>
                      </a:moveTo>
                      <a:cubicBezTo>
                        <a:pt x="20159" y="19109"/>
                        <a:pt x="19431" y="21182"/>
                        <a:pt x="18009" y="22731"/>
                      </a:cubicBezTo>
                      <a:cubicBezTo>
                        <a:pt x="16586" y="24286"/>
                        <a:pt x="14703" y="25063"/>
                        <a:pt x="12360" y="25063"/>
                      </a:cubicBezTo>
                      <a:cubicBezTo>
                        <a:pt x="9708" y="25063"/>
                        <a:pt x="7585" y="24313"/>
                        <a:pt x="5992" y="22814"/>
                      </a:cubicBezTo>
                      <a:cubicBezTo>
                        <a:pt x="4399" y="21314"/>
                        <a:pt x="3481" y="19202"/>
                        <a:pt x="3238" y="16479"/>
                      </a:cubicBezTo>
                      <a:lnTo>
                        <a:pt x="20192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4" name="Freeform: Shape 463">
                  <a:extLst>
                    <a:ext uri="{FF2B5EF4-FFF2-40B4-BE49-F238E27FC236}">
                      <a16:creationId xmlns:a16="http://schemas.microsoft.com/office/drawing/2014/main" id="{895D1585-8D46-4F9B-91E7-87D1097EFD60}"/>
                    </a:ext>
                  </a:extLst>
                </p:cNvPr>
                <p:cNvSpPr/>
                <p:nvPr/>
              </p:nvSpPr>
              <p:spPr>
                <a:xfrm flipV="1">
                  <a:off x="3580126" y="4215126"/>
                  <a:ext cx="16953" cy="29640"/>
                </a:xfrm>
                <a:custGeom>
                  <a:avLst/>
                  <a:gdLst>
                    <a:gd name="connsiteX0" fmla="*/ 15445 w 16953"/>
                    <a:gd name="connsiteY0" fmla="*/ 23157 h 29640"/>
                    <a:gd name="connsiteX1" fmla="*/ 13700 w 16953"/>
                    <a:gd name="connsiteY1" fmla="*/ 23835 h 29640"/>
                    <a:gd name="connsiteX2" fmla="*/ 11624 w 16953"/>
                    <a:gd name="connsiteY2" fmla="*/ 24058 h 29640"/>
                    <a:gd name="connsiteX3" fmla="*/ 5429 w 16953"/>
                    <a:gd name="connsiteY3" fmla="*/ 21437 h 29640"/>
                    <a:gd name="connsiteX4" fmla="*/ 3271 w 16953"/>
                    <a:gd name="connsiteY4" fmla="*/ 13902 h 29640"/>
                    <a:gd name="connsiteX5" fmla="*/ 3271 w 16953"/>
                    <a:gd name="connsiteY5" fmla="*/ -1348 h 29640"/>
                    <a:gd name="connsiteX6" fmla="*/ -1509 w 16953"/>
                    <a:gd name="connsiteY6" fmla="*/ -1348 h 29640"/>
                    <a:gd name="connsiteX7" fmla="*/ -1509 w 16953"/>
                    <a:gd name="connsiteY7" fmla="*/ 27598 h 29640"/>
                    <a:gd name="connsiteX8" fmla="*/ 3271 w 16953"/>
                    <a:gd name="connsiteY8" fmla="*/ 27598 h 29640"/>
                    <a:gd name="connsiteX9" fmla="*/ 3271 w 16953"/>
                    <a:gd name="connsiteY9" fmla="*/ 23099 h 29640"/>
                    <a:gd name="connsiteX10" fmla="*/ 7174 w 16953"/>
                    <a:gd name="connsiteY10" fmla="*/ 27011 h 29640"/>
                    <a:gd name="connsiteX11" fmla="*/ 13022 w 16953"/>
                    <a:gd name="connsiteY11" fmla="*/ 28293 h 29640"/>
                    <a:gd name="connsiteX12" fmla="*/ 14105 w 16953"/>
                    <a:gd name="connsiteY12" fmla="*/ 28226 h 29640"/>
                    <a:gd name="connsiteX13" fmla="*/ 15420 w 16953"/>
                    <a:gd name="connsiteY13" fmla="*/ 28036 h 29640"/>
                    <a:gd name="connsiteX14" fmla="*/ 15445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45" y="23157"/>
                      </a:moveTo>
                      <a:cubicBezTo>
                        <a:pt x="14910" y="23466"/>
                        <a:pt x="14328" y="23692"/>
                        <a:pt x="13700" y="23835"/>
                      </a:cubicBezTo>
                      <a:cubicBezTo>
                        <a:pt x="13071" y="23984"/>
                        <a:pt x="12379" y="24058"/>
                        <a:pt x="11624" y="24058"/>
                      </a:cubicBezTo>
                      <a:cubicBezTo>
                        <a:pt x="8933" y="24058"/>
                        <a:pt x="6868" y="23184"/>
                        <a:pt x="5429" y="21437"/>
                      </a:cubicBezTo>
                      <a:cubicBezTo>
                        <a:pt x="3990" y="19689"/>
                        <a:pt x="3271" y="17177"/>
                        <a:pt x="3271" y="13902"/>
                      </a:cubicBezTo>
                      <a:lnTo>
                        <a:pt x="3271" y="-1348"/>
                      </a:lnTo>
                      <a:lnTo>
                        <a:pt x="-1509" y="-1348"/>
                      </a:lnTo>
                      <a:lnTo>
                        <a:pt x="-1509" y="27598"/>
                      </a:lnTo>
                      <a:lnTo>
                        <a:pt x="3271" y="27598"/>
                      </a:lnTo>
                      <a:lnTo>
                        <a:pt x="3271" y="23099"/>
                      </a:lnTo>
                      <a:cubicBezTo>
                        <a:pt x="4274" y="24858"/>
                        <a:pt x="5576" y="26162"/>
                        <a:pt x="7174" y="27011"/>
                      </a:cubicBezTo>
                      <a:cubicBezTo>
                        <a:pt x="8779" y="27865"/>
                        <a:pt x="10728" y="28293"/>
                        <a:pt x="13022" y="28293"/>
                      </a:cubicBezTo>
                      <a:cubicBezTo>
                        <a:pt x="13347" y="28293"/>
                        <a:pt x="13708" y="28271"/>
                        <a:pt x="14105" y="28226"/>
                      </a:cubicBezTo>
                      <a:cubicBezTo>
                        <a:pt x="14502" y="28188"/>
                        <a:pt x="14940" y="28124"/>
                        <a:pt x="15420" y="28036"/>
                      </a:cubicBezTo>
                      <a:lnTo>
                        <a:pt x="15445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5" name="Freeform: Shape 464">
                  <a:extLst>
                    <a:ext uri="{FF2B5EF4-FFF2-40B4-BE49-F238E27FC236}">
                      <a16:creationId xmlns:a16="http://schemas.microsoft.com/office/drawing/2014/main" id="{52FB684E-8F82-4608-A950-BBBBD786EF0D}"/>
                    </a:ext>
                  </a:extLst>
                </p:cNvPr>
                <p:cNvSpPr/>
                <p:nvPr/>
              </p:nvSpPr>
              <p:spPr>
                <a:xfrm flipV="1">
                  <a:off x="3600960" y="4215126"/>
                  <a:ext cx="16953" cy="29640"/>
                </a:xfrm>
                <a:custGeom>
                  <a:avLst/>
                  <a:gdLst>
                    <a:gd name="connsiteX0" fmla="*/ 15447 w 16953"/>
                    <a:gd name="connsiteY0" fmla="*/ 23157 h 29640"/>
                    <a:gd name="connsiteX1" fmla="*/ 13702 w 16953"/>
                    <a:gd name="connsiteY1" fmla="*/ 23835 h 29640"/>
                    <a:gd name="connsiteX2" fmla="*/ 11626 w 16953"/>
                    <a:gd name="connsiteY2" fmla="*/ 24058 h 29640"/>
                    <a:gd name="connsiteX3" fmla="*/ 5432 w 16953"/>
                    <a:gd name="connsiteY3" fmla="*/ 21437 h 29640"/>
                    <a:gd name="connsiteX4" fmla="*/ 3273 w 16953"/>
                    <a:gd name="connsiteY4" fmla="*/ 13902 h 29640"/>
                    <a:gd name="connsiteX5" fmla="*/ 3273 w 16953"/>
                    <a:gd name="connsiteY5" fmla="*/ -1348 h 29640"/>
                    <a:gd name="connsiteX6" fmla="*/ -1507 w 16953"/>
                    <a:gd name="connsiteY6" fmla="*/ -1348 h 29640"/>
                    <a:gd name="connsiteX7" fmla="*/ -1507 w 16953"/>
                    <a:gd name="connsiteY7" fmla="*/ 27598 h 29640"/>
                    <a:gd name="connsiteX8" fmla="*/ 3273 w 16953"/>
                    <a:gd name="connsiteY8" fmla="*/ 27598 h 29640"/>
                    <a:gd name="connsiteX9" fmla="*/ 3273 w 16953"/>
                    <a:gd name="connsiteY9" fmla="*/ 23099 h 29640"/>
                    <a:gd name="connsiteX10" fmla="*/ 7177 w 16953"/>
                    <a:gd name="connsiteY10" fmla="*/ 27011 h 29640"/>
                    <a:gd name="connsiteX11" fmla="*/ 13024 w 16953"/>
                    <a:gd name="connsiteY11" fmla="*/ 28293 h 29640"/>
                    <a:gd name="connsiteX12" fmla="*/ 14107 w 16953"/>
                    <a:gd name="connsiteY12" fmla="*/ 28226 h 29640"/>
                    <a:gd name="connsiteX13" fmla="*/ 15422 w 16953"/>
                    <a:gd name="connsiteY13" fmla="*/ 28036 h 29640"/>
                    <a:gd name="connsiteX14" fmla="*/ 15447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47" y="23157"/>
                      </a:moveTo>
                      <a:cubicBezTo>
                        <a:pt x="14912" y="23466"/>
                        <a:pt x="14330" y="23692"/>
                        <a:pt x="13702" y="23835"/>
                      </a:cubicBezTo>
                      <a:cubicBezTo>
                        <a:pt x="13073" y="23984"/>
                        <a:pt x="12381" y="24058"/>
                        <a:pt x="11626" y="24058"/>
                      </a:cubicBezTo>
                      <a:cubicBezTo>
                        <a:pt x="8935" y="24058"/>
                        <a:pt x="6871" y="23184"/>
                        <a:pt x="5432" y="21437"/>
                      </a:cubicBezTo>
                      <a:cubicBezTo>
                        <a:pt x="3993" y="19689"/>
                        <a:pt x="3273" y="17177"/>
                        <a:pt x="3273" y="13902"/>
                      </a:cubicBezTo>
                      <a:lnTo>
                        <a:pt x="3273" y="-1348"/>
                      </a:lnTo>
                      <a:lnTo>
                        <a:pt x="-1507" y="-1348"/>
                      </a:lnTo>
                      <a:lnTo>
                        <a:pt x="-1507" y="27598"/>
                      </a:lnTo>
                      <a:lnTo>
                        <a:pt x="3273" y="27598"/>
                      </a:lnTo>
                      <a:lnTo>
                        <a:pt x="3273" y="23099"/>
                      </a:lnTo>
                      <a:cubicBezTo>
                        <a:pt x="4277" y="24858"/>
                        <a:pt x="5578" y="26162"/>
                        <a:pt x="7177" y="27011"/>
                      </a:cubicBezTo>
                      <a:cubicBezTo>
                        <a:pt x="8781" y="27865"/>
                        <a:pt x="10730" y="28293"/>
                        <a:pt x="13024" y="28293"/>
                      </a:cubicBezTo>
                      <a:cubicBezTo>
                        <a:pt x="13349" y="28293"/>
                        <a:pt x="13710" y="28271"/>
                        <a:pt x="14107" y="28226"/>
                      </a:cubicBezTo>
                      <a:cubicBezTo>
                        <a:pt x="14504" y="28188"/>
                        <a:pt x="14942" y="28124"/>
                        <a:pt x="15422" y="28036"/>
                      </a:cubicBezTo>
                      <a:lnTo>
                        <a:pt x="15447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6" name="Freeform: Shape 465">
                  <a:extLst>
                    <a:ext uri="{FF2B5EF4-FFF2-40B4-BE49-F238E27FC236}">
                      <a16:creationId xmlns:a16="http://schemas.microsoft.com/office/drawing/2014/main" id="{B5635D69-8700-4704-96EB-50A35877F648}"/>
                    </a:ext>
                  </a:extLst>
                </p:cNvPr>
                <p:cNvSpPr/>
                <p:nvPr/>
              </p:nvSpPr>
              <p:spPr>
                <a:xfrm flipV="1">
                  <a:off x="3619645" y="4215126"/>
                  <a:ext cx="26572" cy="30393"/>
                </a:xfrm>
                <a:custGeom>
                  <a:avLst/>
                  <a:gdLst>
                    <a:gd name="connsiteX0" fmla="*/ 11424 w 26572"/>
                    <a:gd name="connsiteY0" fmla="*/ 25063 h 30393"/>
                    <a:gd name="connsiteX1" fmla="*/ 5378 w 26572"/>
                    <a:gd name="connsiteY1" fmla="*/ 22078 h 30393"/>
                    <a:gd name="connsiteX2" fmla="*/ 3154 w 26572"/>
                    <a:gd name="connsiteY2" fmla="*/ 13898 h 30393"/>
                    <a:gd name="connsiteX3" fmla="*/ 5362 w 26572"/>
                    <a:gd name="connsiteY3" fmla="*/ 5719 h 30393"/>
                    <a:gd name="connsiteX4" fmla="*/ 11424 w 26572"/>
                    <a:gd name="connsiteY4" fmla="*/ 2734 h 30393"/>
                    <a:gd name="connsiteX5" fmla="*/ 17445 w 26572"/>
                    <a:gd name="connsiteY5" fmla="*/ 5727 h 30393"/>
                    <a:gd name="connsiteX6" fmla="*/ 19669 w 26572"/>
                    <a:gd name="connsiteY6" fmla="*/ 13898 h 30393"/>
                    <a:gd name="connsiteX7" fmla="*/ 17445 w 26572"/>
                    <a:gd name="connsiteY7" fmla="*/ 22053 h 30393"/>
                    <a:gd name="connsiteX8" fmla="*/ 11424 w 26572"/>
                    <a:gd name="connsiteY8" fmla="*/ 25063 h 30393"/>
                    <a:gd name="connsiteX9" fmla="*/ 11424 w 26572"/>
                    <a:gd name="connsiteY9" fmla="*/ 29091 h 30393"/>
                    <a:gd name="connsiteX10" fmla="*/ 21166 w 26572"/>
                    <a:gd name="connsiteY10" fmla="*/ 25055 h 30393"/>
                    <a:gd name="connsiteX11" fmla="*/ 24714 w 26572"/>
                    <a:gd name="connsiteY11" fmla="*/ 13898 h 30393"/>
                    <a:gd name="connsiteX12" fmla="*/ 21166 w 26572"/>
                    <a:gd name="connsiteY12" fmla="*/ 2742 h 30393"/>
                    <a:gd name="connsiteX13" fmla="*/ 11424 w 26572"/>
                    <a:gd name="connsiteY13" fmla="*/ -1302 h 30393"/>
                    <a:gd name="connsiteX14" fmla="*/ 1665 w 26572"/>
                    <a:gd name="connsiteY14" fmla="*/ 2742 h 30393"/>
                    <a:gd name="connsiteX15" fmla="*/ -1858 w 26572"/>
                    <a:gd name="connsiteY15" fmla="*/ 13898 h 30393"/>
                    <a:gd name="connsiteX16" fmla="*/ 1665 w 26572"/>
                    <a:gd name="connsiteY16" fmla="*/ 25055 h 30393"/>
                    <a:gd name="connsiteX17" fmla="*/ 11424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424" y="25063"/>
                      </a:moveTo>
                      <a:cubicBezTo>
                        <a:pt x="8877" y="25063"/>
                        <a:pt x="6861" y="24068"/>
                        <a:pt x="5378" y="22078"/>
                      </a:cubicBezTo>
                      <a:cubicBezTo>
                        <a:pt x="3895" y="20087"/>
                        <a:pt x="3154" y="17361"/>
                        <a:pt x="3154" y="13898"/>
                      </a:cubicBezTo>
                      <a:cubicBezTo>
                        <a:pt x="3154" y="10436"/>
                        <a:pt x="3890" y="7709"/>
                        <a:pt x="5362" y="5719"/>
                      </a:cubicBezTo>
                      <a:cubicBezTo>
                        <a:pt x="6839" y="3729"/>
                        <a:pt x="8860" y="2734"/>
                        <a:pt x="11424" y="2734"/>
                      </a:cubicBezTo>
                      <a:cubicBezTo>
                        <a:pt x="13960" y="2734"/>
                        <a:pt x="15967" y="3731"/>
                        <a:pt x="17445" y="5727"/>
                      </a:cubicBezTo>
                      <a:cubicBezTo>
                        <a:pt x="18928" y="7729"/>
                        <a:pt x="19669" y="10452"/>
                        <a:pt x="19669" y="13898"/>
                      </a:cubicBezTo>
                      <a:cubicBezTo>
                        <a:pt x="19669" y="17328"/>
                        <a:pt x="18928" y="20046"/>
                        <a:pt x="17445" y="22053"/>
                      </a:cubicBezTo>
                      <a:cubicBezTo>
                        <a:pt x="15967" y="24060"/>
                        <a:pt x="13960" y="25063"/>
                        <a:pt x="11424" y="25063"/>
                      </a:cubicBezTo>
                      <a:close/>
                      <a:moveTo>
                        <a:pt x="11424" y="29091"/>
                      </a:moveTo>
                      <a:cubicBezTo>
                        <a:pt x="15559" y="29091"/>
                        <a:pt x="18806" y="27745"/>
                        <a:pt x="21166" y="25055"/>
                      </a:cubicBezTo>
                      <a:cubicBezTo>
                        <a:pt x="23532" y="22370"/>
                        <a:pt x="24714" y="18651"/>
                        <a:pt x="24714" y="13898"/>
                      </a:cubicBezTo>
                      <a:cubicBezTo>
                        <a:pt x="24714" y="9162"/>
                        <a:pt x="23532" y="5443"/>
                        <a:pt x="21166" y="2742"/>
                      </a:cubicBezTo>
                      <a:cubicBezTo>
                        <a:pt x="18806" y="46"/>
                        <a:pt x="15559" y="-1302"/>
                        <a:pt x="11424" y="-1302"/>
                      </a:cubicBezTo>
                      <a:cubicBezTo>
                        <a:pt x="7272" y="-1302"/>
                        <a:pt x="4019" y="46"/>
                        <a:pt x="1665" y="2742"/>
                      </a:cubicBezTo>
                      <a:cubicBezTo>
                        <a:pt x="-684" y="5443"/>
                        <a:pt x="-1858" y="9162"/>
                        <a:pt x="-1858" y="13898"/>
                      </a:cubicBezTo>
                      <a:cubicBezTo>
                        <a:pt x="-1858" y="18651"/>
                        <a:pt x="-684" y="22370"/>
                        <a:pt x="1665" y="25055"/>
                      </a:cubicBezTo>
                      <a:cubicBezTo>
                        <a:pt x="4019" y="27745"/>
                        <a:pt x="7272" y="29091"/>
                        <a:pt x="11424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7" name="Freeform: Shape 466">
                  <a:extLst>
                    <a:ext uri="{FF2B5EF4-FFF2-40B4-BE49-F238E27FC236}">
                      <a16:creationId xmlns:a16="http://schemas.microsoft.com/office/drawing/2014/main" id="{E6DEA3DB-0646-424C-9B3B-5DCCC09F3E81}"/>
                    </a:ext>
                  </a:extLst>
                </p:cNvPr>
                <p:cNvSpPr/>
                <p:nvPr/>
              </p:nvSpPr>
              <p:spPr>
                <a:xfrm flipV="1">
                  <a:off x="3653914" y="4215126"/>
                  <a:ext cx="16953" cy="29640"/>
                </a:xfrm>
                <a:custGeom>
                  <a:avLst/>
                  <a:gdLst>
                    <a:gd name="connsiteX0" fmla="*/ 15452 w 16953"/>
                    <a:gd name="connsiteY0" fmla="*/ 23157 h 29640"/>
                    <a:gd name="connsiteX1" fmla="*/ 13707 w 16953"/>
                    <a:gd name="connsiteY1" fmla="*/ 23835 h 29640"/>
                    <a:gd name="connsiteX2" fmla="*/ 11632 w 16953"/>
                    <a:gd name="connsiteY2" fmla="*/ 24058 h 29640"/>
                    <a:gd name="connsiteX3" fmla="*/ 5437 w 16953"/>
                    <a:gd name="connsiteY3" fmla="*/ 21437 h 29640"/>
                    <a:gd name="connsiteX4" fmla="*/ 3279 w 16953"/>
                    <a:gd name="connsiteY4" fmla="*/ 13902 h 29640"/>
                    <a:gd name="connsiteX5" fmla="*/ 3279 w 16953"/>
                    <a:gd name="connsiteY5" fmla="*/ -1348 h 29640"/>
                    <a:gd name="connsiteX6" fmla="*/ -1501 w 16953"/>
                    <a:gd name="connsiteY6" fmla="*/ -1348 h 29640"/>
                    <a:gd name="connsiteX7" fmla="*/ -1501 w 16953"/>
                    <a:gd name="connsiteY7" fmla="*/ 27598 h 29640"/>
                    <a:gd name="connsiteX8" fmla="*/ 3279 w 16953"/>
                    <a:gd name="connsiteY8" fmla="*/ 27598 h 29640"/>
                    <a:gd name="connsiteX9" fmla="*/ 3279 w 16953"/>
                    <a:gd name="connsiteY9" fmla="*/ 23099 h 29640"/>
                    <a:gd name="connsiteX10" fmla="*/ 7182 w 16953"/>
                    <a:gd name="connsiteY10" fmla="*/ 27011 h 29640"/>
                    <a:gd name="connsiteX11" fmla="*/ 13029 w 16953"/>
                    <a:gd name="connsiteY11" fmla="*/ 28293 h 29640"/>
                    <a:gd name="connsiteX12" fmla="*/ 14113 w 16953"/>
                    <a:gd name="connsiteY12" fmla="*/ 28226 h 29640"/>
                    <a:gd name="connsiteX13" fmla="*/ 15428 w 16953"/>
                    <a:gd name="connsiteY13" fmla="*/ 28036 h 29640"/>
                    <a:gd name="connsiteX14" fmla="*/ 15452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52" y="23157"/>
                      </a:moveTo>
                      <a:cubicBezTo>
                        <a:pt x="14918" y="23466"/>
                        <a:pt x="14336" y="23692"/>
                        <a:pt x="13707" y="23835"/>
                      </a:cubicBezTo>
                      <a:cubicBezTo>
                        <a:pt x="13079" y="23984"/>
                        <a:pt x="12387" y="24058"/>
                        <a:pt x="11632" y="24058"/>
                      </a:cubicBezTo>
                      <a:cubicBezTo>
                        <a:pt x="8941" y="24058"/>
                        <a:pt x="6876" y="23184"/>
                        <a:pt x="5437" y="21437"/>
                      </a:cubicBezTo>
                      <a:cubicBezTo>
                        <a:pt x="3998" y="19689"/>
                        <a:pt x="3279" y="17177"/>
                        <a:pt x="3279" y="13902"/>
                      </a:cubicBezTo>
                      <a:lnTo>
                        <a:pt x="3279" y="-1348"/>
                      </a:lnTo>
                      <a:lnTo>
                        <a:pt x="-1501" y="-1348"/>
                      </a:lnTo>
                      <a:lnTo>
                        <a:pt x="-1501" y="27598"/>
                      </a:lnTo>
                      <a:lnTo>
                        <a:pt x="3279" y="27598"/>
                      </a:lnTo>
                      <a:lnTo>
                        <a:pt x="3279" y="23099"/>
                      </a:lnTo>
                      <a:cubicBezTo>
                        <a:pt x="4282" y="24858"/>
                        <a:pt x="5583" y="26162"/>
                        <a:pt x="7182" y="27011"/>
                      </a:cubicBezTo>
                      <a:cubicBezTo>
                        <a:pt x="8787" y="27865"/>
                        <a:pt x="10736" y="28293"/>
                        <a:pt x="13029" y="28293"/>
                      </a:cubicBezTo>
                      <a:cubicBezTo>
                        <a:pt x="13355" y="28293"/>
                        <a:pt x="13716" y="28271"/>
                        <a:pt x="14113" y="28226"/>
                      </a:cubicBezTo>
                      <a:cubicBezTo>
                        <a:pt x="14510" y="28188"/>
                        <a:pt x="14948" y="28124"/>
                        <a:pt x="15428" y="28036"/>
                      </a:cubicBezTo>
                      <a:lnTo>
                        <a:pt x="15452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8" name="Freeform: Shape 467">
                  <a:extLst>
                    <a:ext uri="{FF2B5EF4-FFF2-40B4-BE49-F238E27FC236}">
                      <a16:creationId xmlns:a16="http://schemas.microsoft.com/office/drawing/2014/main" id="{2C21A6F2-8A06-4961-92D6-3BB4F9B1EF39}"/>
                    </a:ext>
                  </a:extLst>
                </p:cNvPr>
                <p:cNvSpPr/>
                <p:nvPr/>
              </p:nvSpPr>
              <p:spPr>
                <a:xfrm flipV="1">
                  <a:off x="3670870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9" name="Freeform: Shape 468">
                  <a:extLst>
                    <a:ext uri="{FF2B5EF4-FFF2-40B4-BE49-F238E27FC236}">
                      <a16:creationId xmlns:a16="http://schemas.microsoft.com/office/drawing/2014/main" id="{6976313A-7C4B-46B9-B304-867086CE7D8A}"/>
                    </a:ext>
                  </a:extLst>
                </p:cNvPr>
                <p:cNvSpPr/>
                <p:nvPr/>
              </p:nvSpPr>
              <p:spPr>
                <a:xfrm flipV="1">
                  <a:off x="3693302" y="4220733"/>
                  <a:ext cx="33130" cy="14936"/>
                </a:xfrm>
                <a:custGeom>
                  <a:avLst/>
                  <a:gdLst>
                    <a:gd name="connsiteX0" fmla="*/ -2572 w 33130"/>
                    <a:gd name="connsiteY0" fmla="*/ 13377 h 14936"/>
                    <a:gd name="connsiteX1" fmla="*/ 30559 w 33130"/>
                    <a:gd name="connsiteY1" fmla="*/ 13377 h 14936"/>
                    <a:gd name="connsiteX2" fmla="*/ 30559 w 33130"/>
                    <a:gd name="connsiteY2" fmla="*/ 9035 h 14936"/>
                    <a:gd name="connsiteX3" fmla="*/ -2572 w 33130"/>
                    <a:gd name="connsiteY3" fmla="*/ 9035 h 14936"/>
                    <a:gd name="connsiteX4" fmla="*/ -2572 w 33130"/>
                    <a:gd name="connsiteY4" fmla="*/ 13377 h 14936"/>
                    <a:gd name="connsiteX5" fmla="*/ -2572 w 33130"/>
                    <a:gd name="connsiteY5" fmla="*/ 2832 h 14936"/>
                    <a:gd name="connsiteX6" fmla="*/ 30559 w 33130"/>
                    <a:gd name="connsiteY6" fmla="*/ 2832 h 14936"/>
                    <a:gd name="connsiteX7" fmla="*/ 30559 w 33130"/>
                    <a:gd name="connsiteY7" fmla="*/ -1559 h 14936"/>
                    <a:gd name="connsiteX8" fmla="*/ -2572 w 33130"/>
                    <a:gd name="connsiteY8" fmla="*/ -1559 h 14936"/>
                    <a:gd name="connsiteX9" fmla="*/ -2572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72" y="13377"/>
                      </a:moveTo>
                      <a:lnTo>
                        <a:pt x="30559" y="13377"/>
                      </a:lnTo>
                      <a:lnTo>
                        <a:pt x="30559" y="9035"/>
                      </a:lnTo>
                      <a:lnTo>
                        <a:pt x="-2572" y="9035"/>
                      </a:lnTo>
                      <a:lnTo>
                        <a:pt x="-2572" y="13377"/>
                      </a:lnTo>
                      <a:close/>
                      <a:moveTo>
                        <a:pt x="-2572" y="2832"/>
                      </a:moveTo>
                      <a:lnTo>
                        <a:pt x="30559" y="2832"/>
                      </a:lnTo>
                      <a:lnTo>
                        <a:pt x="30559" y="-1559"/>
                      </a:lnTo>
                      <a:lnTo>
                        <a:pt x="-2572" y="-1559"/>
                      </a:lnTo>
                      <a:lnTo>
                        <a:pt x="-2572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0" name="Freeform: Shape 469">
                  <a:extLst>
                    <a:ext uri="{FF2B5EF4-FFF2-40B4-BE49-F238E27FC236}">
                      <a16:creationId xmlns:a16="http://schemas.microsoft.com/office/drawing/2014/main" id="{4A6374FE-D565-41FB-99E0-8E07143E5B6C}"/>
                    </a:ext>
                  </a:extLst>
                </p:cNvPr>
                <p:cNvSpPr/>
                <p:nvPr/>
              </p:nvSpPr>
              <p:spPr>
                <a:xfrm flipV="1">
                  <a:off x="3732044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1" name="Freeform: Shape 470">
                  <a:extLst>
                    <a:ext uri="{FF2B5EF4-FFF2-40B4-BE49-F238E27FC236}">
                      <a16:creationId xmlns:a16="http://schemas.microsoft.com/office/drawing/2014/main" id="{091E0A28-BA1D-48EA-93AC-E3EB59E02ED4}"/>
                    </a:ext>
                  </a:extLst>
                </p:cNvPr>
                <p:cNvSpPr/>
                <p:nvPr/>
              </p:nvSpPr>
              <p:spPr>
                <a:xfrm flipV="1">
                  <a:off x="3752954" y="4206178"/>
                  <a:ext cx="24967" cy="39341"/>
                </a:xfrm>
                <a:custGeom>
                  <a:avLst/>
                  <a:gdLst>
                    <a:gd name="connsiteX0" fmla="*/ -259 w 24967"/>
                    <a:gd name="connsiteY0" fmla="*/ 37498 h 39341"/>
                    <a:gd name="connsiteX1" fmla="*/ 20235 w 24967"/>
                    <a:gd name="connsiteY1" fmla="*/ 37498 h 39341"/>
                    <a:gd name="connsiteX2" fmla="*/ 20235 w 24967"/>
                    <a:gd name="connsiteY2" fmla="*/ 33098 h 39341"/>
                    <a:gd name="connsiteX3" fmla="*/ 4521 w 24967"/>
                    <a:gd name="connsiteY3" fmla="*/ 33098 h 39341"/>
                    <a:gd name="connsiteX4" fmla="*/ 4521 w 24967"/>
                    <a:gd name="connsiteY4" fmla="*/ 23645 h 39341"/>
                    <a:gd name="connsiteX5" fmla="*/ 6787 w 24967"/>
                    <a:gd name="connsiteY5" fmla="*/ 24224 h 39341"/>
                    <a:gd name="connsiteX6" fmla="*/ 9070 w 24967"/>
                    <a:gd name="connsiteY6" fmla="*/ 24414 h 39341"/>
                    <a:gd name="connsiteX7" fmla="*/ 19300 w 24967"/>
                    <a:gd name="connsiteY7" fmla="*/ 20874 h 39341"/>
                    <a:gd name="connsiteX8" fmla="*/ 23080 w 24967"/>
                    <a:gd name="connsiteY8" fmla="*/ 11289 h 39341"/>
                    <a:gd name="connsiteX9" fmla="*/ 19201 w 24967"/>
                    <a:gd name="connsiteY9" fmla="*/ 1605 h 39341"/>
                    <a:gd name="connsiteX10" fmla="*/ 8268 w 24967"/>
                    <a:gd name="connsiteY10" fmla="*/ -1844 h 39341"/>
                    <a:gd name="connsiteX11" fmla="*/ 3314 w 24967"/>
                    <a:gd name="connsiteY11" fmla="*/ -1430 h 39341"/>
                    <a:gd name="connsiteX12" fmla="*/ -1888 w 24967"/>
                    <a:gd name="connsiteY12" fmla="*/ -190 h 39341"/>
                    <a:gd name="connsiteX13" fmla="*/ -1888 w 24967"/>
                    <a:gd name="connsiteY13" fmla="*/ 5062 h 39341"/>
                    <a:gd name="connsiteX14" fmla="*/ 2917 w 24967"/>
                    <a:gd name="connsiteY14" fmla="*/ 3176 h 39341"/>
                    <a:gd name="connsiteX15" fmla="*/ 8160 w 24967"/>
                    <a:gd name="connsiteY15" fmla="*/ 2556 h 39341"/>
                    <a:gd name="connsiteX16" fmla="*/ 15239 w 24967"/>
                    <a:gd name="connsiteY16" fmla="*/ 4905 h 39341"/>
                    <a:gd name="connsiteX17" fmla="*/ 17853 w 24967"/>
                    <a:gd name="connsiteY17" fmla="*/ 11289 h 39341"/>
                    <a:gd name="connsiteX18" fmla="*/ 15239 w 24967"/>
                    <a:gd name="connsiteY18" fmla="*/ 17666 h 39341"/>
                    <a:gd name="connsiteX19" fmla="*/ 8160 w 24967"/>
                    <a:gd name="connsiteY19" fmla="*/ 20023 h 39341"/>
                    <a:gd name="connsiteX20" fmla="*/ 3984 w 24967"/>
                    <a:gd name="connsiteY20" fmla="*/ 19560 h 39341"/>
                    <a:gd name="connsiteX21" fmla="*/ -259 w 24967"/>
                    <a:gd name="connsiteY21" fmla="*/ 18112 h 39341"/>
                    <a:gd name="connsiteX22" fmla="*/ -259 w 24967"/>
                    <a:gd name="connsiteY22" fmla="*/ 3749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259" y="37498"/>
                      </a:moveTo>
                      <a:lnTo>
                        <a:pt x="20235" y="37498"/>
                      </a:lnTo>
                      <a:lnTo>
                        <a:pt x="20235" y="33098"/>
                      </a:lnTo>
                      <a:lnTo>
                        <a:pt x="4521" y="33098"/>
                      </a:lnTo>
                      <a:lnTo>
                        <a:pt x="4521" y="23645"/>
                      </a:lnTo>
                      <a:cubicBezTo>
                        <a:pt x="5277" y="23904"/>
                        <a:pt x="6032" y="24097"/>
                        <a:pt x="6787" y="24224"/>
                      </a:cubicBezTo>
                      <a:cubicBezTo>
                        <a:pt x="7548" y="24351"/>
                        <a:pt x="8309" y="24414"/>
                        <a:pt x="9070" y="24414"/>
                      </a:cubicBezTo>
                      <a:cubicBezTo>
                        <a:pt x="13376" y="24414"/>
                        <a:pt x="16786" y="23234"/>
                        <a:pt x="19300" y="20874"/>
                      </a:cubicBezTo>
                      <a:cubicBezTo>
                        <a:pt x="21820" y="18515"/>
                        <a:pt x="23080" y="15320"/>
                        <a:pt x="23080" y="11289"/>
                      </a:cubicBezTo>
                      <a:cubicBezTo>
                        <a:pt x="23080" y="7138"/>
                        <a:pt x="21787" y="3909"/>
                        <a:pt x="19201" y="1605"/>
                      </a:cubicBezTo>
                      <a:cubicBezTo>
                        <a:pt x="16615" y="-694"/>
                        <a:pt x="12971" y="-1844"/>
                        <a:pt x="8268" y="-1844"/>
                      </a:cubicBezTo>
                      <a:cubicBezTo>
                        <a:pt x="6647" y="-1844"/>
                        <a:pt x="4995" y="-1706"/>
                        <a:pt x="3314" y="-1430"/>
                      </a:cubicBezTo>
                      <a:cubicBezTo>
                        <a:pt x="1638" y="-1155"/>
                        <a:pt x="-96" y="-741"/>
                        <a:pt x="-1888" y="-190"/>
                      </a:cubicBezTo>
                      <a:lnTo>
                        <a:pt x="-1888" y="5062"/>
                      </a:lnTo>
                      <a:cubicBezTo>
                        <a:pt x="-339" y="4218"/>
                        <a:pt x="1263" y="3590"/>
                        <a:pt x="2917" y="3176"/>
                      </a:cubicBezTo>
                      <a:cubicBezTo>
                        <a:pt x="4571" y="2763"/>
                        <a:pt x="6319" y="2556"/>
                        <a:pt x="8160" y="2556"/>
                      </a:cubicBezTo>
                      <a:cubicBezTo>
                        <a:pt x="11143" y="2556"/>
                        <a:pt x="13503" y="3339"/>
                        <a:pt x="15239" y="4905"/>
                      </a:cubicBezTo>
                      <a:cubicBezTo>
                        <a:pt x="16982" y="6470"/>
                        <a:pt x="17853" y="8599"/>
                        <a:pt x="17853" y="11289"/>
                      </a:cubicBezTo>
                      <a:cubicBezTo>
                        <a:pt x="17853" y="13974"/>
                        <a:pt x="16982" y="16100"/>
                        <a:pt x="15239" y="17666"/>
                      </a:cubicBezTo>
                      <a:cubicBezTo>
                        <a:pt x="13503" y="19237"/>
                        <a:pt x="11143" y="20023"/>
                        <a:pt x="8160" y="20023"/>
                      </a:cubicBezTo>
                      <a:cubicBezTo>
                        <a:pt x="6765" y="20023"/>
                        <a:pt x="5373" y="19868"/>
                        <a:pt x="3984" y="19560"/>
                      </a:cubicBezTo>
                      <a:cubicBezTo>
                        <a:pt x="2600" y="19251"/>
                        <a:pt x="1186" y="18768"/>
                        <a:pt x="-259" y="18112"/>
                      </a:cubicBezTo>
                      <a:lnTo>
                        <a:pt x="-259" y="374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2" name="Freeform: Shape 471">
                  <a:extLst>
                    <a:ext uri="{FF2B5EF4-FFF2-40B4-BE49-F238E27FC236}">
                      <a16:creationId xmlns:a16="http://schemas.microsoft.com/office/drawing/2014/main" id="{D4CF5EF2-D856-4550-873D-BF598C5DA09C}"/>
                    </a:ext>
                  </a:extLst>
                </p:cNvPr>
                <p:cNvSpPr/>
                <p:nvPr/>
              </p:nvSpPr>
              <p:spPr>
                <a:xfrm flipV="1">
                  <a:off x="3788201" y="4238200"/>
                  <a:ext cx="5458" cy="6566"/>
                </a:xfrm>
                <a:custGeom>
                  <a:avLst/>
                  <a:gdLst>
                    <a:gd name="connsiteX0" fmla="*/ -896 w 5458"/>
                    <a:gd name="connsiteY0" fmla="*/ 6615 h 6566"/>
                    <a:gd name="connsiteX1" fmla="*/ 4562 w 5458"/>
                    <a:gd name="connsiteY1" fmla="*/ 6615 h 6566"/>
                    <a:gd name="connsiteX2" fmla="*/ 4562 w 5458"/>
                    <a:gd name="connsiteY2" fmla="*/ 48 h 6566"/>
                    <a:gd name="connsiteX3" fmla="*/ -896 w 5458"/>
                    <a:gd name="connsiteY3" fmla="*/ 48 h 6566"/>
                    <a:gd name="connsiteX4" fmla="*/ -896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96" y="6615"/>
                      </a:moveTo>
                      <a:lnTo>
                        <a:pt x="4562" y="6615"/>
                      </a:lnTo>
                      <a:lnTo>
                        <a:pt x="4562" y="48"/>
                      </a:lnTo>
                      <a:lnTo>
                        <a:pt x="-896" y="48"/>
                      </a:lnTo>
                      <a:lnTo>
                        <a:pt x="-896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3" name="Freeform: Shape 472">
                  <a:extLst>
                    <a:ext uri="{FF2B5EF4-FFF2-40B4-BE49-F238E27FC236}">
                      <a16:creationId xmlns:a16="http://schemas.microsoft.com/office/drawing/2014/main" id="{20474CE9-18DB-4A7F-B3B1-9D3A8104B948}"/>
                    </a:ext>
                  </a:extLst>
                </p:cNvPr>
                <p:cNvSpPr/>
                <p:nvPr/>
              </p:nvSpPr>
              <p:spPr>
                <a:xfrm flipV="1">
                  <a:off x="3805182" y="4206178"/>
                  <a:ext cx="22974" cy="38588"/>
                </a:xfrm>
                <a:custGeom>
                  <a:avLst/>
                  <a:gdLst>
                    <a:gd name="connsiteX0" fmla="*/ -1219 w 22974"/>
                    <a:gd name="connsiteY0" fmla="*/ 2502 h 38588"/>
                    <a:gd name="connsiteX1" fmla="*/ 7308 w 22974"/>
                    <a:gd name="connsiteY1" fmla="*/ 2502 h 38588"/>
                    <a:gd name="connsiteX2" fmla="*/ 7308 w 22974"/>
                    <a:gd name="connsiteY2" fmla="*/ 31944 h 38588"/>
                    <a:gd name="connsiteX3" fmla="*/ -1971 w 22974"/>
                    <a:gd name="connsiteY3" fmla="*/ 30083 h 38588"/>
                    <a:gd name="connsiteX4" fmla="*/ -1971 w 22974"/>
                    <a:gd name="connsiteY4" fmla="*/ 34839 h 38588"/>
                    <a:gd name="connsiteX5" fmla="*/ 7258 w 22974"/>
                    <a:gd name="connsiteY5" fmla="*/ 36700 h 38588"/>
                    <a:gd name="connsiteX6" fmla="*/ 12477 w 22974"/>
                    <a:gd name="connsiteY6" fmla="*/ 36700 h 38588"/>
                    <a:gd name="connsiteX7" fmla="*/ 12477 w 22974"/>
                    <a:gd name="connsiteY7" fmla="*/ 2502 h 38588"/>
                    <a:gd name="connsiteX8" fmla="*/ 21003 w 22974"/>
                    <a:gd name="connsiteY8" fmla="*/ 2502 h 38588"/>
                    <a:gd name="connsiteX9" fmla="*/ 21003 w 22974"/>
                    <a:gd name="connsiteY9" fmla="*/ -1889 h 38588"/>
                    <a:gd name="connsiteX10" fmla="*/ -1219 w 22974"/>
                    <a:gd name="connsiteY10" fmla="*/ -1889 h 38588"/>
                    <a:gd name="connsiteX11" fmla="*/ -1219 w 22974"/>
                    <a:gd name="connsiteY11" fmla="*/ 250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19" y="2502"/>
                      </a:moveTo>
                      <a:lnTo>
                        <a:pt x="7308" y="2502"/>
                      </a:lnTo>
                      <a:lnTo>
                        <a:pt x="7308" y="31944"/>
                      </a:lnTo>
                      <a:lnTo>
                        <a:pt x="-1971" y="30083"/>
                      </a:lnTo>
                      <a:lnTo>
                        <a:pt x="-1971" y="34839"/>
                      </a:lnTo>
                      <a:lnTo>
                        <a:pt x="7258" y="36700"/>
                      </a:lnTo>
                      <a:lnTo>
                        <a:pt x="12477" y="36700"/>
                      </a:lnTo>
                      <a:lnTo>
                        <a:pt x="12477" y="2502"/>
                      </a:lnTo>
                      <a:lnTo>
                        <a:pt x="21003" y="2502"/>
                      </a:lnTo>
                      <a:lnTo>
                        <a:pt x="21003" y="-1889"/>
                      </a:lnTo>
                      <a:lnTo>
                        <a:pt x="-1219" y="-1889"/>
                      </a:lnTo>
                      <a:lnTo>
                        <a:pt x="-1219" y="25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4" name="Freeform: Shape 473">
                  <a:extLst>
                    <a:ext uri="{FF2B5EF4-FFF2-40B4-BE49-F238E27FC236}">
                      <a16:creationId xmlns:a16="http://schemas.microsoft.com/office/drawing/2014/main" id="{752E2C07-E1B0-4A26-B389-B28701883DCA}"/>
                    </a:ext>
                  </a:extLst>
                </p:cNvPr>
                <p:cNvSpPr/>
                <p:nvPr/>
              </p:nvSpPr>
              <p:spPr>
                <a:xfrm flipV="1">
                  <a:off x="3838858" y="4206178"/>
                  <a:ext cx="22974" cy="38588"/>
                </a:xfrm>
                <a:custGeom>
                  <a:avLst/>
                  <a:gdLst>
                    <a:gd name="connsiteX0" fmla="*/ -1215 w 22974"/>
                    <a:gd name="connsiteY0" fmla="*/ 2502 h 38588"/>
                    <a:gd name="connsiteX1" fmla="*/ 7311 w 22974"/>
                    <a:gd name="connsiteY1" fmla="*/ 2502 h 38588"/>
                    <a:gd name="connsiteX2" fmla="*/ 7311 w 22974"/>
                    <a:gd name="connsiteY2" fmla="*/ 31944 h 38588"/>
                    <a:gd name="connsiteX3" fmla="*/ -1968 w 22974"/>
                    <a:gd name="connsiteY3" fmla="*/ 30083 h 38588"/>
                    <a:gd name="connsiteX4" fmla="*/ -1968 w 22974"/>
                    <a:gd name="connsiteY4" fmla="*/ 34839 h 38588"/>
                    <a:gd name="connsiteX5" fmla="*/ 7262 w 22974"/>
                    <a:gd name="connsiteY5" fmla="*/ 36700 h 38588"/>
                    <a:gd name="connsiteX6" fmla="*/ 12480 w 22974"/>
                    <a:gd name="connsiteY6" fmla="*/ 36700 h 38588"/>
                    <a:gd name="connsiteX7" fmla="*/ 12480 w 22974"/>
                    <a:gd name="connsiteY7" fmla="*/ 2502 h 38588"/>
                    <a:gd name="connsiteX8" fmla="*/ 21007 w 22974"/>
                    <a:gd name="connsiteY8" fmla="*/ 2502 h 38588"/>
                    <a:gd name="connsiteX9" fmla="*/ 21007 w 22974"/>
                    <a:gd name="connsiteY9" fmla="*/ -1889 h 38588"/>
                    <a:gd name="connsiteX10" fmla="*/ -1215 w 22974"/>
                    <a:gd name="connsiteY10" fmla="*/ -1889 h 38588"/>
                    <a:gd name="connsiteX11" fmla="*/ -1215 w 22974"/>
                    <a:gd name="connsiteY11" fmla="*/ 250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15" y="2502"/>
                      </a:moveTo>
                      <a:lnTo>
                        <a:pt x="7311" y="2502"/>
                      </a:lnTo>
                      <a:lnTo>
                        <a:pt x="7311" y="31944"/>
                      </a:lnTo>
                      <a:lnTo>
                        <a:pt x="-1968" y="30083"/>
                      </a:lnTo>
                      <a:lnTo>
                        <a:pt x="-1968" y="34839"/>
                      </a:lnTo>
                      <a:lnTo>
                        <a:pt x="7262" y="36700"/>
                      </a:lnTo>
                      <a:lnTo>
                        <a:pt x="12480" y="36700"/>
                      </a:lnTo>
                      <a:lnTo>
                        <a:pt x="12480" y="2502"/>
                      </a:lnTo>
                      <a:lnTo>
                        <a:pt x="21007" y="2502"/>
                      </a:lnTo>
                      <a:lnTo>
                        <a:pt x="21007" y="-1889"/>
                      </a:lnTo>
                      <a:lnTo>
                        <a:pt x="-1215" y="-1889"/>
                      </a:lnTo>
                      <a:lnTo>
                        <a:pt x="-1215" y="25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5" name="Freeform: Shape 474">
                  <a:extLst>
                    <a:ext uri="{FF2B5EF4-FFF2-40B4-BE49-F238E27FC236}">
                      <a16:creationId xmlns:a16="http://schemas.microsoft.com/office/drawing/2014/main" id="{0AA79C38-F6E7-4867-9ABE-951BFAE48FD2}"/>
                    </a:ext>
                  </a:extLst>
                </p:cNvPr>
                <p:cNvSpPr/>
                <p:nvPr/>
              </p:nvSpPr>
              <p:spPr>
                <a:xfrm flipV="1">
                  <a:off x="3869308" y="4206178"/>
                  <a:ext cx="28118" cy="38588"/>
                </a:xfrm>
                <a:custGeom>
                  <a:avLst/>
                  <a:gdLst>
                    <a:gd name="connsiteX0" fmla="*/ 15532 w 28118"/>
                    <a:gd name="connsiteY0" fmla="*/ 32151 h 38588"/>
                    <a:gd name="connsiteX1" fmla="*/ 2349 w 28118"/>
                    <a:gd name="connsiteY1" fmla="*/ 11550 h 38588"/>
                    <a:gd name="connsiteX2" fmla="*/ 15532 w 28118"/>
                    <a:gd name="connsiteY2" fmla="*/ 11550 h 38588"/>
                    <a:gd name="connsiteX3" fmla="*/ 15532 w 28118"/>
                    <a:gd name="connsiteY3" fmla="*/ 32151 h 38588"/>
                    <a:gd name="connsiteX4" fmla="*/ 14159 w 28118"/>
                    <a:gd name="connsiteY4" fmla="*/ 36700 h 38588"/>
                    <a:gd name="connsiteX5" fmla="*/ 20726 w 28118"/>
                    <a:gd name="connsiteY5" fmla="*/ 36700 h 38588"/>
                    <a:gd name="connsiteX6" fmla="*/ 20726 w 28118"/>
                    <a:gd name="connsiteY6" fmla="*/ 11550 h 38588"/>
                    <a:gd name="connsiteX7" fmla="*/ 26233 w 28118"/>
                    <a:gd name="connsiteY7" fmla="*/ 11550 h 38588"/>
                    <a:gd name="connsiteX8" fmla="*/ 26233 w 28118"/>
                    <a:gd name="connsiteY8" fmla="*/ 7208 h 38588"/>
                    <a:gd name="connsiteX9" fmla="*/ 20726 w 28118"/>
                    <a:gd name="connsiteY9" fmla="*/ 7208 h 38588"/>
                    <a:gd name="connsiteX10" fmla="*/ 20726 w 28118"/>
                    <a:gd name="connsiteY10" fmla="*/ -1889 h 38588"/>
                    <a:gd name="connsiteX11" fmla="*/ 15532 w 28118"/>
                    <a:gd name="connsiteY11" fmla="*/ -1889 h 38588"/>
                    <a:gd name="connsiteX12" fmla="*/ 15532 w 28118"/>
                    <a:gd name="connsiteY12" fmla="*/ 7208 h 38588"/>
                    <a:gd name="connsiteX13" fmla="*/ -1885 w 28118"/>
                    <a:gd name="connsiteY13" fmla="*/ 7208 h 38588"/>
                    <a:gd name="connsiteX14" fmla="*/ -1885 w 28118"/>
                    <a:gd name="connsiteY14" fmla="*/ 12244 h 38588"/>
                    <a:gd name="connsiteX15" fmla="*/ 14159 w 28118"/>
                    <a:gd name="connsiteY15" fmla="*/ 3670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532" y="32151"/>
                      </a:moveTo>
                      <a:lnTo>
                        <a:pt x="2349" y="11550"/>
                      </a:lnTo>
                      <a:lnTo>
                        <a:pt x="15532" y="11550"/>
                      </a:lnTo>
                      <a:lnTo>
                        <a:pt x="15532" y="32151"/>
                      </a:lnTo>
                      <a:close/>
                      <a:moveTo>
                        <a:pt x="14159" y="36700"/>
                      </a:moveTo>
                      <a:lnTo>
                        <a:pt x="20726" y="36700"/>
                      </a:lnTo>
                      <a:lnTo>
                        <a:pt x="20726" y="11550"/>
                      </a:lnTo>
                      <a:lnTo>
                        <a:pt x="26233" y="11550"/>
                      </a:lnTo>
                      <a:lnTo>
                        <a:pt x="26233" y="7208"/>
                      </a:lnTo>
                      <a:lnTo>
                        <a:pt x="20726" y="7208"/>
                      </a:lnTo>
                      <a:lnTo>
                        <a:pt x="20726" y="-1889"/>
                      </a:lnTo>
                      <a:lnTo>
                        <a:pt x="15532" y="-1889"/>
                      </a:lnTo>
                      <a:lnTo>
                        <a:pt x="15532" y="7208"/>
                      </a:lnTo>
                      <a:lnTo>
                        <a:pt x="-1885" y="7208"/>
                      </a:lnTo>
                      <a:lnTo>
                        <a:pt x="-1885" y="12244"/>
                      </a:lnTo>
                      <a:lnTo>
                        <a:pt x="14159" y="367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76" name="Graphic 2">
                <a:extLst>
                  <a:ext uri="{FF2B5EF4-FFF2-40B4-BE49-F238E27FC236}">
                    <a16:creationId xmlns:a16="http://schemas.microsoft.com/office/drawing/2014/main" id="{6856285A-FF13-46DA-A96C-FA386757F645}"/>
                  </a:ext>
                </a:extLst>
              </p:cNvPr>
              <p:cNvGrpSpPr/>
              <p:nvPr/>
            </p:nvGrpSpPr>
            <p:grpSpPr>
              <a:xfrm>
                <a:off x="3421591" y="4265290"/>
                <a:ext cx="357970" cy="51225"/>
                <a:chOff x="3421591" y="4265290"/>
                <a:chExt cx="357970" cy="51225"/>
              </a:xfrm>
              <a:solidFill>
                <a:srgbClr val="000000"/>
              </a:solidFill>
            </p:grpSpPr>
            <p:sp>
              <p:nvSpPr>
                <p:cNvPr id="477" name="Freeform: Shape 476">
                  <a:extLst>
                    <a:ext uri="{FF2B5EF4-FFF2-40B4-BE49-F238E27FC236}">
                      <a16:creationId xmlns:a16="http://schemas.microsoft.com/office/drawing/2014/main" id="{0020D42D-C219-44AE-85FC-9487EF39A51F}"/>
                    </a:ext>
                  </a:extLst>
                </p:cNvPr>
                <p:cNvSpPr/>
                <p:nvPr/>
              </p:nvSpPr>
              <p:spPr>
                <a:xfrm flipV="1">
                  <a:off x="3421591" y="4275867"/>
                  <a:ext cx="22122" cy="30393"/>
                </a:xfrm>
                <a:custGeom>
                  <a:avLst/>
                  <a:gdLst>
                    <a:gd name="connsiteX0" fmla="*/ 18964 w 22122"/>
                    <a:gd name="connsiteY0" fmla="*/ 27551 h 30393"/>
                    <a:gd name="connsiteX1" fmla="*/ 18964 w 22122"/>
                    <a:gd name="connsiteY1" fmla="*/ 23052 h 30393"/>
                    <a:gd name="connsiteX2" fmla="*/ 14779 w 22122"/>
                    <a:gd name="connsiteY2" fmla="*/ 24598 h 30393"/>
                    <a:gd name="connsiteX3" fmla="*/ 10280 w 22122"/>
                    <a:gd name="connsiteY3" fmla="*/ 25119 h 30393"/>
                    <a:gd name="connsiteX4" fmla="*/ 4971 w 22122"/>
                    <a:gd name="connsiteY4" fmla="*/ 24036 h 30393"/>
                    <a:gd name="connsiteX5" fmla="*/ 3201 w 22122"/>
                    <a:gd name="connsiteY5" fmla="*/ 20777 h 30393"/>
                    <a:gd name="connsiteX6" fmla="*/ 4466 w 22122"/>
                    <a:gd name="connsiteY6" fmla="*/ 18180 h 30393"/>
                    <a:gd name="connsiteX7" fmla="*/ 9561 w 22122"/>
                    <a:gd name="connsiteY7" fmla="*/ 16386 h 30393"/>
                    <a:gd name="connsiteX8" fmla="*/ 11190 w 22122"/>
                    <a:gd name="connsiteY8" fmla="*/ 16022 h 30393"/>
                    <a:gd name="connsiteX9" fmla="*/ 18385 w 22122"/>
                    <a:gd name="connsiteY9" fmla="*/ 12962 h 30393"/>
                    <a:gd name="connsiteX10" fmla="*/ 20519 w 22122"/>
                    <a:gd name="connsiteY10" fmla="*/ 7446 h 30393"/>
                    <a:gd name="connsiteX11" fmla="*/ 17326 w 22122"/>
                    <a:gd name="connsiteY11" fmla="*/ 1053 h 30393"/>
                    <a:gd name="connsiteX12" fmla="*/ 8552 w 22122"/>
                    <a:gd name="connsiteY12" fmla="*/ -1296 h 30393"/>
                    <a:gd name="connsiteX13" fmla="*/ 3705 w 22122"/>
                    <a:gd name="connsiteY13" fmla="*/ -841 h 30393"/>
                    <a:gd name="connsiteX14" fmla="*/ -1604 w 22122"/>
                    <a:gd name="connsiteY14" fmla="*/ 515 h 30393"/>
                    <a:gd name="connsiteX15" fmla="*/ -1604 w 22122"/>
                    <a:gd name="connsiteY15" fmla="*/ 5428 h 30393"/>
                    <a:gd name="connsiteX16" fmla="*/ 3590 w 22122"/>
                    <a:gd name="connsiteY16" fmla="*/ 3368 h 30393"/>
                    <a:gd name="connsiteX17" fmla="*/ 8659 w 22122"/>
                    <a:gd name="connsiteY17" fmla="*/ 2690 h 30393"/>
                    <a:gd name="connsiteX18" fmla="*/ 13820 w 22122"/>
                    <a:gd name="connsiteY18" fmla="*/ 3840 h 30393"/>
                    <a:gd name="connsiteX19" fmla="*/ 15631 w 22122"/>
                    <a:gd name="connsiteY19" fmla="*/ 7082 h 30393"/>
                    <a:gd name="connsiteX20" fmla="*/ 14324 w 22122"/>
                    <a:gd name="connsiteY20" fmla="*/ 10051 h 30393"/>
                    <a:gd name="connsiteX21" fmla="*/ 8601 w 22122"/>
                    <a:gd name="connsiteY21" fmla="*/ 12044 h 30393"/>
                    <a:gd name="connsiteX22" fmla="*/ 6947 w 22122"/>
                    <a:gd name="connsiteY22" fmla="*/ 12433 h 30393"/>
                    <a:gd name="connsiteX23" fmla="*/ 563 w 22122"/>
                    <a:gd name="connsiteY23" fmla="*/ 15286 h 30393"/>
                    <a:gd name="connsiteX24" fmla="*/ -1397 w 22122"/>
                    <a:gd name="connsiteY24" fmla="*/ 20570 h 30393"/>
                    <a:gd name="connsiteX25" fmla="*/ 1497 w 22122"/>
                    <a:gd name="connsiteY25" fmla="*/ 26872 h 30393"/>
                    <a:gd name="connsiteX26" fmla="*/ 9718 w 22122"/>
                    <a:gd name="connsiteY26" fmla="*/ 29097 h 30393"/>
                    <a:gd name="connsiteX27" fmla="*/ 14672 w 22122"/>
                    <a:gd name="connsiteY27" fmla="*/ 28708 h 30393"/>
                    <a:gd name="connsiteX28" fmla="*/ 18964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64" y="27551"/>
                      </a:moveTo>
                      <a:lnTo>
                        <a:pt x="18964" y="23052"/>
                      </a:lnTo>
                      <a:cubicBezTo>
                        <a:pt x="17624" y="23741"/>
                        <a:pt x="16229" y="24256"/>
                        <a:pt x="14779" y="24598"/>
                      </a:cubicBezTo>
                      <a:cubicBezTo>
                        <a:pt x="13335" y="24945"/>
                        <a:pt x="11835" y="25119"/>
                        <a:pt x="10280" y="25119"/>
                      </a:cubicBezTo>
                      <a:cubicBezTo>
                        <a:pt x="7920" y="25119"/>
                        <a:pt x="6151" y="24758"/>
                        <a:pt x="4971" y="24036"/>
                      </a:cubicBezTo>
                      <a:cubicBezTo>
                        <a:pt x="3791" y="23313"/>
                        <a:pt x="3201" y="22227"/>
                        <a:pt x="3201" y="20777"/>
                      </a:cubicBezTo>
                      <a:cubicBezTo>
                        <a:pt x="3201" y="19675"/>
                        <a:pt x="3623" y="18809"/>
                        <a:pt x="4466" y="18180"/>
                      </a:cubicBezTo>
                      <a:cubicBezTo>
                        <a:pt x="5310" y="17552"/>
                        <a:pt x="7008" y="16954"/>
                        <a:pt x="9561" y="16386"/>
                      </a:cubicBezTo>
                      <a:lnTo>
                        <a:pt x="11190" y="16022"/>
                      </a:lnTo>
                      <a:cubicBezTo>
                        <a:pt x="14564" y="15300"/>
                        <a:pt x="16963" y="14280"/>
                        <a:pt x="18385" y="12962"/>
                      </a:cubicBezTo>
                      <a:cubicBezTo>
                        <a:pt x="19808" y="11644"/>
                        <a:pt x="20519" y="9805"/>
                        <a:pt x="20519" y="7446"/>
                      </a:cubicBezTo>
                      <a:cubicBezTo>
                        <a:pt x="20519" y="4755"/>
                        <a:pt x="19455" y="2624"/>
                        <a:pt x="17326" y="1053"/>
                      </a:cubicBezTo>
                      <a:cubicBezTo>
                        <a:pt x="15198" y="-513"/>
                        <a:pt x="12273" y="-1296"/>
                        <a:pt x="8552" y="-1296"/>
                      </a:cubicBezTo>
                      <a:cubicBezTo>
                        <a:pt x="7002" y="-1296"/>
                        <a:pt x="5387" y="-1144"/>
                        <a:pt x="3705" y="-841"/>
                      </a:cubicBezTo>
                      <a:cubicBezTo>
                        <a:pt x="2024" y="-538"/>
                        <a:pt x="254" y="-86"/>
                        <a:pt x="-1604" y="515"/>
                      </a:cubicBezTo>
                      <a:lnTo>
                        <a:pt x="-1604" y="5428"/>
                      </a:lnTo>
                      <a:cubicBezTo>
                        <a:pt x="155" y="4512"/>
                        <a:pt x="1886" y="3826"/>
                        <a:pt x="3590" y="3368"/>
                      </a:cubicBezTo>
                      <a:cubicBezTo>
                        <a:pt x="5293" y="2916"/>
                        <a:pt x="6983" y="2690"/>
                        <a:pt x="8659" y="2690"/>
                      </a:cubicBezTo>
                      <a:cubicBezTo>
                        <a:pt x="10898" y="2690"/>
                        <a:pt x="12618" y="3073"/>
                        <a:pt x="13820" y="3840"/>
                      </a:cubicBezTo>
                      <a:cubicBezTo>
                        <a:pt x="15027" y="4606"/>
                        <a:pt x="15631" y="5687"/>
                        <a:pt x="15631" y="7082"/>
                      </a:cubicBezTo>
                      <a:cubicBezTo>
                        <a:pt x="15631" y="8372"/>
                        <a:pt x="15195" y="9362"/>
                        <a:pt x="14324" y="10051"/>
                      </a:cubicBezTo>
                      <a:cubicBezTo>
                        <a:pt x="13459" y="10740"/>
                        <a:pt x="11551" y="11404"/>
                        <a:pt x="8601" y="12044"/>
                      </a:cubicBezTo>
                      <a:lnTo>
                        <a:pt x="6947" y="12433"/>
                      </a:lnTo>
                      <a:cubicBezTo>
                        <a:pt x="4003" y="13050"/>
                        <a:pt x="1875" y="14001"/>
                        <a:pt x="563" y="15286"/>
                      </a:cubicBezTo>
                      <a:cubicBezTo>
                        <a:pt x="-744" y="16570"/>
                        <a:pt x="-1397" y="18332"/>
                        <a:pt x="-1397" y="20570"/>
                      </a:cubicBezTo>
                      <a:cubicBezTo>
                        <a:pt x="-1397" y="23294"/>
                        <a:pt x="-433" y="25395"/>
                        <a:pt x="1497" y="26872"/>
                      </a:cubicBezTo>
                      <a:cubicBezTo>
                        <a:pt x="3427" y="28356"/>
                        <a:pt x="6167" y="29097"/>
                        <a:pt x="9718" y="29097"/>
                      </a:cubicBezTo>
                      <a:cubicBezTo>
                        <a:pt x="11471" y="29097"/>
                        <a:pt x="13122" y="28968"/>
                        <a:pt x="14672" y="28708"/>
                      </a:cubicBezTo>
                      <a:cubicBezTo>
                        <a:pt x="16227" y="28455"/>
                        <a:pt x="17657" y="28069"/>
                        <a:pt x="18964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8" name="Freeform: Shape 477">
                  <a:extLst>
                    <a:ext uri="{FF2B5EF4-FFF2-40B4-BE49-F238E27FC236}">
                      <a16:creationId xmlns:a16="http://schemas.microsoft.com/office/drawing/2014/main" id="{9554489B-37F3-46A3-AA72-941B7FF66D0F}"/>
                    </a:ext>
                  </a:extLst>
                </p:cNvPr>
                <p:cNvSpPr/>
                <p:nvPr/>
              </p:nvSpPr>
              <p:spPr>
                <a:xfrm flipV="1">
                  <a:off x="3449473" y="4275867"/>
                  <a:ext cx="24455" cy="30393"/>
                </a:xfrm>
                <a:custGeom>
                  <a:avLst/>
                  <a:gdLst>
                    <a:gd name="connsiteX0" fmla="*/ 13190 w 24455"/>
                    <a:gd name="connsiteY0" fmla="*/ 14004 h 30393"/>
                    <a:gd name="connsiteX1" fmla="*/ 5201 w 24455"/>
                    <a:gd name="connsiteY1" fmla="*/ 12689 h 30393"/>
                    <a:gd name="connsiteX2" fmla="*/ 2976 w 24455"/>
                    <a:gd name="connsiteY2" fmla="*/ 8190 h 30393"/>
                    <a:gd name="connsiteX3" fmla="*/ 4647 w 24455"/>
                    <a:gd name="connsiteY3" fmla="*/ 4171 h 30393"/>
                    <a:gd name="connsiteX4" fmla="*/ 9179 w 24455"/>
                    <a:gd name="connsiteY4" fmla="*/ 2690 h 30393"/>
                    <a:gd name="connsiteX5" fmla="*/ 15531 w 24455"/>
                    <a:gd name="connsiteY5" fmla="*/ 5494 h 30393"/>
                    <a:gd name="connsiteX6" fmla="*/ 17921 w 24455"/>
                    <a:gd name="connsiteY6" fmla="*/ 12945 h 30393"/>
                    <a:gd name="connsiteX7" fmla="*/ 17921 w 24455"/>
                    <a:gd name="connsiteY7" fmla="*/ 14004 h 30393"/>
                    <a:gd name="connsiteX8" fmla="*/ 13190 w 24455"/>
                    <a:gd name="connsiteY8" fmla="*/ 14004 h 30393"/>
                    <a:gd name="connsiteX9" fmla="*/ 22676 w 24455"/>
                    <a:gd name="connsiteY9" fmla="*/ 15972 h 30393"/>
                    <a:gd name="connsiteX10" fmla="*/ 22676 w 24455"/>
                    <a:gd name="connsiteY10" fmla="*/ -543 h 30393"/>
                    <a:gd name="connsiteX11" fmla="*/ 17921 w 24455"/>
                    <a:gd name="connsiteY11" fmla="*/ -543 h 30393"/>
                    <a:gd name="connsiteX12" fmla="*/ 17921 w 24455"/>
                    <a:gd name="connsiteY12" fmla="*/ 3848 h 30393"/>
                    <a:gd name="connsiteX13" fmla="*/ 13860 w 24455"/>
                    <a:gd name="connsiteY13" fmla="*/ -39 h 30393"/>
                    <a:gd name="connsiteX14" fmla="*/ 7914 w 24455"/>
                    <a:gd name="connsiteY14" fmla="*/ -1296 h 30393"/>
                    <a:gd name="connsiteX15" fmla="*/ 843 w 24455"/>
                    <a:gd name="connsiteY15" fmla="*/ 1202 h 30393"/>
                    <a:gd name="connsiteX16" fmla="*/ -1779 w 24455"/>
                    <a:gd name="connsiteY16" fmla="*/ 7884 h 30393"/>
                    <a:gd name="connsiteX17" fmla="*/ 1488 w 24455"/>
                    <a:gd name="connsiteY17" fmla="*/ 15244 h 30393"/>
                    <a:gd name="connsiteX18" fmla="*/ 11247 w 24455"/>
                    <a:gd name="connsiteY18" fmla="*/ 17726 h 30393"/>
                    <a:gd name="connsiteX19" fmla="*/ 17921 w 24455"/>
                    <a:gd name="connsiteY19" fmla="*/ 17726 h 30393"/>
                    <a:gd name="connsiteX20" fmla="*/ 17921 w 24455"/>
                    <a:gd name="connsiteY20" fmla="*/ 18197 h 30393"/>
                    <a:gd name="connsiteX21" fmla="*/ 15762 w 24455"/>
                    <a:gd name="connsiteY21" fmla="*/ 23275 h 30393"/>
                    <a:gd name="connsiteX22" fmla="*/ 9700 w 24455"/>
                    <a:gd name="connsiteY22" fmla="*/ 25069 h 30393"/>
                    <a:gd name="connsiteX23" fmla="*/ 4862 w 24455"/>
                    <a:gd name="connsiteY23" fmla="*/ 24474 h 30393"/>
                    <a:gd name="connsiteX24" fmla="*/ 346 w 24455"/>
                    <a:gd name="connsiteY24" fmla="*/ 22688 h 30393"/>
                    <a:gd name="connsiteX25" fmla="*/ 346 w 24455"/>
                    <a:gd name="connsiteY25" fmla="*/ 27087 h 30393"/>
                    <a:gd name="connsiteX26" fmla="*/ 5408 w 24455"/>
                    <a:gd name="connsiteY26" fmla="*/ 28593 h 30393"/>
                    <a:gd name="connsiteX27" fmla="*/ 10188 w 24455"/>
                    <a:gd name="connsiteY27" fmla="*/ 29097 h 30393"/>
                    <a:gd name="connsiteX28" fmla="*/ 19575 w 24455"/>
                    <a:gd name="connsiteY28" fmla="*/ 25839 h 30393"/>
                    <a:gd name="connsiteX29" fmla="*/ 22676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90" y="14004"/>
                      </a:moveTo>
                      <a:cubicBezTo>
                        <a:pt x="9347" y="14004"/>
                        <a:pt x="6684" y="13566"/>
                        <a:pt x="5201" y="12689"/>
                      </a:cubicBezTo>
                      <a:cubicBezTo>
                        <a:pt x="3718" y="11812"/>
                        <a:pt x="2976" y="10313"/>
                        <a:pt x="2976" y="8190"/>
                      </a:cubicBezTo>
                      <a:cubicBezTo>
                        <a:pt x="2976" y="6503"/>
                        <a:pt x="3533" y="5163"/>
                        <a:pt x="4647" y="4171"/>
                      </a:cubicBezTo>
                      <a:cubicBezTo>
                        <a:pt x="5761" y="3184"/>
                        <a:pt x="7271" y="2690"/>
                        <a:pt x="9179" y="2690"/>
                      </a:cubicBezTo>
                      <a:cubicBezTo>
                        <a:pt x="11820" y="2690"/>
                        <a:pt x="13937" y="3625"/>
                        <a:pt x="15531" y="5494"/>
                      </a:cubicBezTo>
                      <a:cubicBezTo>
                        <a:pt x="17124" y="7363"/>
                        <a:pt x="17921" y="9847"/>
                        <a:pt x="17921" y="12945"/>
                      </a:cubicBezTo>
                      <a:lnTo>
                        <a:pt x="17921" y="14004"/>
                      </a:lnTo>
                      <a:lnTo>
                        <a:pt x="13190" y="14004"/>
                      </a:lnTo>
                      <a:close/>
                      <a:moveTo>
                        <a:pt x="22676" y="15972"/>
                      </a:moveTo>
                      <a:lnTo>
                        <a:pt x="22676" y="-543"/>
                      </a:lnTo>
                      <a:lnTo>
                        <a:pt x="17921" y="-543"/>
                      </a:lnTo>
                      <a:lnTo>
                        <a:pt x="17921" y="3848"/>
                      </a:lnTo>
                      <a:cubicBezTo>
                        <a:pt x="16834" y="2095"/>
                        <a:pt x="15481" y="799"/>
                        <a:pt x="13860" y="-39"/>
                      </a:cubicBezTo>
                      <a:cubicBezTo>
                        <a:pt x="12239" y="-877"/>
                        <a:pt x="10257" y="-1296"/>
                        <a:pt x="7914" y="-1296"/>
                      </a:cubicBezTo>
                      <a:cubicBezTo>
                        <a:pt x="4953" y="-1296"/>
                        <a:pt x="2596" y="-463"/>
                        <a:pt x="843" y="1202"/>
                      </a:cubicBezTo>
                      <a:cubicBezTo>
                        <a:pt x="-905" y="2867"/>
                        <a:pt x="-1779" y="5094"/>
                        <a:pt x="-1779" y="7884"/>
                      </a:cubicBezTo>
                      <a:cubicBezTo>
                        <a:pt x="-1779" y="11137"/>
                        <a:pt x="-690" y="13590"/>
                        <a:pt x="1488" y="15244"/>
                      </a:cubicBezTo>
                      <a:cubicBezTo>
                        <a:pt x="3671" y="16899"/>
                        <a:pt x="6924" y="17726"/>
                        <a:pt x="11247" y="17726"/>
                      </a:cubicBezTo>
                      <a:lnTo>
                        <a:pt x="17921" y="17726"/>
                      </a:lnTo>
                      <a:lnTo>
                        <a:pt x="17921" y="18197"/>
                      </a:lnTo>
                      <a:cubicBezTo>
                        <a:pt x="17921" y="20386"/>
                        <a:pt x="17201" y="22078"/>
                        <a:pt x="15762" y="23275"/>
                      </a:cubicBezTo>
                      <a:cubicBezTo>
                        <a:pt x="14323" y="24471"/>
                        <a:pt x="12302" y="25069"/>
                        <a:pt x="9700" y="25069"/>
                      </a:cubicBezTo>
                      <a:cubicBezTo>
                        <a:pt x="8046" y="25069"/>
                        <a:pt x="6433" y="24871"/>
                        <a:pt x="4862" y="24474"/>
                      </a:cubicBezTo>
                      <a:cubicBezTo>
                        <a:pt x="3296" y="24077"/>
                        <a:pt x="1791" y="23482"/>
                        <a:pt x="346" y="22688"/>
                      </a:cubicBezTo>
                      <a:lnTo>
                        <a:pt x="346" y="27087"/>
                      </a:lnTo>
                      <a:cubicBezTo>
                        <a:pt x="2083" y="27760"/>
                        <a:pt x="3770" y="28262"/>
                        <a:pt x="5408" y="28593"/>
                      </a:cubicBezTo>
                      <a:cubicBezTo>
                        <a:pt x="7045" y="28929"/>
                        <a:pt x="8639" y="29097"/>
                        <a:pt x="10188" y="29097"/>
                      </a:cubicBezTo>
                      <a:cubicBezTo>
                        <a:pt x="14378" y="29097"/>
                        <a:pt x="17507" y="28011"/>
                        <a:pt x="19575" y="25839"/>
                      </a:cubicBezTo>
                      <a:cubicBezTo>
                        <a:pt x="21642" y="23672"/>
                        <a:pt x="22676" y="20383"/>
                        <a:pt x="22676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9" name="Freeform: Shape 478">
                  <a:extLst>
                    <a:ext uri="{FF2B5EF4-FFF2-40B4-BE49-F238E27FC236}">
                      <a16:creationId xmlns:a16="http://schemas.microsoft.com/office/drawing/2014/main" id="{BC805A20-4188-42B7-8738-CB230A170DA5}"/>
                    </a:ext>
                  </a:extLst>
                </p:cNvPr>
                <p:cNvSpPr/>
                <p:nvPr/>
              </p:nvSpPr>
              <p:spPr>
                <a:xfrm flipV="1">
                  <a:off x="3483537" y="4275867"/>
                  <a:ext cx="42260" cy="29640"/>
                </a:xfrm>
                <a:custGeom>
                  <a:avLst/>
                  <a:gdLst>
                    <a:gd name="connsiteX0" fmla="*/ 19670 w 42260"/>
                    <a:gd name="connsiteY0" fmla="*/ 22047 h 29640"/>
                    <a:gd name="connsiteX1" fmla="*/ 23938 w 42260"/>
                    <a:gd name="connsiteY1" fmla="*/ 26777 h 29640"/>
                    <a:gd name="connsiteX2" fmla="*/ 29776 w 42260"/>
                    <a:gd name="connsiteY2" fmla="*/ 28299 h 29640"/>
                    <a:gd name="connsiteX3" fmla="*/ 36757 w 42260"/>
                    <a:gd name="connsiteY3" fmla="*/ 25131 h 29640"/>
                    <a:gd name="connsiteX4" fmla="*/ 39213 w 42260"/>
                    <a:gd name="connsiteY4" fmla="*/ 16133 h 29640"/>
                    <a:gd name="connsiteX5" fmla="*/ 39213 w 42260"/>
                    <a:gd name="connsiteY5" fmla="*/ -1342 h 29640"/>
                    <a:gd name="connsiteX6" fmla="*/ 34433 w 42260"/>
                    <a:gd name="connsiteY6" fmla="*/ -1342 h 29640"/>
                    <a:gd name="connsiteX7" fmla="*/ 34433 w 42260"/>
                    <a:gd name="connsiteY7" fmla="*/ 15976 h 29640"/>
                    <a:gd name="connsiteX8" fmla="*/ 32952 w 42260"/>
                    <a:gd name="connsiteY8" fmla="*/ 22146 h 29640"/>
                    <a:gd name="connsiteX9" fmla="*/ 28462 w 42260"/>
                    <a:gd name="connsiteY9" fmla="*/ 24164 h 29640"/>
                    <a:gd name="connsiteX10" fmla="*/ 22614 w 42260"/>
                    <a:gd name="connsiteY10" fmla="*/ 21708 h 29640"/>
                    <a:gd name="connsiteX11" fmla="*/ 20472 w 42260"/>
                    <a:gd name="connsiteY11" fmla="*/ 15017 h 29640"/>
                    <a:gd name="connsiteX12" fmla="*/ 20472 w 42260"/>
                    <a:gd name="connsiteY12" fmla="*/ -1342 h 29640"/>
                    <a:gd name="connsiteX13" fmla="*/ 15692 w 42260"/>
                    <a:gd name="connsiteY13" fmla="*/ -1342 h 29640"/>
                    <a:gd name="connsiteX14" fmla="*/ 15692 w 42260"/>
                    <a:gd name="connsiteY14" fmla="*/ 15976 h 29640"/>
                    <a:gd name="connsiteX15" fmla="*/ 14220 w 42260"/>
                    <a:gd name="connsiteY15" fmla="*/ 22162 h 29640"/>
                    <a:gd name="connsiteX16" fmla="*/ 9672 w 42260"/>
                    <a:gd name="connsiteY16" fmla="*/ 24164 h 29640"/>
                    <a:gd name="connsiteX17" fmla="*/ 3874 w 42260"/>
                    <a:gd name="connsiteY17" fmla="*/ 21699 h 29640"/>
                    <a:gd name="connsiteX18" fmla="*/ 1732 w 42260"/>
                    <a:gd name="connsiteY18" fmla="*/ 15017 h 29640"/>
                    <a:gd name="connsiteX19" fmla="*/ 1732 w 42260"/>
                    <a:gd name="connsiteY19" fmla="*/ -1342 h 29640"/>
                    <a:gd name="connsiteX20" fmla="*/ -3048 w 42260"/>
                    <a:gd name="connsiteY20" fmla="*/ -1342 h 29640"/>
                    <a:gd name="connsiteX21" fmla="*/ -3048 w 42260"/>
                    <a:gd name="connsiteY21" fmla="*/ 27604 h 29640"/>
                    <a:gd name="connsiteX22" fmla="*/ 1732 w 42260"/>
                    <a:gd name="connsiteY22" fmla="*/ 27604 h 29640"/>
                    <a:gd name="connsiteX23" fmla="*/ 1732 w 42260"/>
                    <a:gd name="connsiteY23" fmla="*/ 23105 h 29640"/>
                    <a:gd name="connsiteX24" fmla="*/ 5636 w 42260"/>
                    <a:gd name="connsiteY24" fmla="*/ 27034 h 29640"/>
                    <a:gd name="connsiteX25" fmla="*/ 11036 w 42260"/>
                    <a:gd name="connsiteY25" fmla="*/ 28299 h 29640"/>
                    <a:gd name="connsiteX26" fmla="*/ 16404 w 42260"/>
                    <a:gd name="connsiteY26" fmla="*/ 26695 h 29640"/>
                    <a:gd name="connsiteX27" fmla="*/ 19670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670" y="22047"/>
                      </a:moveTo>
                      <a:cubicBezTo>
                        <a:pt x="20861" y="24186"/>
                        <a:pt x="22284" y="25763"/>
                        <a:pt x="23938" y="26777"/>
                      </a:cubicBezTo>
                      <a:cubicBezTo>
                        <a:pt x="25592" y="27792"/>
                        <a:pt x="27538" y="28299"/>
                        <a:pt x="29776" y="28299"/>
                      </a:cubicBezTo>
                      <a:cubicBezTo>
                        <a:pt x="32792" y="28299"/>
                        <a:pt x="35119" y="27243"/>
                        <a:pt x="36757" y="25131"/>
                      </a:cubicBezTo>
                      <a:cubicBezTo>
                        <a:pt x="38394" y="23025"/>
                        <a:pt x="39213" y="20026"/>
                        <a:pt x="39213" y="16133"/>
                      </a:cubicBezTo>
                      <a:lnTo>
                        <a:pt x="39213" y="-1342"/>
                      </a:lnTo>
                      <a:lnTo>
                        <a:pt x="34433" y="-1342"/>
                      </a:lnTo>
                      <a:lnTo>
                        <a:pt x="34433" y="15976"/>
                      </a:lnTo>
                      <a:cubicBezTo>
                        <a:pt x="34433" y="18750"/>
                        <a:pt x="33939" y="20806"/>
                        <a:pt x="32952" y="22146"/>
                      </a:cubicBezTo>
                      <a:cubicBezTo>
                        <a:pt x="31971" y="23491"/>
                        <a:pt x="30474" y="24164"/>
                        <a:pt x="28462" y="24164"/>
                      </a:cubicBezTo>
                      <a:cubicBezTo>
                        <a:pt x="25997" y="24164"/>
                        <a:pt x="24048" y="23345"/>
                        <a:pt x="22614" y="21708"/>
                      </a:cubicBezTo>
                      <a:cubicBezTo>
                        <a:pt x="21186" y="20076"/>
                        <a:pt x="20472" y="17845"/>
                        <a:pt x="20472" y="15017"/>
                      </a:cubicBezTo>
                      <a:lnTo>
                        <a:pt x="20472" y="-1342"/>
                      </a:lnTo>
                      <a:lnTo>
                        <a:pt x="15692" y="-1342"/>
                      </a:lnTo>
                      <a:lnTo>
                        <a:pt x="15692" y="15976"/>
                      </a:lnTo>
                      <a:cubicBezTo>
                        <a:pt x="15692" y="18766"/>
                        <a:pt x="15202" y="20828"/>
                        <a:pt x="14220" y="22162"/>
                      </a:cubicBezTo>
                      <a:cubicBezTo>
                        <a:pt x="13239" y="23497"/>
                        <a:pt x="11723" y="24164"/>
                        <a:pt x="9672" y="24164"/>
                      </a:cubicBezTo>
                      <a:cubicBezTo>
                        <a:pt x="7240" y="24164"/>
                        <a:pt x="5308" y="23342"/>
                        <a:pt x="3874" y="21699"/>
                      </a:cubicBezTo>
                      <a:cubicBezTo>
                        <a:pt x="2446" y="20056"/>
                        <a:pt x="1732" y="17829"/>
                        <a:pt x="1732" y="15017"/>
                      </a:cubicBezTo>
                      <a:lnTo>
                        <a:pt x="1732" y="-1342"/>
                      </a:lnTo>
                      <a:lnTo>
                        <a:pt x="-3048" y="-1342"/>
                      </a:lnTo>
                      <a:lnTo>
                        <a:pt x="-3048" y="27604"/>
                      </a:lnTo>
                      <a:lnTo>
                        <a:pt x="1732" y="27604"/>
                      </a:lnTo>
                      <a:lnTo>
                        <a:pt x="1732" y="23105"/>
                      </a:lnTo>
                      <a:cubicBezTo>
                        <a:pt x="2818" y="24881"/>
                        <a:pt x="4119" y="26190"/>
                        <a:pt x="5636" y="27034"/>
                      </a:cubicBezTo>
                      <a:cubicBezTo>
                        <a:pt x="7152" y="27877"/>
                        <a:pt x="8952" y="28299"/>
                        <a:pt x="11036" y="28299"/>
                      </a:cubicBezTo>
                      <a:cubicBezTo>
                        <a:pt x="13142" y="28299"/>
                        <a:pt x="14931" y="27764"/>
                        <a:pt x="16404" y="26695"/>
                      </a:cubicBezTo>
                      <a:cubicBezTo>
                        <a:pt x="17876" y="25630"/>
                        <a:pt x="18965" y="24081"/>
                        <a:pt x="19670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0" name="Freeform: Shape 479">
                  <a:extLst>
                    <a:ext uri="{FF2B5EF4-FFF2-40B4-BE49-F238E27FC236}">
                      <a16:creationId xmlns:a16="http://schemas.microsoft.com/office/drawing/2014/main" id="{6B7584EA-A494-4942-9794-739CCF932223}"/>
                    </a:ext>
                  </a:extLst>
                </p:cNvPr>
                <p:cNvSpPr/>
                <p:nvPr/>
              </p:nvSpPr>
              <p:spPr>
                <a:xfrm flipV="1">
                  <a:off x="3535097" y="4275867"/>
                  <a:ext cx="25902" cy="40648"/>
                </a:xfrm>
                <a:custGeom>
                  <a:avLst/>
                  <a:gdLst>
                    <a:gd name="connsiteX0" fmla="*/ 2726 w 25902"/>
                    <a:gd name="connsiteY0" fmla="*/ 14674 h 40648"/>
                    <a:gd name="connsiteX1" fmla="*/ 2726 w 25902"/>
                    <a:gd name="connsiteY1" fmla="*/ -675 h 40648"/>
                    <a:gd name="connsiteX2" fmla="*/ -2055 w 25902"/>
                    <a:gd name="connsiteY2" fmla="*/ -675 h 40648"/>
                    <a:gd name="connsiteX3" fmla="*/ -2055 w 25902"/>
                    <a:gd name="connsiteY3" fmla="*/ 39278 h 40648"/>
                    <a:gd name="connsiteX4" fmla="*/ 2726 w 25902"/>
                    <a:gd name="connsiteY4" fmla="*/ 39278 h 40648"/>
                    <a:gd name="connsiteX5" fmla="*/ 2726 w 25902"/>
                    <a:gd name="connsiteY5" fmla="*/ 34887 h 40648"/>
                    <a:gd name="connsiteX6" fmla="*/ 6513 w 25902"/>
                    <a:gd name="connsiteY6" fmla="*/ 38716 h 40648"/>
                    <a:gd name="connsiteX7" fmla="*/ 11980 w 25902"/>
                    <a:gd name="connsiteY7" fmla="*/ 39973 h 40648"/>
                    <a:gd name="connsiteX8" fmla="*/ 20548 w 25902"/>
                    <a:gd name="connsiteY8" fmla="*/ 35788 h 40648"/>
                    <a:gd name="connsiteX9" fmla="*/ 23848 w 25902"/>
                    <a:gd name="connsiteY9" fmla="*/ 24780 h 40648"/>
                    <a:gd name="connsiteX10" fmla="*/ 20548 w 25902"/>
                    <a:gd name="connsiteY10" fmla="*/ 13764 h 40648"/>
                    <a:gd name="connsiteX11" fmla="*/ 11980 w 25902"/>
                    <a:gd name="connsiteY11" fmla="*/ 9580 h 40648"/>
                    <a:gd name="connsiteX12" fmla="*/ 6513 w 25902"/>
                    <a:gd name="connsiteY12" fmla="*/ 10837 h 40648"/>
                    <a:gd name="connsiteX13" fmla="*/ 2726 w 25902"/>
                    <a:gd name="connsiteY13" fmla="*/ 14674 h 40648"/>
                    <a:gd name="connsiteX14" fmla="*/ 18911 w 25902"/>
                    <a:gd name="connsiteY14" fmla="*/ 24780 h 40648"/>
                    <a:gd name="connsiteX15" fmla="*/ 16752 w 25902"/>
                    <a:gd name="connsiteY15" fmla="*/ 33009 h 40648"/>
                    <a:gd name="connsiteX16" fmla="*/ 10822 w 25902"/>
                    <a:gd name="connsiteY16" fmla="*/ 35995 h 40648"/>
                    <a:gd name="connsiteX17" fmla="*/ 4884 w 25902"/>
                    <a:gd name="connsiteY17" fmla="*/ 33009 h 40648"/>
                    <a:gd name="connsiteX18" fmla="*/ 2726 w 25902"/>
                    <a:gd name="connsiteY18" fmla="*/ 24780 h 40648"/>
                    <a:gd name="connsiteX19" fmla="*/ 4884 w 25902"/>
                    <a:gd name="connsiteY19" fmla="*/ 16551 h 40648"/>
                    <a:gd name="connsiteX20" fmla="*/ 10822 w 25902"/>
                    <a:gd name="connsiteY20" fmla="*/ 13566 h 40648"/>
                    <a:gd name="connsiteX21" fmla="*/ 16752 w 25902"/>
                    <a:gd name="connsiteY21" fmla="*/ 16551 h 40648"/>
                    <a:gd name="connsiteX22" fmla="*/ 18911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726" y="14674"/>
                      </a:moveTo>
                      <a:lnTo>
                        <a:pt x="2726" y="-675"/>
                      </a:lnTo>
                      <a:lnTo>
                        <a:pt x="-2055" y="-675"/>
                      </a:lnTo>
                      <a:lnTo>
                        <a:pt x="-2055" y="39278"/>
                      </a:lnTo>
                      <a:lnTo>
                        <a:pt x="2726" y="39278"/>
                      </a:lnTo>
                      <a:lnTo>
                        <a:pt x="2726" y="34887"/>
                      </a:lnTo>
                      <a:cubicBezTo>
                        <a:pt x="3729" y="36607"/>
                        <a:pt x="4992" y="37883"/>
                        <a:pt x="6513" y="38716"/>
                      </a:cubicBezTo>
                      <a:cubicBezTo>
                        <a:pt x="8041" y="39554"/>
                        <a:pt x="9863" y="39973"/>
                        <a:pt x="11980" y="39973"/>
                      </a:cubicBezTo>
                      <a:cubicBezTo>
                        <a:pt x="15498" y="39973"/>
                        <a:pt x="18354" y="38578"/>
                        <a:pt x="20548" y="35788"/>
                      </a:cubicBezTo>
                      <a:cubicBezTo>
                        <a:pt x="22748" y="32998"/>
                        <a:pt x="23848" y="29329"/>
                        <a:pt x="23848" y="24780"/>
                      </a:cubicBezTo>
                      <a:cubicBezTo>
                        <a:pt x="23848" y="20232"/>
                        <a:pt x="22748" y="16560"/>
                        <a:pt x="20548" y="13764"/>
                      </a:cubicBezTo>
                      <a:cubicBezTo>
                        <a:pt x="18354" y="10975"/>
                        <a:pt x="15498" y="9580"/>
                        <a:pt x="11980" y="9580"/>
                      </a:cubicBezTo>
                      <a:cubicBezTo>
                        <a:pt x="9863" y="9580"/>
                        <a:pt x="8041" y="9999"/>
                        <a:pt x="6513" y="10837"/>
                      </a:cubicBezTo>
                      <a:cubicBezTo>
                        <a:pt x="4992" y="11675"/>
                        <a:pt x="3729" y="12954"/>
                        <a:pt x="2726" y="14674"/>
                      </a:cubicBezTo>
                      <a:close/>
                      <a:moveTo>
                        <a:pt x="18911" y="24780"/>
                      </a:moveTo>
                      <a:cubicBezTo>
                        <a:pt x="18911" y="28276"/>
                        <a:pt x="18191" y="31019"/>
                        <a:pt x="16752" y="33009"/>
                      </a:cubicBezTo>
                      <a:cubicBezTo>
                        <a:pt x="15313" y="35000"/>
                        <a:pt x="13336" y="35995"/>
                        <a:pt x="10822" y="35995"/>
                      </a:cubicBezTo>
                      <a:cubicBezTo>
                        <a:pt x="8303" y="35995"/>
                        <a:pt x="6323" y="35000"/>
                        <a:pt x="4884" y="33009"/>
                      </a:cubicBezTo>
                      <a:cubicBezTo>
                        <a:pt x="3445" y="31019"/>
                        <a:pt x="2726" y="28276"/>
                        <a:pt x="2726" y="24780"/>
                      </a:cubicBezTo>
                      <a:cubicBezTo>
                        <a:pt x="2726" y="21285"/>
                        <a:pt x="3445" y="18542"/>
                        <a:pt x="4884" y="16551"/>
                      </a:cubicBezTo>
                      <a:cubicBezTo>
                        <a:pt x="6323" y="14561"/>
                        <a:pt x="8303" y="13566"/>
                        <a:pt x="10822" y="13566"/>
                      </a:cubicBezTo>
                      <a:cubicBezTo>
                        <a:pt x="13336" y="13566"/>
                        <a:pt x="15313" y="14561"/>
                        <a:pt x="16752" y="16551"/>
                      </a:cubicBezTo>
                      <a:cubicBezTo>
                        <a:pt x="18191" y="18542"/>
                        <a:pt x="18911" y="21285"/>
                        <a:pt x="18911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1" name="Freeform: Shape 480">
                  <a:extLst>
                    <a:ext uri="{FF2B5EF4-FFF2-40B4-BE49-F238E27FC236}">
                      <a16:creationId xmlns:a16="http://schemas.microsoft.com/office/drawing/2014/main" id="{E821D444-282B-4FAF-9D63-AA17196025A9}"/>
                    </a:ext>
                  </a:extLst>
                </p:cNvPr>
                <p:cNvSpPr/>
                <p:nvPr/>
              </p:nvSpPr>
              <p:spPr>
                <a:xfrm flipV="1">
                  <a:off x="3568877" y="4265290"/>
                  <a:ext cx="4755" cy="40218"/>
                </a:xfrm>
                <a:custGeom>
                  <a:avLst/>
                  <a:gdLst>
                    <a:gd name="connsiteX0" fmla="*/ -796 w 4755"/>
                    <a:gd name="connsiteY0" fmla="*/ 38237 h 40218"/>
                    <a:gd name="connsiteX1" fmla="*/ 3960 w 4755"/>
                    <a:gd name="connsiteY1" fmla="*/ 38237 h 40218"/>
                    <a:gd name="connsiteX2" fmla="*/ 3960 w 4755"/>
                    <a:gd name="connsiteY2" fmla="*/ -1982 h 40218"/>
                    <a:gd name="connsiteX3" fmla="*/ -796 w 4755"/>
                    <a:gd name="connsiteY3" fmla="*/ -1982 h 40218"/>
                    <a:gd name="connsiteX4" fmla="*/ -796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96" y="38237"/>
                      </a:moveTo>
                      <a:lnTo>
                        <a:pt x="3960" y="38237"/>
                      </a:lnTo>
                      <a:lnTo>
                        <a:pt x="3960" y="-1982"/>
                      </a:lnTo>
                      <a:lnTo>
                        <a:pt x="-796" y="-1982"/>
                      </a:lnTo>
                      <a:lnTo>
                        <a:pt x="-796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2" name="Freeform: Shape 481">
                  <a:extLst>
                    <a:ext uri="{FF2B5EF4-FFF2-40B4-BE49-F238E27FC236}">
                      <a16:creationId xmlns:a16="http://schemas.microsoft.com/office/drawing/2014/main" id="{392AB270-948A-4E60-9372-9B9C5750430B}"/>
                    </a:ext>
                  </a:extLst>
                </p:cNvPr>
                <p:cNvSpPr/>
                <p:nvPr/>
              </p:nvSpPr>
              <p:spPr>
                <a:xfrm flipV="1">
                  <a:off x="3581515" y="4275867"/>
                  <a:ext cx="26828" cy="30393"/>
                </a:xfrm>
                <a:custGeom>
                  <a:avLst/>
                  <a:gdLst>
                    <a:gd name="connsiteX0" fmla="*/ 24951 w 26828"/>
                    <a:gd name="connsiteY0" fmla="*/ 15120 h 30393"/>
                    <a:gd name="connsiteX1" fmla="*/ 24951 w 26828"/>
                    <a:gd name="connsiteY1" fmla="*/ 12796 h 30393"/>
                    <a:gd name="connsiteX2" fmla="*/ 3085 w 26828"/>
                    <a:gd name="connsiteY2" fmla="*/ 12796 h 30393"/>
                    <a:gd name="connsiteX3" fmla="*/ 6045 w 26828"/>
                    <a:gd name="connsiteY3" fmla="*/ 5312 h 30393"/>
                    <a:gd name="connsiteX4" fmla="*/ 13422 w 26828"/>
                    <a:gd name="connsiteY4" fmla="*/ 2740 h 30393"/>
                    <a:gd name="connsiteX5" fmla="*/ 18732 w 26828"/>
                    <a:gd name="connsiteY5" fmla="*/ 3410 h 30393"/>
                    <a:gd name="connsiteX6" fmla="*/ 23843 w 26828"/>
                    <a:gd name="connsiteY6" fmla="*/ 5428 h 30393"/>
                    <a:gd name="connsiteX7" fmla="*/ 23843 w 26828"/>
                    <a:gd name="connsiteY7" fmla="*/ 929 h 30393"/>
                    <a:gd name="connsiteX8" fmla="*/ 18591 w 26828"/>
                    <a:gd name="connsiteY8" fmla="*/ -725 h 30393"/>
                    <a:gd name="connsiteX9" fmla="*/ 13141 w 26828"/>
                    <a:gd name="connsiteY9" fmla="*/ -1296 h 30393"/>
                    <a:gd name="connsiteX10" fmla="*/ 2167 w 26828"/>
                    <a:gd name="connsiteY10" fmla="*/ 2732 h 30393"/>
                    <a:gd name="connsiteX11" fmla="*/ -1878 w 26828"/>
                    <a:gd name="connsiteY11" fmla="*/ 13648 h 30393"/>
                    <a:gd name="connsiteX12" fmla="*/ 1960 w 26828"/>
                    <a:gd name="connsiteY12" fmla="*/ 24921 h 30393"/>
                    <a:gd name="connsiteX13" fmla="*/ 12314 w 26828"/>
                    <a:gd name="connsiteY13" fmla="*/ 29097 h 30393"/>
                    <a:gd name="connsiteX14" fmla="*/ 21552 w 26828"/>
                    <a:gd name="connsiteY14" fmla="*/ 25334 h 30393"/>
                    <a:gd name="connsiteX15" fmla="*/ 24951 w 26828"/>
                    <a:gd name="connsiteY15" fmla="*/ 15120 h 30393"/>
                    <a:gd name="connsiteX16" fmla="*/ 20196 w 26828"/>
                    <a:gd name="connsiteY16" fmla="*/ 16518 h 30393"/>
                    <a:gd name="connsiteX17" fmla="*/ 18012 w 26828"/>
                    <a:gd name="connsiteY17" fmla="*/ 22737 h 30393"/>
                    <a:gd name="connsiteX18" fmla="*/ 12364 w 26828"/>
                    <a:gd name="connsiteY18" fmla="*/ 25069 h 30393"/>
                    <a:gd name="connsiteX19" fmla="*/ 5996 w 26828"/>
                    <a:gd name="connsiteY19" fmla="*/ 22820 h 30393"/>
                    <a:gd name="connsiteX20" fmla="*/ 3242 w 26828"/>
                    <a:gd name="connsiteY20" fmla="*/ 16485 h 30393"/>
                    <a:gd name="connsiteX21" fmla="*/ 20196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51" y="15120"/>
                      </a:moveTo>
                      <a:lnTo>
                        <a:pt x="24951" y="12796"/>
                      </a:lnTo>
                      <a:lnTo>
                        <a:pt x="3085" y="12796"/>
                      </a:lnTo>
                      <a:cubicBezTo>
                        <a:pt x="3294" y="9521"/>
                        <a:pt x="4281" y="7027"/>
                        <a:pt x="6045" y="5312"/>
                      </a:cubicBezTo>
                      <a:cubicBezTo>
                        <a:pt x="7810" y="3597"/>
                        <a:pt x="10269" y="2740"/>
                        <a:pt x="13422" y="2740"/>
                      </a:cubicBezTo>
                      <a:cubicBezTo>
                        <a:pt x="15247" y="2740"/>
                        <a:pt x="17017" y="2963"/>
                        <a:pt x="18732" y="3410"/>
                      </a:cubicBezTo>
                      <a:cubicBezTo>
                        <a:pt x="20447" y="3856"/>
                        <a:pt x="22150" y="4529"/>
                        <a:pt x="23843" y="5428"/>
                      </a:cubicBezTo>
                      <a:lnTo>
                        <a:pt x="23843" y="929"/>
                      </a:lnTo>
                      <a:cubicBezTo>
                        <a:pt x="22134" y="206"/>
                        <a:pt x="20383" y="-345"/>
                        <a:pt x="18591" y="-725"/>
                      </a:cubicBezTo>
                      <a:cubicBezTo>
                        <a:pt x="16799" y="-1106"/>
                        <a:pt x="14983" y="-1296"/>
                        <a:pt x="13141" y="-1296"/>
                      </a:cubicBezTo>
                      <a:cubicBezTo>
                        <a:pt x="8521" y="-1296"/>
                        <a:pt x="4863" y="47"/>
                        <a:pt x="2167" y="2732"/>
                      </a:cubicBezTo>
                      <a:cubicBezTo>
                        <a:pt x="-530" y="5422"/>
                        <a:pt x="-1878" y="9061"/>
                        <a:pt x="-1878" y="13648"/>
                      </a:cubicBezTo>
                      <a:cubicBezTo>
                        <a:pt x="-1878" y="18384"/>
                        <a:pt x="-598" y="22142"/>
                        <a:pt x="1960" y="24921"/>
                      </a:cubicBezTo>
                      <a:cubicBezTo>
                        <a:pt x="4518" y="27705"/>
                        <a:pt x="7970" y="29097"/>
                        <a:pt x="12314" y="29097"/>
                      </a:cubicBezTo>
                      <a:cubicBezTo>
                        <a:pt x="16207" y="29097"/>
                        <a:pt x="19286" y="27843"/>
                        <a:pt x="21552" y="25334"/>
                      </a:cubicBezTo>
                      <a:cubicBezTo>
                        <a:pt x="23818" y="22831"/>
                        <a:pt x="24951" y="19426"/>
                        <a:pt x="24951" y="15120"/>
                      </a:cubicBezTo>
                      <a:close/>
                      <a:moveTo>
                        <a:pt x="20196" y="16518"/>
                      </a:moveTo>
                      <a:cubicBezTo>
                        <a:pt x="20163" y="19115"/>
                        <a:pt x="19435" y="21188"/>
                        <a:pt x="18012" y="22737"/>
                      </a:cubicBezTo>
                      <a:cubicBezTo>
                        <a:pt x="16590" y="24292"/>
                        <a:pt x="14707" y="25069"/>
                        <a:pt x="12364" y="25069"/>
                      </a:cubicBezTo>
                      <a:cubicBezTo>
                        <a:pt x="9712" y="25069"/>
                        <a:pt x="7589" y="24320"/>
                        <a:pt x="5996" y="22820"/>
                      </a:cubicBezTo>
                      <a:cubicBezTo>
                        <a:pt x="4402" y="21320"/>
                        <a:pt x="3484" y="19209"/>
                        <a:pt x="3242" y="16485"/>
                      </a:cubicBezTo>
                      <a:lnTo>
                        <a:pt x="20196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3" name="Freeform: Shape 482">
                  <a:extLst>
                    <a:ext uri="{FF2B5EF4-FFF2-40B4-BE49-F238E27FC236}">
                      <a16:creationId xmlns:a16="http://schemas.microsoft.com/office/drawing/2014/main" id="{DAC3C412-1901-4EDB-82C7-73367088C9F1}"/>
                    </a:ext>
                  </a:extLst>
                </p:cNvPr>
                <p:cNvSpPr/>
                <p:nvPr/>
              </p:nvSpPr>
              <p:spPr>
                <a:xfrm flipV="1">
                  <a:off x="3614029" y="4275867"/>
                  <a:ext cx="22122" cy="30393"/>
                </a:xfrm>
                <a:custGeom>
                  <a:avLst/>
                  <a:gdLst>
                    <a:gd name="connsiteX0" fmla="*/ 18984 w 22122"/>
                    <a:gd name="connsiteY0" fmla="*/ 27551 h 30393"/>
                    <a:gd name="connsiteX1" fmla="*/ 18984 w 22122"/>
                    <a:gd name="connsiteY1" fmla="*/ 23052 h 30393"/>
                    <a:gd name="connsiteX2" fmla="*/ 14799 w 22122"/>
                    <a:gd name="connsiteY2" fmla="*/ 24598 h 30393"/>
                    <a:gd name="connsiteX3" fmla="*/ 10300 w 22122"/>
                    <a:gd name="connsiteY3" fmla="*/ 25119 h 30393"/>
                    <a:gd name="connsiteX4" fmla="*/ 4991 w 22122"/>
                    <a:gd name="connsiteY4" fmla="*/ 24036 h 30393"/>
                    <a:gd name="connsiteX5" fmla="*/ 3221 w 22122"/>
                    <a:gd name="connsiteY5" fmla="*/ 20777 h 30393"/>
                    <a:gd name="connsiteX6" fmla="*/ 4486 w 22122"/>
                    <a:gd name="connsiteY6" fmla="*/ 18180 h 30393"/>
                    <a:gd name="connsiteX7" fmla="*/ 9581 w 22122"/>
                    <a:gd name="connsiteY7" fmla="*/ 16386 h 30393"/>
                    <a:gd name="connsiteX8" fmla="*/ 11210 w 22122"/>
                    <a:gd name="connsiteY8" fmla="*/ 16022 h 30393"/>
                    <a:gd name="connsiteX9" fmla="*/ 18405 w 22122"/>
                    <a:gd name="connsiteY9" fmla="*/ 12962 h 30393"/>
                    <a:gd name="connsiteX10" fmla="*/ 20539 w 22122"/>
                    <a:gd name="connsiteY10" fmla="*/ 7446 h 30393"/>
                    <a:gd name="connsiteX11" fmla="*/ 17347 w 22122"/>
                    <a:gd name="connsiteY11" fmla="*/ 1053 h 30393"/>
                    <a:gd name="connsiteX12" fmla="*/ 8572 w 22122"/>
                    <a:gd name="connsiteY12" fmla="*/ -1296 h 30393"/>
                    <a:gd name="connsiteX13" fmla="*/ 3726 w 22122"/>
                    <a:gd name="connsiteY13" fmla="*/ -841 h 30393"/>
                    <a:gd name="connsiteX14" fmla="*/ -1584 w 22122"/>
                    <a:gd name="connsiteY14" fmla="*/ 515 h 30393"/>
                    <a:gd name="connsiteX15" fmla="*/ -1584 w 22122"/>
                    <a:gd name="connsiteY15" fmla="*/ 5428 h 30393"/>
                    <a:gd name="connsiteX16" fmla="*/ 3610 w 22122"/>
                    <a:gd name="connsiteY16" fmla="*/ 3368 h 30393"/>
                    <a:gd name="connsiteX17" fmla="*/ 8679 w 22122"/>
                    <a:gd name="connsiteY17" fmla="*/ 2690 h 30393"/>
                    <a:gd name="connsiteX18" fmla="*/ 13840 w 22122"/>
                    <a:gd name="connsiteY18" fmla="*/ 3840 h 30393"/>
                    <a:gd name="connsiteX19" fmla="*/ 15651 w 22122"/>
                    <a:gd name="connsiteY19" fmla="*/ 7082 h 30393"/>
                    <a:gd name="connsiteX20" fmla="*/ 14345 w 22122"/>
                    <a:gd name="connsiteY20" fmla="*/ 10051 h 30393"/>
                    <a:gd name="connsiteX21" fmla="*/ 8622 w 22122"/>
                    <a:gd name="connsiteY21" fmla="*/ 12044 h 30393"/>
                    <a:gd name="connsiteX22" fmla="*/ 6968 w 22122"/>
                    <a:gd name="connsiteY22" fmla="*/ 12433 h 30393"/>
                    <a:gd name="connsiteX23" fmla="*/ 583 w 22122"/>
                    <a:gd name="connsiteY23" fmla="*/ 15286 h 30393"/>
                    <a:gd name="connsiteX24" fmla="*/ -1377 w 22122"/>
                    <a:gd name="connsiteY24" fmla="*/ 20570 h 30393"/>
                    <a:gd name="connsiteX25" fmla="*/ 1517 w 22122"/>
                    <a:gd name="connsiteY25" fmla="*/ 26872 h 30393"/>
                    <a:gd name="connsiteX26" fmla="*/ 9738 w 22122"/>
                    <a:gd name="connsiteY26" fmla="*/ 29097 h 30393"/>
                    <a:gd name="connsiteX27" fmla="*/ 14692 w 22122"/>
                    <a:gd name="connsiteY27" fmla="*/ 28708 h 30393"/>
                    <a:gd name="connsiteX28" fmla="*/ 18984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84" y="27551"/>
                      </a:moveTo>
                      <a:lnTo>
                        <a:pt x="18984" y="23052"/>
                      </a:lnTo>
                      <a:cubicBezTo>
                        <a:pt x="17644" y="23741"/>
                        <a:pt x="16249" y="24256"/>
                        <a:pt x="14799" y="24598"/>
                      </a:cubicBezTo>
                      <a:cubicBezTo>
                        <a:pt x="13355" y="24945"/>
                        <a:pt x="11855" y="25119"/>
                        <a:pt x="10300" y="25119"/>
                      </a:cubicBezTo>
                      <a:cubicBezTo>
                        <a:pt x="7941" y="25119"/>
                        <a:pt x="6171" y="24758"/>
                        <a:pt x="4991" y="24036"/>
                      </a:cubicBezTo>
                      <a:cubicBezTo>
                        <a:pt x="3811" y="23313"/>
                        <a:pt x="3221" y="22227"/>
                        <a:pt x="3221" y="20777"/>
                      </a:cubicBezTo>
                      <a:cubicBezTo>
                        <a:pt x="3221" y="19675"/>
                        <a:pt x="3643" y="18809"/>
                        <a:pt x="4486" y="18180"/>
                      </a:cubicBezTo>
                      <a:cubicBezTo>
                        <a:pt x="5330" y="17552"/>
                        <a:pt x="7028" y="16954"/>
                        <a:pt x="9581" y="16386"/>
                      </a:cubicBezTo>
                      <a:lnTo>
                        <a:pt x="11210" y="16022"/>
                      </a:lnTo>
                      <a:cubicBezTo>
                        <a:pt x="14584" y="15300"/>
                        <a:pt x="16983" y="14280"/>
                        <a:pt x="18405" y="12962"/>
                      </a:cubicBezTo>
                      <a:cubicBezTo>
                        <a:pt x="19828" y="11644"/>
                        <a:pt x="20539" y="9805"/>
                        <a:pt x="20539" y="7446"/>
                      </a:cubicBezTo>
                      <a:cubicBezTo>
                        <a:pt x="20539" y="4755"/>
                        <a:pt x="19475" y="2624"/>
                        <a:pt x="17347" y="1053"/>
                      </a:cubicBezTo>
                      <a:cubicBezTo>
                        <a:pt x="15218" y="-513"/>
                        <a:pt x="12294" y="-1296"/>
                        <a:pt x="8572" y="-1296"/>
                      </a:cubicBezTo>
                      <a:cubicBezTo>
                        <a:pt x="7023" y="-1296"/>
                        <a:pt x="5407" y="-1144"/>
                        <a:pt x="3726" y="-841"/>
                      </a:cubicBezTo>
                      <a:cubicBezTo>
                        <a:pt x="2044" y="-538"/>
                        <a:pt x="274" y="-86"/>
                        <a:pt x="-1584" y="515"/>
                      </a:cubicBezTo>
                      <a:lnTo>
                        <a:pt x="-1584" y="5428"/>
                      </a:lnTo>
                      <a:cubicBezTo>
                        <a:pt x="175" y="4512"/>
                        <a:pt x="1906" y="3826"/>
                        <a:pt x="3610" y="3368"/>
                      </a:cubicBezTo>
                      <a:cubicBezTo>
                        <a:pt x="5313" y="2916"/>
                        <a:pt x="7003" y="2690"/>
                        <a:pt x="8679" y="2690"/>
                      </a:cubicBezTo>
                      <a:cubicBezTo>
                        <a:pt x="10918" y="2690"/>
                        <a:pt x="12638" y="3073"/>
                        <a:pt x="13840" y="3840"/>
                      </a:cubicBezTo>
                      <a:cubicBezTo>
                        <a:pt x="15048" y="4606"/>
                        <a:pt x="15651" y="5687"/>
                        <a:pt x="15651" y="7082"/>
                      </a:cubicBezTo>
                      <a:cubicBezTo>
                        <a:pt x="15651" y="8372"/>
                        <a:pt x="15216" y="9362"/>
                        <a:pt x="14345" y="10051"/>
                      </a:cubicBezTo>
                      <a:cubicBezTo>
                        <a:pt x="13479" y="10740"/>
                        <a:pt x="11571" y="11404"/>
                        <a:pt x="8622" y="12044"/>
                      </a:cubicBezTo>
                      <a:lnTo>
                        <a:pt x="6968" y="12433"/>
                      </a:lnTo>
                      <a:cubicBezTo>
                        <a:pt x="4023" y="13050"/>
                        <a:pt x="1895" y="14001"/>
                        <a:pt x="583" y="15286"/>
                      </a:cubicBezTo>
                      <a:cubicBezTo>
                        <a:pt x="-724" y="16570"/>
                        <a:pt x="-1377" y="18332"/>
                        <a:pt x="-1377" y="20570"/>
                      </a:cubicBezTo>
                      <a:cubicBezTo>
                        <a:pt x="-1377" y="23294"/>
                        <a:pt x="-412" y="25395"/>
                        <a:pt x="1517" y="26872"/>
                      </a:cubicBezTo>
                      <a:cubicBezTo>
                        <a:pt x="3447" y="28356"/>
                        <a:pt x="6187" y="29097"/>
                        <a:pt x="9738" y="29097"/>
                      </a:cubicBezTo>
                      <a:cubicBezTo>
                        <a:pt x="11491" y="29097"/>
                        <a:pt x="13143" y="28968"/>
                        <a:pt x="14692" y="28708"/>
                      </a:cubicBezTo>
                      <a:cubicBezTo>
                        <a:pt x="16247" y="28455"/>
                        <a:pt x="17677" y="28069"/>
                        <a:pt x="18984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4" name="Freeform: Shape 483">
                  <a:extLst>
                    <a:ext uri="{FF2B5EF4-FFF2-40B4-BE49-F238E27FC236}">
                      <a16:creationId xmlns:a16="http://schemas.microsoft.com/office/drawing/2014/main" id="{0C8A6BBB-4206-463C-880A-6F8B7731D290}"/>
                    </a:ext>
                  </a:extLst>
                </p:cNvPr>
                <p:cNvSpPr/>
                <p:nvPr/>
              </p:nvSpPr>
              <p:spPr>
                <a:xfrm flipV="1">
                  <a:off x="3638735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5" name="Freeform: Shape 484">
                  <a:extLst>
                    <a:ext uri="{FF2B5EF4-FFF2-40B4-BE49-F238E27FC236}">
                      <a16:creationId xmlns:a16="http://schemas.microsoft.com/office/drawing/2014/main" id="{7F4E04A4-2A4C-46AC-A301-AEA969FE814C}"/>
                    </a:ext>
                  </a:extLst>
                </p:cNvPr>
                <p:cNvSpPr/>
                <p:nvPr/>
              </p:nvSpPr>
              <p:spPr>
                <a:xfrm flipV="1">
                  <a:off x="3661167" y="4281475"/>
                  <a:ext cx="33130" cy="14936"/>
                </a:xfrm>
                <a:custGeom>
                  <a:avLst/>
                  <a:gdLst>
                    <a:gd name="connsiteX0" fmla="*/ -2575 w 33130"/>
                    <a:gd name="connsiteY0" fmla="*/ 13383 h 14936"/>
                    <a:gd name="connsiteX1" fmla="*/ 30556 w 33130"/>
                    <a:gd name="connsiteY1" fmla="*/ 13383 h 14936"/>
                    <a:gd name="connsiteX2" fmla="*/ 30556 w 33130"/>
                    <a:gd name="connsiteY2" fmla="*/ 9041 h 14936"/>
                    <a:gd name="connsiteX3" fmla="*/ -2575 w 33130"/>
                    <a:gd name="connsiteY3" fmla="*/ 9041 h 14936"/>
                    <a:gd name="connsiteX4" fmla="*/ -2575 w 33130"/>
                    <a:gd name="connsiteY4" fmla="*/ 13383 h 14936"/>
                    <a:gd name="connsiteX5" fmla="*/ -2575 w 33130"/>
                    <a:gd name="connsiteY5" fmla="*/ 2839 h 14936"/>
                    <a:gd name="connsiteX6" fmla="*/ 30556 w 33130"/>
                    <a:gd name="connsiteY6" fmla="*/ 2839 h 14936"/>
                    <a:gd name="connsiteX7" fmla="*/ 30556 w 33130"/>
                    <a:gd name="connsiteY7" fmla="*/ -1553 h 14936"/>
                    <a:gd name="connsiteX8" fmla="*/ -2575 w 33130"/>
                    <a:gd name="connsiteY8" fmla="*/ -1553 h 14936"/>
                    <a:gd name="connsiteX9" fmla="*/ -2575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75" y="13383"/>
                      </a:moveTo>
                      <a:lnTo>
                        <a:pt x="30556" y="13383"/>
                      </a:lnTo>
                      <a:lnTo>
                        <a:pt x="30556" y="9041"/>
                      </a:lnTo>
                      <a:lnTo>
                        <a:pt x="-2575" y="9041"/>
                      </a:lnTo>
                      <a:lnTo>
                        <a:pt x="-2575" y="13383"/>
                      </a:lnTo>
                      <a:close/>
                      <a:moveTo>
                        <a:pt x="-2575" y="2839"/>
                      </a:moveTo>
                      <a:lnTo>
                        <a:pt x="30556" y="2839"/>
                      </a:lnTo>
                      <a:lnTo>
                        <a:pt x="30556" y="-1553"/>
                      </a:lnTo>
                      <a:lnTo>
                        <a:pt x="-2575" y="-1553"/>
                      </a:lnTo>
                      <a:lnTo>
                        <a:pt x="-2575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6" name="Freeform: Shape 485">
                  <a:extLst>
                    <a:ext uri="{FF2B5EF4-FFF2-40B4-BE49-F238E27FC236}">
                      <a16:creationId xmlns:a16="http://schemas.microsoft.com/office/drawing/2014/main" id="{8D6F9FA6-3906-48C5-A90E-1B031D583480}"/>
                    </a:ext>
                  </a:extLst>
                </p:cNvPr>
                <p:cNvSpPr/>
                <p:nvPr/>
              </p:nvSpPr>
              <p:spPr>
                <a:xfrm flipV="1">
                  <a:off x="3699909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7" name="Freeform: Shape 486">
                  <a:extLst>
                    <a:ext uri="{FF2B5EF4-FFF2-40B4-BE49-F238E27FC236}">
                      <a16:creationId xmlns:a16="http://schemas.microsoft.com/office/drawing/2014/main" id="{5BF25BE8-4796-4CB4-AC25-6AACEB826422}"/>
                    </a:ext>
                  </a:extLst>
                </p:cNvPr>
                <p:cNvSpPr/>
                <p:nvPr/>
              </p:nvSpPr>
              <p:spPr>
                <a:xfrm flipV="1">
                  <a:off x="3722548" y="4266919"/>
                  <a:ext cx="22974" cy="38588"/>
                </a:xfrm>
                <a:custGeom>
                  <a:avLst/>
                  <a:gdLst>
                    <a:gd name="connsiteX0" fmla="*/ -1227 w 22974"/>
                    <a:gd name="connsiteY0" fmla="*/ 2508 h 38588"/>
                    <a:gd name="connsiteX1" fmla="*/ 7299 w 22974"/>
                    <a:gd name="connsiteY1" fmla="*/ 2508 h 38588"/>
                    <a:gd name="connsiteX2" fmla="*/ 7299 w 22974"/>
                    <a:gd name="connsiteY2" fmla="*/ 31951 h 38588"/>
                    <a:gd name="connsiteX3" fmla="*/ -1980 w 22974"/>
                    <a:gd name="connsiteY3" fmla="*/ 30090 h 38588"/>
                    <a:gd name="connsiteX4" fmla="*/ -1980 w 22974"/>
                    <a:gd name="connsiteY4" fmla="*/ 34845 h 38588"/>
                    <a:gd name="connsiteX5" fmla="*/ 7250 w 22974"/>
                    <a:gd name="connsiteY5" fmla="*/ 36706 h 38588"/>
                    <a:gd name="connsiteX6" fmla="*/ 12468 w 22974"/>
                    <a:gd name="connsiteY6" fmla="*/ 36706 h 38588"/>
                    <a:gd name="connsiteX7" fmla="*/ 12468 w 22974"/>
                    <a:gd name="connsiteY7" fmla="*/ 2508 h 38588"/>
                    <a:gd name="connsiteX8" fmla="*/ 20995 w 22974"/>
                    <a:gd name="connsiteY8" fmla="*/ 2508 h 38588"/>
                    <a:gd name="connsiteX9" fmla="*/ 20995 w 22974"/>
                    <a:gd name="connsiteY9" fmla="*/ -1883 h 38588"/>
                    <a:gd name="connsiteX10" fmla="*/ -1227 w 22974"/>
                    <a:gd name="connsiteY10" fmla="*/ -1883 h 38588"/>
                    <a:gd name="connsiteX11" fmla="*/ -1227 w 22974"/>
                    <a:gd name="connsiteY11" fmla="*/ 250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27" y="2508"/>
                      </a:moveTo>
                      <a:lnTo>
                        <a:pt x="7299" y="2508"/>
                      </a:lnTo>
                      <a:lnTo>
                        <a:pt x="7299" y="31951"/>
                      </a:lnTo>
                      <a:lnTo>
                        <a:pt x="-1980" y="30090"/>
                      </a:lnTo>
                      <a:lnTo>
                        <a:pt x="-1980" y="34845"/>
                      </a:lnTo>
                      <a:lnTo>
                        <a:pt x="7250" y="36706"/>
                      </a:lnTo>
                      <a:lnTo>
                        <a:pt x="12468" y="36706"/>
                      </a:lnTo>
                      <a:lnTo>
                        <a:pt x="12468" y="2508"/>
                      </a:lnTo>
                      <a:lnTo>
                        <a:pt x="20995" y="2508"/>
                      </a:lnTo>
                      <a:lnTo>
                        <a:pt x="20995" y="-1883"/>
                      </a:lnTo>
                      <a:lnTo>
                        <a:pt x="-1227" y="-1883"/>
                      </a:lnTo>
                      <a:lnTo>
                        <a:pt x="-1227" y="2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8" name="Freeform: Shape 487">
                  <a:extLst>
                    <a:ext uri="{FF2B5EF4-FFF2-40B4-BE49-F238E27FC236}">
                      <a16:creationId xmlns:a16="http://schemas.microsoft.com/office/drawing/2014/main" id="{425B8C2E-5228-4DF0-978A-20E2282FEC16}"/>
                    </a:ext>
                  </a:extLst>
                </p:cNvPr>
                <p:cNvSpPr/>
                <p:nvPr/>
              </p:nvSpPr>
              <p:spPr>
                <a:xfrm flipV="1">
                  <a:off x="3754751" y="4266919"/>
                  <a:ext cx="24810" cy="38588"/>
                </a:xfrm>
                <a:custGeom>
                  <a:avLst/>
                  <a:gdLst>
                    <a:gd name="connsiteX0" fmla="*/ -1909 w 24810"/>
                    <a:gd name="connsiteY0" fmla="*/ 36706 h 38588"/>
                    <a:gd name="connsiteX1" fmla="*/ 22901 w 24810"/>
                    <a:gd name="connsiteY1" fmla="*/ 36706 h 38588"/>
                    <a:gd name="connsiteX2" fmla="*/ 22901 w 24810"/>
                    <a:gd name="connsiteY2" fmla="*/ 34481 h 38588"/>
                    <a:gd name="connsiteX3" fmla="*/ 8891 w 24810"/>
                    <a:gd name="connsiteY3" fmla="*/ -1883 h 38588"/>
                    <a:gd name="connsiteX4" fmla="*/ 3441 w 24810"/>
                    <a:gd name="connsiteY4" fmla="*/ -1883 h 38588"/>
                    <a:gd name="connsiteX5" fmla="*/ 16624 w 24810"/>
                    <a:gd name="connsiteY5" fmla="*/ 32306 h 38588"/>
                    <a:gd name="connsiteX6" fmla="*/ -1909 w 24810"/>
                    <a:gd name="connsiteY6" fmla="*/ 32306 h 38588"/>
                    <a:gd name="connsiteX7" fmla="*/ -1909 w 24810"/>
                    <a:gd name="connsiteY7" fmla="*/ 3670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909" y="36706"/>
                      </a:moveTo>
                      <a:lnTo>
                        <a:pt x="22901" y="36706"/>
                      </a:lnTo>
                      <a:lnTo>
                        <a:pt x="22901" y="34481"/>
                      </a:lnTo>
                      <a:lnTo>
                        <a:pt x="8891" y="-1883"/>
                      </a:lnTo>
                      <a:lnTo>
                        <a:pt x="3441" y="-1883"/>
                      </a:lnTo>
                      <a:lnTo>
                        <a:pt x="16624" y="32306"/>
                      </a:lnTo>
                      <a:lnTo>
                        <a:pt x="-1909" y="32306"/>
                      </a:lnTo>
                      <a:lnTo>
                        <a:pt x="-1909" y="3670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89" name="Graphic 2">
                <a:extLst>
                  <a:ext uri="{FF2B5EF4-FFF2-40B4-BE49-F238E27FC236}">
                    <a16:creationId xmlns:a16="http://schemas.microsoft.com/office/drawing/2014/main" id="{A9F519BB-D433-4E87-9689-8F2B36779AC5}"/>
                  </a:ext>
                </a:extLst>
              </p:cNvPr>
              <p:cNvGrpSpPr/>
              <p:nvPr/>
            </p:nvGrpSpPr>
            <p:grpSpPr>
              <a:xfrm>
                <a:off x="3415930" y="4324559"/>
                <a:ext cx="367632" cy="40970"/>
                <a:chOff x="3415930" y="4324559"/>
                <a:chExt cx="367632" cy="40970"/>
              </a:xfrm>
              <a:solidFill>
                <a:srgbClr val="000000"/>
              </a:solidFill>
            </p:grpSpPr>
            <p:sp>
              <p:nvSpPr>
                <p:cNvPr id="490" name="Freeform: Shape 489">
                  <a:extLst>
                    <a:ext uri="{FF2B5EF4-FFF2-40B4-BE49-F238E27FC236}">
                      <a16:creationId xmlns:a16="http://schemas.microsoft.com/office/drawing/2014/main" id="{353B96E6-C2F2-4F3B-BDBC-D5E45FD3A551}"/>
                    </a:ext>
                  </a:extLst>
                </p:cNvPr>
                <p:cNvSpPr/>
                <p:nvPr/>
              </p:nvSpPr>
              <p:spPr>
                <a:xfrm flipV="1">
                  <a:off x="3415930" y="4335831"/>
                  <a:ext cx="28168" cy="28945"/>
                </a:xfrm>
                <a:custGeom>
                  <a:avLst/>
                  <a:gdLst>
                    <a:gd name="connsiteX0" fmla="*/ -1814 w 28168"/>
                    <a:gd name="connsiteY0" fmla="*/ 27653 h 28945"/>
                    <a:gd name="connsiteX1" fmla="*/ 3223 w 28168"/>
                    <a:gd name="connsiteY1" fmla="*/ 27653 h 28945"/>
                    <a:gd name="connsiteX2" fmla="*/ 12270 w 28168"/>
                    <a:gd name="connsiteY2" fmla="*/ 3363 h 28945"/>
                    <a:gd name="connsiteX3" fmla="*/ 21318 w 28168"/>
                    <a:gd name="connsiteY3" fmla="*/ 27653 h 28945"/>
                    <a:gd name="connsiteX4" fmla="*/ 26355 w 28168"/>
                    <a:gd name="connsiteY4" fmla="*/ 27653 h 28945"/>
                    <a:gd name="connsiteX5" fmla="*/ 15496 w 28168"/>
                    <a:gd name="connsiteY5" fmla="*/ -1293 h 28945"/>
                    <a:gd name="connsiteX6" fmla="*/ 9037 w 28168"/>
                    <a:gd name="connsiteY6" fmla="*/ -1293 h 28945"/>
                    <a:gd name="connsiteX7" fmla="*/ -1814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814" y="27653"/>
                      </a:moveTo>
                      <a:lnTo>
                        <a:pt x="3223" y="27653"/>
                      </a:lnTo>
                      <a:lnTo>
                        <a:pt x="12270" y="3363"/>
                      </a:lnTo>
                      <a:lnTo>
                        <a:pt x="21318" y="27653"/>
                      </a:lnTo>
                      <a:lnTo>
                        <a:pt x="26355" y="27653"/>
                      </a:lnTo>
                      <a:lnTo>
                        <a:pt x="15496" y="-1293"/>
                      </a:lnTo>
                      <a:lnTo>
                        <a:pt x="9037" y="-1293"/>
                      </a:lnTo>
                      <a:lnTo>
                        <a:pt x="-1814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1" name="Freeform: Shape 490">
                  <a:extLst>
                    <a:ext uri="{FF2B5EF4-FFF2-40B4-BE49-F238E27FC236}">
                      <a16:creationId xmlns:a16="http://schemas.microsoft.com/office/drawing/2014/main" id="{91780BEA-F8EA-44EC-8612-1C802EA6A000}"/>
                    </a:ext>
                  </a:extLst>
                </p:cNvPr>
                <p:cNvSpPr/>
                <p:nvPr/>
              </p:nvSpPr>
              <p:spPr>
                <a:xfrm flipV="1">
                  <a:off x="3448850" y="4335137"/>
                  <a:ext cx="24455" cy="30393"/>
                </a:xfrm>
                <a:custGeom>
                  <a:avLst/>
                  <a:gdLst>
                    <a:gd name="connsiteX0" fmla="*/ 13190 w 24455"/>
                    <a:gd name="connsiteY0" fmla="*/ 14010 h 30393"/>
                    <a:gd name="connsiteX1" fmla="*/ 5201 w 24455"/>
                    <a:gd name="connsiteY1" fmla="*/ 12695 h 30393"/>
                    <a:gd name="connsiteX2" fmla="*/ 2976 w 24455"/>
                    <a:gd name="connsiteY2" fmla="*/ 8196 h 30393"/>
                    <a:gd name="connsiteX3" fmla="*/ 4647 w 24455"/>
                    <a:gd name="connsiteY3" fmla="*/ 4177 h 30393"/>
                    <a:gd name="connsiteX4" fmla="*/ 9179 w 24455"/>
                    <a:gd name="connsiteY4" fmla="*/ 2696 h 30393"/>
                    <a:gd name="connsiteX5" fmla="*/ 15530 w 24455"/>
                    <a:gd name="connsiteY5" fmla="*/ 5500 h 30393"/>
                    <a:gd name="connsiteX6" fmla="*/ 17921 w 24455"/>
                    <a:gd name="connsiteY6" fmla="*/ 12952 h 30393"/>
                    <a:gd name="connsiteX7" fmla="*/ 17921 w 24455"/>
                    <a:gd name="connsiteY7" fmla="*/ 14010 h 30393"/>
                    <a:gd name="connsiteX8" fmla="*/ 13190 w 24455"/>
                    <a:gd name="connsiteY8" fmla="*/ 14010 h 30393"/>
                    <a:gd name="connsiteX9" fmla="*/ 22676 w 24455"/>
                    <a:gd name="connsiteY9" fmla="*/ 15978 h 30393"/>
                    <a:gd name="connsiteX10" fmla="*/ 22676 w 24455"/>
                    <a:gd name="connsiteY10" fmla="*/ -537 h 30393"/>
                    <a:gd name="connsiteX11" fmla="*/ 17921 w 24455"/>
                    <a:gd name="connsiteY11" fmla="*/ -537 h 30393"/>
                    <a:gd name="connsiteX12" fmla="*/ 17921 w 24455"/>
                    <a:gd name="connsiteY12" fmla="*/ 3854 h 30393"/>
                    <a:gd name="connsiteX13" fmla="*/ 13860 w 24455"/>
                    <a:gd name="connsiteY13" fmla="*/ -33 h 30393"/>
                    <a:gd name="connsiteX14" fmla="*/ 7914 w 24455"/>
                    <a:gd name="connsiteY14" fmla="*/ -1290 h 30393"/>
                    <a:gd name="connsiteX15" fmla="*/ 843 w 24455"/>
                    <a:gd name="connsiteY15" fmla="*/ 1208 h 30393"/>
                    <a:gd name="connsiteX16" fmla="*/ -1779 w 24455"/>
                    <a:gd name="connsiteY16" fmla="*/ 7890 h 30393"/>
                    <a:gd name="connsiteX17" fmla="*/ 1488 w 24455"/>
                    <a:gd name="connsiteY17" fmla="*/ 15251 h 30393"/>
                    <a:gd name="connsiteX18" fmla="*/ 11246 w 24455"/>
                    <a:gd name="connsiteY18" fmla="*/ 17732 h 30393"/>
                    <a:gd name="connsiteX19" fmla="*/ 17921 w 24455"/>
                    <a:gd name="connsiteY19" fmla="*/ 17732 h 30393"/>
                    <a:gd name="connsiteX20" fmla="*/ 17921 w 24455"/>
                    <a:gd name="connsiteY20" fmla="*/ 18203 h 30393"/>
                    <a:gd name="connsiteX21" fmla="*/ 15762 w 24455"/>
                    <a:gd name="connsiteY21" fmla="*/ 23281 h 30393"/>
                    <a:gd name="connsiteX22" fmla="*/ 9700 w 24455"/>
                    <a:gd name="connsiteY22" fmla="*/ 25076 h 30393"/>
                    <a:gd name="connsiteX23" fmla="*/ 4862 w 24455"/>
                    <a:gd name="connsiteY23" fmla="*/ 24480 h 30393"/>
                    <a:gd name="connsiteX24" fmla="*/ 346 w 24455"/>
                    <a:gd name="connsiteY24" fmla="*/ 22694 h 30393"/>
                    <a:gd name="connsiteX25" fmla="*/ 346 w 24455"/>
                    <a:gd name="connsiteY25" fmla="*/ 27094 h 30393"/>
                    <a:gd name="connsiteX26" fmla="*/ 5408 w 24455"/>
                    <a:gd name="connsiteY26" fmla="*/ 28599 h 30393"/>
                    <a:gd name="connsiteX27" fmla="*/ 10188 w 24455"/>
                    <a:gd name="connsiteY27" fmla="*/ 29103 h 30393"/>
                    <a:gd name="connsiteX28" fmla="*/ 19575 w 24455"/>
                    <a:gd name="connsiteY28" fmla="*/ 25845 h 30393"/>
                    <a:gd name="connsiteX29" fmla="*/ 22676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90" y="14010"/>
                      </a:moveTo>
                      <a:cubicBezTo>
                        <a:pt x="9347" y="14010"/>
                        <a:pt x="6684" y="13572"/>
                        <a:pt x="5201" y="12695"/>
                      </a:cubicBezTo>
                      <a:cubicBezTo>
                        <a:pt x="3718" y="11819"/>
                        <a:pt x="2976" y="10319"/>
                        <a:pt x="2976" y="8196"/>
                      </a:cubicBezTo>
                      <a:cubicBezTo>
                        <a:pt x="2976" y="6509"/>
                        <a:pt x="3533" y="5169"/>
                        <a:pt x="4647" y="4177"/>
                      </a:cubicBezTo>
                      <a:cubicBezTo>
                        <a:pt x="5761" y="3190"/>
                        <a:pt x="7271" y="2696"/>
                        <a:pt x="9179" y="2696"/>
                      </a:cubicBezTo>
                      <a:cubicBezTo>
                        <a:pt x="11820" y="2696"/>
                        <a:pt x="13937" y="3631"/>
                        <a:pt x="15530" y="5500"/>
                      </a:cubicBezTo>
                      <a:cubicBezTo>
                        <a:pt x="17124" y="7369"/>
                        <a:pt x="17921" y="9853"/>
                        <a:pt x="17921" y="12952"/>
                      </a:cubicBezTo>
                      <a:lnTo>
                        <a:pt x="17921" y="14010"/>
                      </a:lnTo>
                      <a:lnTo>
                        <a:pt x="13190" y="14010"/>
                      </a:lnTo>
                      <a:close/>
                      <a:moveTo>
                        <a:pt x="22676" y="15978"/>
                      </a:moveTo>
                      <a:lnTo>
                        <a:pt x="22676" y="-537"/>
                      </a:lnTo>
                      <a:lnTo>
                        <a:pt x="17921" y="-537"/>
                      </a:lnTo>
                      <a:lnTo>
                        <a:pt x="17921" y="3854"/>
                      </a:lnTo>
                      <a:cubicBezTo>
                        <a:pt x="16834" y="2101"/>
                        <a:pt x="15481" y="805"/>
                        <a:pt x="13860" y="-33"/>
                      </a:cubicBezTo>
                      <a:cubicBezTo>
                        <a:pt x="12239" y="-871"/>
                        <a:pt x="10257" y="-1290"/>
                        <a:pt x="7914" y="-1290"/>
                      </a:cubicBezTo>
                      <a:cubicBezTo>
                        <a:pt x="4953" y="-1290"/>
                        <a:pt x="2596" y="-457"/>
                        <a:pt x="843" y="1208"/>
                      </a:cubicBezTo>
                      <a:cubicBezTo>
                        <a:pt x="-905" y="2873"/>
                        <a:pt x="-1779" y="5100"/>
                        <a:pt x="-1779" y="7890"/>
                      </a:cubicBezTo>
                      <a:cubicBezTo>
                        <a:pt x="-1779" y="11143"/>
                        <a:pt x="-690" y="13597"/>
                        <a:pt x="1488" y="15251"/>
                      </a:cubicBezTo>
                      <a:cubicBezTo>
                        <a:pt x="3671" y="16905"/>
                        <a:pt x="6924" y="17732"/>
                        <a:pt x="11246" y="17732"/>
                      </a:cubicBezTo>
                      <a:lnTo>
                        <a:pt x="17921" y="17732"/>
                      </a:lnTo>
                      <a:lnTo>
                        <a:pt x="17921" y="18203"/>
                      </a:lnTo>
                      <a:cubicBezTo>
                        <a:pt x="17921" y="20392"/>
                        <a:pt x="17201" y="22085"/>
                        <a:pt x="15762" y="23281"/>
                      </a:cubicBezTo>
                      <a:cubicBezTo>
                        <a:pt x="14323" y="24478"/>
                        <a:pt x="12302" y="25076"/>
                        <a:pt x="9700" y="25076"/>
                      </a:cubicBezTo>
                      <a:cubicBezTo>
                        <a:pt x="8046" y="25076"/>
                        <a:pt x="6433" y="24877"/>
                        <a:pt x="4862" y="24480"/>
                      </a:cubicBezTo>
                      <a:cubicBezTo>
                        <a:pt x="3296" y="24083"/>
                        <a:pt x="1791" y="23488"/>
                        <a:pt x="346" y="22694"/>
                      </a:cubicBezTo>
                      <a:lnTo>
                        <a:pt x="346" y="27094"/>
                      </a:lnTo>
                      <a:cubicBezTo>
                        <a:pt x="2083" y="27766"/>
                        <a:pt x="3770" y="28268"/>
                        <a:pt x="5408" y="28599"/>
                      </a:cubicBezTo>
                      <a:cubicBezTo>
                        <a:pt x="7045" y="28935"/>
                        <a:pt x="8639" y="29103"/>
                        <a:pt x="10188" y="29103"/>
                      </a:cubicBezTo>
                      <a:cubicBezTo>
                        <a:pt x="14378" y="29103"/>
                        <a:pt x="17507" y="28017"/>
                        <a:pt x="19575" y="25845"/>
                      </a:cubicBezTo>
                      <a:cubicBezTo>
                        <a:pt x="21642" y="23678"/>
                        <a:pt x="22676" y="20389"/>
                        <a:pt x="22676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2" name="Freeform: Shape 491">
                  <a:extLst>
                    <a:ext uri="{FF2B5EF4-FFF2-40B4-BE49-F238E27FC236}">
                      <a16:creationId xmlns:a16="http://schemas.microsoft.com/office/drawing/2014/main" id="{E7D491DD-3D86-4CA7-960F-B0CB0F785CC2}"/>
                    </a:ext>
                  </a:extLst>
                </p:cNvPr>
                <p:cNvSpPr/>
                <p:nvPr/>
              </p:nvSpPr>
              <p:spPr>
                <a:xfrm flipV="1">
                  <a:off x="3483096" y="4324559"/>
                  <a:ext cx="4755" cy="40218"/>
                </a:xfrm>
                <a:custGeom>
                  <a:avLst/>
                  <a:gdLst>
                    <a:gd name="connsiteX0" fmla="*/ -805 w 4755"/>
                    <a:gd name="connsiteY0" fmla="*/ 38243 h 40218"/>
                    <a:gd name="connsiteX1" fmla="*/ 3951 w 4755"/>
                    <a:gd name="connsiteY1" fmla="*/ 38243 h 40218"/>
                    <a:gd name="connsiteX2" fmla="*/ 3951 w 4755"/>
                    <a:gd name="connsiteY2" fmla="*/ -1975 h 40218"/>
                    <a:gd name="connsiteX3" fmla="*/ -805 w 4755"/>
                    <a:gd name="connsiteY3" fmla="*/ -1975 h 40218"/>
                    <a:gd name="connsiteX4" fmla="*/ -805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805" y="38243"/>
                      </a:moveTo>
                      <a:lnTo>
                        <a:pt x="3951" y="38243"/>
                      </a:lnTo>
                      <a:lnTo>
                        <a:pt x="3951" y="-1975"/>
                      </a:lnTo>
                      <a:lnTo>
                        <a:pt x="-805" y="-1975"/>
                      </a:lnTo>
                      <a:lnTo>
                        <a:pt x="-805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3" name="Freeform: Shape 492">
                  <a:extLst>
                    <a:ext uri="{FF2B5EF4-FFF2-40B4-BE49-F238E27FC236}">
                      <a16:creationId xmlns:a16="http://schemas.microsoft.com/office/drawing/2014/main" id="{04BCF7B2-95FE-484C-8156-AE0207F54C14}"/>
                    </a:ext>
                  </a:extLst>
                </p:cNvPr>
                <p:cNvSpPr/>
                <p:nvPr/>
              </p:nvSpPr>
              <p:spPr>
                <a:xfrm flipV="1">
                  <a:off x="3497313" y="4335137"/>
                  <a:ext cx="24240" cy="30393"/>
                </a:xfrm>
                <a:custGeom>
                  <a:avLst/>
                  <a:gdLst>
                    <a:gd name="connsiteX0" fmla="*/ -1921 w 24240"/>
                    <a:gd name="connsiteY0" fmla="*/ 10884 h 30393"/>
                    <a:gd name="connsiteX1" fmla="*/ -1921 w 24240"/>
                    <a:gd name="connsiteY1" fmla="*/ 28409 h 30393"/>
                    <a:gd name="connsiteX2" fmla="*/ 2834 w 24240"/>
                    <a:gd name="connsiteY2" fmla="*/ 28409 h 30393"/>
                    <a:gd name="connsiteX3" fmla="*/ 2834 w 24240"/>
                    <a:gd name="connsiteY3" fmla="*/ 11066 h 30393"/>
                    <a:gd name="connsiteX4" fmla="*/ 4430 w 24240"/>
                    <a:gd name="connsiteY4" fmla="*/ 4896 h 30393"/>
                    <a:gd name="connsiteX5" fmla="*/ 9244 w 24240"/>
                    <a:gd name="connsiteY5" fmla="*/ 2845 h 30393"/>
                    <a:gd name="connsiteX6" fmla="*/ 15322 w 24240"/>
                    <a:gd name="connsiteY6" fmla="*/ 5302 h 30393"/>
                    <a:gd name="connsiteX7" fmla="*/ 17564 w 24240"/>
                    <a:gd name="connsiteY7" fmla="*/ 12000 h 30393"/>
                    <a:gd name="connsiteX8" fmla="*/ 17564 w 24240"/>
                    <a:gd name="connsiteY8" fmla="*/ 28409 h 30393"/>
                    <a:gd name="connsiteX9" fmla="*/ 22319 w 24240"/>
                    <a:gd name="connsiteY9" fmla="*/ 28409 h 30393"/>
                    <a:gd name="connsiteX10" fmla="*/ 22319 w 24240"/>
                    <a:gd name="connsiteY10" fmla="*/ -537 h 30393"/>
                    <a:gd name="connsiteX11" fmla="*/ 17564 w 24240"/>
                    <a:gd name="connsiteY11" fmla="*/ -537 h 30393"/>
                    <a:gd name="connsiteX12" fmla="*/ 17564 w 24240"/>
                    <a:gd name="connsiteY12" fmla="*/ 3912 h 30393"/>
                    <a:gd name="connsiteX13" fmla="*/ 13544 w 24240"/>
                    <a:gd name="connsiteY13" fmla="*/ -8 h 30393"/>
                    <a:gd name="connsiteX14" fmla="*/ 8235 w 24240"/>
                    <a:gd name="connsiteY14" fmla="*/ -1290 h 30393"/>
                    <a:gd name="connsiteX15" fmla="*/ 659 w 24240"/>
                    <a:gd name="connsiteY15" fmla="*/ 1812 h 30393"/>
                    <a:gd name="connsiteX16" fmla="*/ -1921 w 24240"/>
                    <a:gd name="connsiteY16" fmla="*/ 10884 h 30393"/>
                    <a:gd name="connsiteX17" fmla="*/ 10046 w 24240"/>
                    <a:gd name="connsiteY17" fmla="*/ 29103 h 30393"/>
                    <a:gd name="connsiteX18" fmla="*/ 10046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21" y="10884"/>
                      </a:moveTo>
                      <a:lnTo>
                        <a:pt x="-1921" y="28409"/>
                      </a:lnTo>
                      <a:lnTo>
                        <a:pt x="2834" y="28409"/>
                      </a:lnTo>
                      <a:lnTo>
                        <a:pt x="2834" y="11066"/>
                      </a:lnTo>
                      <a:cubicBezTo>
                        <a:pt x="2834" y="8326"/>
                        <a:pt x="3366" y="6269"/>
                        <a:pt x="4430" y="4896"/>
                      </a:cubicBezTo>
                      <a:cubicBezTo>
                        <a:pt x="5500" y="3529"/>
                        <a:pt x="7105" y="2845"/>
                        <a:pt x="9244" y="2845"/>
                      </a:cubicBezTo>
                      <a:cubicBezTo>
                        <a:pt x="11808" y="2845"/>
                        <a:pt x="13834" y="3664"/>
                        <a:pt x="15322" y="5302"/>
                      </a:cubicBezTo>
                      <a:cubicBezTo>
                        <a:pt x="16817" y="6939"/>
                        <a:pt x="17564" y="9172"/>
                        <a:pt x="17564" y="12000"/>
                      </a:cubicBezTo>
                      <a:lnTo>
                        <a:pt x="17564" y="28409"/>
                      </a:lnTo>
                      <a:lnTo>
                        <a:pt x="22319" y="28409"/>
                      </a:lnTo>
                      <a:lnTo>
                        <a:pt x="22319" y="-537"/>
                      </a:lnTo>
                      <a:lnTo>
                        <a:pt x="17564" y="-537"/>
                      </a:lnTo>
                      <a:lnTo>
                        <a:pt x="17564" y="3912"/>
                      </a:lnTo>
                      <a:cubicBezTo>
                        <a:pt x="16411" y="2153"/>
                        <a:pt x="15072" y="847"/>
                        <a:pt x="13544" y="-8"/>
                      </a:cubicBezTo>
                      <a:cubicBezTo>
                        <a:pt x="12023" y="-862"/>
                        <a:pt x="10253" y="-1290"/>
                        <a:pt x="8235" y="-1290"/>
                      </a:cubicBezTo>
                      <a:cubicBezTo>
                        <a:pt x="4910" y="-1290"/>
                        <a:pt x="2385" y="-256"/>
                        <a:pt x="659" y="1812"/>
                      </a:cubicBezTo>
                      <a:cubicBezTo>
                        <a:pt x="-1061" y="3879"/>
                        <a:pt x="-1921" y="6903"/>
                        <a:pt x="-1921" y="10884"/>
                      </a:cubicBezTo>
                      <a:close/>
                      <a:moveTo>
                        <a:pt x="10046" y="29103"/>
                      </a:moveTo>
                      <a:lnTo>
                        <a:pt x="10046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4" name="Freeform: Shape 493">
                  <a:extLst>
                    <a:ext uri="{FF2B5EF4-FFF2-40B4-BE49-F238E27FC236}">
                      <a16:creationId xmlns:a16="http://schemas.microsoft.com/office/drawing/2014/main" id="{74DC6202-3615-4680-B734-EC63BD7AB382}"/>
                    </a:ext>
                  </a:extLst>
                </p:cNvPr>
                <p:cNvSpPr/>
                <p:nvPr/>
              </p:nvSpPr>
              <p:spPr>
                <a:xfrm flipV="1">
                  <a:off x="3529280" y="4335137"/>
                  <a:ext cx="26828" cy="30393"/>
                </a:xfrm>
                <a:custGeom>
                  <a:avLst/>
                  <a:gdLst>
                    <a:gd name="connsiteX0" fmla="*/ 24946 w 26828"/>
                    <a:gd name="connsiteY0" fmla="*/ 15127 h 30393"/>
                    <a:gd name="connsiteX1" fmla="*/ 24946 w 26828"/>
                    <a:gd name="connsiteY1" fmla="*/ 12803 h 30393"/>
                    <a:gd name="connsiteX2" fmla="*/ 3079 w 26828"/>
                    <a:gd name="connsiteY2" fmla="*/ 12803 h 30393"/>
                    <a:gd name="connsiteX3" fmla="*/ 6040 w 26828"/>
                    <a:gd name="connsiteY3" fmla="*/ 5318 h 30393"/>
                    <a:gd name="connsiteX4" fmla="*/ 13417 w 26828"/>
                    <a:gd name="connsiteY4" fmla="*/ 2746 h 30393"/>
                    <a:gd name="connsiteX5" fmla="*/ 18726 w 26828"/>
                    <a:gd name="connsiteY5" fmla="*/ 3416 h 30393"/>
                    <a:gd name="connsiteX6" fmla="*/ 23837 w 26828"/>
                    <a:gd name="connsiteY6" fmla="*/ 5434 h 30393"/>
                    <a:gd name="connsiteX7" fmla="*/ 23837 w 26828"/>
                    <a:gd name="connsiteY7" fmla="*/ 935 h 30393"/>
                    <a:gd name="connsiteX8" fmla="*/ 18586 w 26828"/>
                    <a:gd name="connsiteY8" fmla="*/ -719 h 30393"/>
                    <a:gd name="connsiteX9" fmla="*/ 13136 w 26828"/>
                    <a:gd name="connsiteY9" fmla="*/ -1290 h 30393"/>
                    <a:gd name="connsiteX10" fmla="*/ 2161 w 26828"/>
                    <a:gd name="connsiteY10" fmla="*/ 2738 h 30393"/>
                    <a:gd name="connsiteX11" fmla="*/ -1883 w 26828"/>
                    <a:gd name="connsiteY11" fmla="*/ 13655 h 30393"/>
                    <a:gd name="connsiteX12" fmla="*/ 1954 w 26828"/>
                    <a:gd name="connsiteY12" fmla="*/ 24927 h 30393"/>
                    <a:gd name="connsiteX13" fmla="*/ 12309 w 26828"/>
                    <a:gd name="connsiteY13" fmla="*/ 29103 h 30393"/>
                    <a:gd name="connsiteX14" fmla="*/ 21546 w 26828"/>
                    <a:gd name="connsiteY14" fmla="*/ 25340 h 30393"/>
                    <a:gd name="connsiteX15" fmla="*/ 24946 w 26828"/>
                    <a:gd name="connsiteY15" fmla="*/ 15127 h 30393"/>
                    <a:gd name="connsiteX16" fmla="*/ 20190 w 26828"/>
                    <a:gd name="connsiteY16" fmla="*/ 16524 h 30393"/>
                    <a:gd name="connsiteX17" fmla="*/ 18007 w 26828"/>
                    <a:gd name="connsiteY17" fmla="*/ 22744 h 30393"/>
                    <a:gd name="connsiteX18" fmla="*/ 12358 w 26828"/>
                    <a:gd name="connsiteY18" fmla="*/ 25076 h 30393"/>
                    <a:gd name="connsiteX19" fmla="*/ 5990 w 26828"/>
                    <a:gd name="connsiteY19" fmla="*/ 22826 h 30393"/>
                    <a:gd name="connsiteX20" fmla="*/ 3236 w 26828"/>
                    <a:gd name="connsiteY20" fmla="*/ 16491 h 30393"/>
                    <a:gd name="connsiteX21" fmla="*/ 20190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46" y="15127"/>
                      </a:moveTo>
                      <a:lnTo>
                        <a:pt x="24946" y="12803"/>
                      </a:lnTo>
                      <a:lnTo>
                        <a:pt x="3079" y="12803"/>
                      </a:lnTo>
                      <a:cubicBezTo>
                        <a:pt x="3289" y="9528"/>
                        <a:pt x="4276" y="7033"/>
                        <a:pt x="6040" y="5318"/>
                      </a:cubicBezTo>
                      <a:cubicBezTo>
                        <a:pt x="7804" y="3603"/>
                        <a:pt x="10263" y="2746"/>
                        <a:pt x="13417" y="2746"/>
                      </a:cubicBezTo>
                      <a:cubicBezTo>
                        <a:pt x="15242" y="2746"/>
                        <a:pt x="17012" y="2969"/>
                        <a:pt x="18726" y="3416"/>
                      </a:cubicBezTo>
                      <a:cubicBezTo>
                        <a:pt x="20441" y="3863"/>
                        <a:pt x="22145" y="4535"/>
                        <a:pt x="23837" y="5434"/>
                      </a:cubicBezTo>
                      <a:lnTo>
                        <a:pt x="23837" y="935"/>
                      </a:lnTo>
                      <a:cubicBezTo>
                        <a:pt x="22128" y="213"/>
                        <a:pt x="20378" y="-339"/>
                        <a:pt x="18586" y="-719"/>
                      </a:cubicBezTo>
                      <a:cubicBezTo>
                        <a:pt x="16794" y="-1100"/>
                        <a:pt x="14977" y="-1290"/>
                        <a:pt x="13136" y="-1290"/>
                      </a:cubicBezTo>
                      <a:cubicBezTo>
                        <a:pt x="8515" y="-1290"/>
                        <a:pt x="4857" y="53"/>
                        <a:pt x="2161" y="2738"/>
                      </a:cubicBezTo>
                      <a:cubicBezTo>
                        <a:pt x="-535" y="5428"/>
                        <a:pt x="-1883" y="9067"/>
                        <a:pt x="-1883" y="13655"/>
                      </a:cubicBezTo>
                      <a:cubicBezTo>
                        <a:pt x="-1883" y="18391"/>
                        <a:pt x="-604" y="22148"/>
                        <a:pt x="1954" y="24927"/>
                      </a:cubicBezTo>
                      <a:cubicBezTo>
                        <a:pt x="4513" y="27711"/>
                        <a:pt x="7964" y="29103"/>
                        <a:pt x="12309" y="29103"/>
                      </a:cubicBezTo>
                      <a:cubicBezTo>
                        <a:pt x="16201" y="29103"/>
                        <a:pt x="19280" y="27849"/>
                        <a:pt x="21546" y="25340"/>
                      </a:cubicBezTo>
                      <a:cubicBezTo>
                        <a:pt x="23813" y="22837"/>
                        <a:pt x="24946" y="19433"/>
                        <a:pt x="24946" y="15127"/>
                      </a:cubicBezTo>
                      <a:close/>
                      <a:moveTo>
                        <a:pt x="20190" y="16524"/>
                      </a:moveTo>
                      <a:cubicBezTo>
                        <a:pt x="20157" y="19121"/>
                        <a:pt x="19429" y="21194"/>
                        <a:pt x="18007" y="22744"/>
                      </a:cubicBezTo>
                      <a:cubicBezTo>
                        <a:pt x="16584" y="24298"/>
                        <a:pt x="14702" y="25076"/>
                        <a:pt x="12358" y="25076"/>
                      </a:cubicBezTo>
                      <a:cubicBezTo>
                        <a:pt x="9706" y="25076"/>
                        <a:pt x="7584" y="24326"/>
                        <a:pt x="5990" y="22826"/>
                      </a:cubicBezTo>
                      <a:cubicBezTo>
                        <a:pt x="4397" y="21327"/>
                        <a:pt x="3479" y="19215"/>
                        <a:pt x="3236" y="16491"/>
                      </a:cubicBezTo>
                      <a:lnTo>
                        <a:pt x="20190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5" name="Freeform: Shape 494">
                  <a:extLst>
                    <a:ext uri="{FF2B5EF4-FFF2-40B4-BE49-F238E27FC236}">
                      <a16:creationId xmlns:a16="http://schemas.microsoft.com/office/drawing/2014/main" id="{7E1F5ADD-DB68-44B5-B9E2-2D7445DC70B1}"/>
                    </a:ext>
                  </a:extLst>
                </p:cNvPr>
                <p:cNvSpPr/>
                <p:nvPr/>
              </p:nvSpPr>
              <p:spPr>
                <a:xfrm flipV="1">
                  <a:off x="3558925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6" name="Freeform: Shape 495">
                  <a:extLst>
                    <a:ext uri="{FF2B5EF4-FFF2-40B4-BE49-F238E27FC236}">
                      <a16:creationId xmlns:a16="http://schemas.microsoft.com/office/drawing/2014/main" id="{49416370-01D1-4265-932A-DD74B7DCEA3C}"/>
                    </a:ext>
                  </a:extLst>
                </p:cNvPr>
                <p:cNvSpPr/>
                <p:nvPr/>
              </p:nvSpPr>
              <p:spPr>
                <a:xfrm flipV="1">
                  <a:off x="3581357" y="4340744"/>
                  <a:ext cx="33130" cy="14936"/>
                </a:xfrm>
                <a:custGeom>
                  <a:avLst/>
                  <a:gdLst>
                    <a:gd name="connsiteX0" fmla="*/ -2583 w 33130"/>
                    <a:gd name="connsiteY0" fmla="*/ 13390 h 14936"/>
                    <a:gd name="connsiteX1" fmla="*/ 30547 w 33130"/>
                    <a:gd name="connsiteY1" fmla="*/ 13390 h 14936"/>
                    <a:gd name="connsiteX2" fmla="*/ 30547 w 33130"/>
                    <a:gd name="connsiteY2" fmla="*/ 9048 h 14936"/>
                    <a:gd name="connsiteX3" fmla="*/ -2583 w 33130"/>
                    <a:gd name="connsiteY3" fmla="*/ 9048 h 14936"/>
                    <a:gd name="connsiteX4" fmla="*/ -2583 w 33130"/>
                    <a:gd name="connsiteY4" fmla="*/ 13390 h 14936"/>
                    <a:gd name="connsiteX5" fmla="*/ -2583 w 33130"/>
                    <a:gd name="connsiteY5" fmla="*/ 2845 h 14936"/>
                    <a:gd name="connsiteX6" fmla="*/ 30547 w 33130"/>
                    <a:gd name="connsiteY6" fmla="*/ 2845 h 14936"/>
                    <a:gd name="connsiteX7" fmla="*/ 30547 w 33130"/>
                    <a:gd name="connsiteY7" fmla="*/ -1546 h 14936"/>
                    <a:gd name="connsiteX8" fmla="*/ -2583 w 33130"/>
                    <a:gd name="connsiteY8" fmla="*/ -1546 h 14936"/>
                    <a:gd name="connsiteX9" fmla="*/ -2583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83" y="13390"/>
                      </a:moveTo>
                      <a:lnTo>
                        <a:pt x="30547" y="13390"/>
                      </a:lnTo>
                      <a:lnTo>
                        <a:pt x="30547" y="9048"/>
                      </a:lnTo>
                      <a:lnTo>
                        <a:pt x="-2583" y="9048"/>
                      </a:lnTo>
                      <a:lnTo>
                        <a:pt x="-2583" y="13390"/>
                      </a:lnTo>
                      <a:close/>
                      <a:moveTo>
                        <a:pt x="-2583" y="2845"/>
                      </a:moveTo>
                      <a:lnTo>
                        <a:pt x="30547" y="2845"/>
                      </a:lnTo>
                      <a:lnTo>
                        <a:pt x="30547" y="-1546"/>
                      </a:lnTo>
                      <a:lnTo>
                        <a:pt x="-2583" y="-1546"/>
                      </a:lnTo>
                      <a:lnTo>
                        <a:pt x="-2583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7" name="Freeform: Shape 496">
                  <a:extLst>
                    <a:ext uri="{FF2B5EF4-FFF2-40B4-BE49-F238E27FC236}">
                      <a16:creationId xmlns:a16="http://schemas.microsoft.com/office/drawing/2014/main" id="{AD8FC536-6BC4-4ACD-AE92-54EB4B8A0AF9}"/>
                    </a:ext>
                  </a:extLst>
                </p:cNvPr>
                <p:cNvSpPr/>
                <p:nvPr/>
              </p:nvSpPr>
              <p:spPr>
                <a:xfrm flipV="1">
                  <a:off x="3620098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8" name="Freeform: Shape 497">
                  <a:extLst>
                    <a:ext uri="{FF2B5EF4-FFF2-40B4-BE49-F238E27FC236}">
                      <a16:creationId xmlns:a16="http://schemas.microsoft.com/office/drawing/2014/main" id="{82170594-101A-47AB-A489-4B8F63EFBE5F}"/>
                    </a:ext>
                  </a:extLst>
                </p:cNvPr>
                <p:cNvSpPr/>
                <p:nvPr/>
              </p:nvSpPr>
              <p:spPr>
                <a:xfrm flipV="1">
                  <a:off x="3639512" y="4326188"/>
                  <a:ext cx="28118" cy="38588"/>
                </a:xfrm>
                <a:custGeom>
                  <a:avLst/>
                  <a:gdLst>
                    <a:gd name="connsiteX0" fmla="*/ 15508 w 28118"/>
                    <a:gd name="connsiteY0" fmla="*/ 32163 h 38588"/>
                    <a:gd name="connsiteX1" fmla="*/ 2325 w 28118"/>
                    <a:gd name="connsiteY1" fmla="*/ 11562 h 38588"/>
                    <a:gd name="connsiteX2" fmla="*/ 15508 w 28118"/>
                    <a:gd name="connsiteY2" fmla="*/ 11562 h 38588"/>
                    <a:gd name="connsiteX3" fmla="*/ 15508 w 28118"/>
                    <a:gd name="connsiteY3" fmla="*/ 32163 h 38588"/>
                    <a:gd name="connsiteX4" fmla="*/ 14135 w 28118"/>
                    <a:gd name="connsiteY4" fmla="*/ 36712 h 38588"/>
                    <a:gd name="connsiteX5" fmla="*/ 20701 w 28118"/>
                    <a:gd name="connsiteY5" fmla="*/ 36712 h 38588"/>
                    <a:gd name="connsiteX6" fmla="*/ 20701 w 28118"/>
                    <a:gd name="connsiteY6" fmla="*/ 11562 h 38588"/>
                    <a:gd name="connsiteX7" fmla="*/ 26209 w 28118"/>
                    <a:gd name="connsiteY7" fmla="*/ 11562 h 38588"/>
                    <a:gd name="connsiteX8" fmla="*/ 26209 w 28118"/>
                    <a:gd name="connsiteY8" fmla="*/ 7220 h 38588"/>
                    <a:gd name="connsiteX9" fmla="*/ 20701 w 28118"/>
                    <a:gd name="connsiteY9" fmla="*/ 7220 h 38588"/>
                    <a:gd name="connsiteX10" fmla="*/ 20701 w 28118"/>
                    <a:gd name="connsiteY10" fmla="*/ -1877 h 38588"/>
                    <a:gd name="connsiteX11" fmla="*/ 15508 w 28118"/>
                    <a:gd name="connsiteY11" fmla="*/ -1877 h 38588"/>
                    <a:gd name="connsiteX12" fmla="*/ 15508 w 28118"/>
                    <a:gd name="connsiteY12" fmla="*/ 7220 h 38588"/>
                    <a:gd name="connsiteX13" fmla="*/ -1909 w 28118"/>
                    <a:gd name="connsiteY13" fmla="*/ 7220 h 38588"/>
                    <a:gd name="connsiteX14" fmla="*/ -1909 w 28118"/>
                    <a:gd name="connsiteY14" fmla="*/ 12257 h 38588"/>
                    <a:gd name="connsiteX15" fmla="*/ 14135 w 28118"/>
                    <a:gd name="connsiteY15" fmla="*/ 3671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508" y="32163"/>
                      </a:moveTo>
                      <a:lnTo>
                        <a:pt x="2325" y="11562"/>
                      </a:lnTo>
                      <a:lnTo>
                        <a:pt x="15508" y="11562"/>
                      </a:lnTo>
                      <a:lnTo>
                        <a:pt x="15508" y="32163"/>
                      </a:lnTo>
                      <a:close/>
                      <a:moveTo>
                        <a:pt x="14135" y="36712"/>
                      </a:moveTo>
                      <a:lnTo>
                        <a:pt x="20701" y="36712"/>
                      </a:lnTo>
                      <a:lnTo>
                        <a:pt x="20701" y="11562"/>
                      </a:lnTo>
                      <a:lnTo>
                        <a:pt x="26209" y="11562"/>
                      </a:lnTo>
                      <a:lnTo>
                        <a:pt x="26209" y="7220"/>
                      </a:lnTo>
                      <a:lnTo>
                        <a:pt x="20701" y="7220"/>
                      </a:lnTo>
                      <a:lnTo>
                        <a:pt x="20701" y="-1877"/>
                      </a:lnTo>
                      <a:lnTo>
                        <a:pt x="15508" y="-1877"/>
                      </a:lnTo>
                      <a:lnTo>
                        <a:pt x="15508" y="7220"/>
                      </a:lnTo>
                      <a:lnTo>
                        <a:pt x="-1909" y="7220"/>
                      </a:lnTo>
                      <a:lnTo>
                        <a:pt x="-1909" y="12257"/>
                      </a:lnTo>
                      <a:lnTo>
                        <a:pt x="14135" y="367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9" name="Freeform: Shape 498">
                  <a:extLst>
                    <a:ext uri="{FF2B5EF4-FFF2-40B4-BE49-F238E27FC236}">
                      <a16:creationId xmlns:a16="http://schemas.microsoft.com/office/drawing/2014/main" id="{80E265E6-3AB5-4D0C-9B46-43A79D8D3A9D}"/>
                    </a:ext>
                  </a:extLst>
                </p:cNvPr>
                <p:cNvSpPr/>
                <p:nvPr/>
              </p:nvSpPr>
              <p:spPr>
                <a:xfrm flipV="1">
                  <a:off x="3676255" y="4358211"/>
                  <a:ext cx="5458" cy="6566"/>
                </a:xfrm>
                <a:custGeom>
                  <a:avLst/>
                  <a:gdLst>
                    <a:gd name="connsiteX0" fmla="*/ -908 w 5458"/>
                    <a:gd name="connsiteY0" fmla="*/ 6627 h 6566"/>
                    <a:gd name="connsiteX1" fmla="*/ 4551 w 5458"/>
                    <a:gd name="connsiteY1" fmla="*/ 6627 h 6566"/>
                    <a:gd name="connsiteX2" fmla="*/ 4551 w 5458"/>
                    <a:gd name="connsiteY2" fmla="*/ 61 h 6566"/>
                    <a:gd name="connsiteX3" fmla="*/ -908 w 5458"/>
                    <a:gd name="connsiteY3" fmla="*/ 61 h 6566"/>
                    <a:gd name="connsiteX4" fmla="*/ -908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08" y="6627"/>
                      </a:moveTo>
                      <a:lnTo>
                        <a:pt x="4551" y="6627"/>
                      </a:lnTo>
                      <a:lnTo>
                        <a:pt x="4551" y="61"/>
                      </a:lnTo>
                      <a:lnTo>
                        <a:pt x="-908" y="61"/>
                      </a:lnTo>
                      <a:lnTo>
                        <a:pt x="-908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0" name="Freeform: Shape 499">
                  <a:extLst>
                    <a:ext uri="{FF2B5EF4-FFF2-40B4-BE49-F238E27FC236}">
                      <a16:creationId xmlns:a16="http://schemas.microsoft.com/office/drawing/2014/main" id="{836BC232-861C-4D83-9F6C-099A428CEE68}"/>
                    </a:ext>
                  </a:extLst>
                </p:cNvPr>
                <p:cNvSpPr/>
                <p:nvPr/>
              </p:nvSpPr>
              <p:spPr>
                <a:xfrm flipV="1">
                  <a:off x="3690756" y="4325494"/>
                  <a:ext cx="26621" cy="40036"/>
                </a:xfrm>
                <a:custGeom>
                  <a:avLst/>
                  <a:gdLst>
                    <a:gd name="connsiteX0" fmla="*/ 577 w 26621"/>
                    <a:gd name="connsiteY0" fmla="*/ -318 h 40036"/>
                    <a:gd name="connsiteX1" fmla="*/ 577 w 26621"/>
                    <a:gd name="connsiteY1" fmla="*/ 4437 h 40036"/>
                    <a:gd name="connsiteX2" fmla="*/ 4555 w 26621"/>
                    <a:gd name="connsiteY2" fmla="*/ 3014 h 40036"/>
                    <a:gd name="connsiteX3" fmla="*/ 8517 w 26621"/>
                    <a:gd name="connsiteY3" fmla="*/ 2526 h 40036"/>
                    <a:gd name="connsiteX4" fmla="*/ 16407 w 26621"/>
                    <a:gd name="connsiteY4" fmla="*/ 6000 h 40036"/>
                    <a:gd name="connsiteX5" fmla="*/ 19525 w 26621"/>
                    <a:gd name="connsiteY5" fmla="*/ 16561 h 40036"/>
                    <a:gd name="connsiteX6" fmla="*/ 15720 w 26621"/>
                    <a:gd name="connsiteY6" fmla="*/ 13145 h 40036"/>
                    <a:gd name="connsiteX7" fmla="*/ 10634 w 26621"/>
                    <a:gd name="connsiteY7" fmla="*/ 11955 h 40036"/>
                    <a:gd name="connsiteX8" fmla="*/ 1471 w 26621"/>
                    <a:gd name="connsiteY8" fmla="*/ 15453 h 40036"/>
                    <a:gd name="connsiteX9" fmla="*/ -1904 w 26621"/>
                    <a:gd name="connsiteY9" fmla="*/ 25038 h 40036"/>
                    <a:gd name="connsiteX10" fmla="*/ 1611 w 26621"/>
                    <a:gd name="connsiteY10" fmla="*/ 34565 h 40036"/>
                    <a:gd name="connsiteX11" fmla="*/ 10965 w 26621"/>
                    <a:gd name="connsiteY11" fmla="*/ 38163 h 40036"/>
                    <a:gd name="connsiteX12" fmla="*/ 21187 w 26621"/>
                    <a:gd name="connsiteY12" fmla="*/ 33027 h 40036"/>
                    <a:gd name="connsiteX13" fmla="*/ 24718 w 26621"/>
                    <a:gd name="connsiteY13" fmla="*/ 18132 h 40036"/>
                    <a:gd name="connsiteX14" fmla="*/ 20385 w 26621"/>
                    <a:gd name="connsiteY14" fmla="*/ 3569 h 40036"/>
                    <a:gd name="connsiteX15" fmla="*/ 8748 w 26621"/>
                    <a:gd name="connsiteY15" fmla="*/ -1873 h 40036"/>
                    <a:gd name="connsiteX16" fmla="*/ 4762 w 26621"/>
                    <a:gd name="connsiteY16" fmla="*/ -1485 h 40036"/>
                    <a:gd name="connsiteX17" fmla="*/ 577 w 26621"/>
                    <a:gd name="connsiteY17" fmla="*/ -318 h 40036"/>
                    <a:gd name="connsiteX18" fmla="*/ 10965 w 26621"/>
                    <a:gd name="connsiteY18" fmla="*/ 16040 h 40036"/>
                    <a:gd name="connsiteX19" fmla="*/ 16531 w 26621"/>
                    <a:gd name="connsiteY19" fmla="*/ 18438 h 40036"/>
                    <a:gd name="connsiteX20" fmla="*/ 18590 w 26621"/>
                    <a:gd name="connsiteY20" fmla="*/ 25038 h 40036"/>
                    <a:gd name="connsiteX21" fmla="*/ 16531 w 26621"/>
                    <a:gd name="connsiteY21" fmla="*/ 31613 h 40036"/>
                    <a:gd name="connsiteX22" fmla="*/ 10965 w 26621"/>
                    <a:gd name="connsiteY22" fmla="*/ 34028 h 40036"/>
                    <a:gd name="connsiteX23" fmla="*/ 5399 w 26621"/>
                    <a:gd name="connsiteY23" fmla="*/ 31613 h 40036"/>
                    <a:gd name="connsiteX24" fmla="*/ 3348 w 26621"/>
                    <a:gd name="connsiteY24" fmla="*/ 25038 h 40036"/>
                    <a:gd name="connsiteX25" fmla="*/ 5399 w 26621"/>
                    <a:gd name="connsiteY25" fmla="*/ 18438 h 40036"/>
                    <a:gd name="connsiteX26" fmla="*/ 10965 w 26621"/>
                    <a:gd name="connsiteY26" fmla="*/ 16040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577" y="-318"/>
                      </a:moveTo>
                      <a:lnTo>
                        <a:pt x="577" y="4437"/>
                      </a:lnTo>
                      <a:cubicBezTo>
                        <a:pt x="1890" y="3814"/>
                        <a:pt x="3216" y="3340"/>
                        <a:pt x="4555" y="3014"/>
                      </a:cubicBezTo>
                      <a:cubicBezTo>
                        <a:pt x="5901" y="2689"/>
                        <a:pt x="7221" y="2526"/>
                        <a:pt x="8517" y="2526"/>
                      </a:cubicBezTo>
                      <a:cubicBezTo>
                        <a:pt x="11963" y="2526"/>
                        <a:pt x="14593" y="3684"/>
                        <a:pt x="16407" y="6000"/>
                      </a:cubicBezTo>
                      <a:cubicBezTo>
                        <a:pt x="18226" y="8316"/>
                        <a:pt x="19265" y="11836"/>
                        <a:pt x="19525" y="16561"/>
                      </a:cubicBezTo>
                      <a:cubicBezTo>
                        <a:pt x="18527" y="15078"/>
                        <a:pt x="17259" y="13939"/>
                        <a:pt x="15720" y="13145"/>
                      </a:cubicBezTo>
                      <a:cubicBezTo>
                        <a:pt x="14187" y="12352"/>
                        <a:pt x="12492" y="11955"/>
                        <a:pt x="10634" y="11955"/>
                      </a:cubicBezTo>
                      <a:cubicBezTo>
                        <a:pt x="6775" y="11955"/>
                        <a:pt x="3720" y="13121"/>
                        <a:pt x="1471" y="15453"/>
                      </a:cubicBezTo>
                      <a:cubicBezTo>
                        <a:pt x="-779" y="17791"/>
                        <a:pt x="-1904" y="20986"/>
                        <a:pt x="-1904" y="25038"/>
                      </a:cubicBezTo>
                      <a:cubicBezTo>
                        <a:pt x="-1904" y="28997"/>
                        <a:pt x="-732" y="32173"/>
                        <a:pt x="1611" y="34565"/>
                      </a:cubicBezTo>
                      <a:cubicBezTo>
                        <a:pt x="3954" y="36964"/>
                        <a:pt x="7072" y="38163"/>
                        <a:pt x="10965" y="38163"/>
                      </a:cubicBezTo>
                      <a:cubicBezTo>
                        <a:pt x="15431" y="38163"/>
                        <a:pt x="18838" y="36451"/>
                        <a:pt x="21187" y="33027"/>
                      </a:cubicBezTo>
                      <a:cubicBezTo>
                        <a:pt x="23541" y="29609"/>
                        <a:pt x="24718" y="24644"/>
                        <a:pt x="24718" y="18132"/>
                      </a:cubicBezTo>
                      <a:cubicBezTo>
                        <a:pt x="24718" y="12051"/>
                        <a:pt x="23274" y="7196"/>
                        <a:pt x="20385" y="3569"/>
                      </a:cubicBezTo>
                      <a:cubicBezTo>
                        <a:pt x="17501" y="-59"/>
                        <a:pt x="13622" y="-1873"/>
                        <a:pt x="8748" y="-1873"/>
                      </a:cubicBezTo>
                      <a:cubicBezTo>
                        <a:pt x="7436" y="-1873"/>
                        <a:pt x="6107" y="-1744"/>
                        <a:pt x="4762" y="-1485"/>
                      </a:cubicBezTo>
                      <a:cubicBezTo>
                        <a:pt x="3422" y="-1225"/>
                        <a:pt x="2027" y="-837"/>
                        <a:pt x="577" y="-318"/>
                      </a:cubicBezTo>
                      <a:close/>
                      <a:moveTo>
                        <a:pt x="10965" y="16040"/>
                      </a:moveTo>
                      <a:cubicBezTo>
                        <a:pt x="13308" y="16040"/>
                        <a:pt x="15163" y="16839"/>
                        <a:pt x="16531" y="18438"/>
                      </a:cubicBezTo>
                      <a:cubicBezTo>
                        <a:pt x="17904" y="20043"/>
                        <a:pt x="18590" y="22243"/>
                        <a:pt x="18590" y="25038"/>
                      </a:cubicBezTo>
                      <a:cubicBezTo>
                        <a:pt x="18590" y="27811"/>
                        <a:pt x="17904" y="30003"/>
                        <a:pt x="16531" y="31613"/>
                      </a:cubicBezTo>
                      <a:cubicBezTo>
                        <a:pt x="15163" y="33223"/>
                        <a:pt x="13308" y="34028"/>
                        <a:pt x="10965" y="34028"/>
                      </a:cubicBezTo>
                      <a:cubicBezTo>
                        <a:pt x="8622" y="34028"/>
                        <a:pt x="6766" y="33223"/>
                        <a:pt x="5399" y="31613"/>
                      </a:cubicBezTo>
                      <a:cubicBezTo>
                        <a:pt x="4032" y="30003"/>
                        <a:pt x="3348" y="27811"/>
                        <a:pt x="3348" y="25038"/>
                      </a:cubicBezTo>
                      <a:cubicBezTo>
                        <a:pt x="3348" y="22243"/>
                        <a:pt x="4032" y="20043"/>
                        <a:pt x="5399" y="18438"/>
                      </a:cubicBezTo>
                      <a:cubicBezTo>
                        <a:pt x="6766" y="16839"/>
                        <a:pt x="8622" y="16040"/>
                        <a:pt x="10965" y="160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1" name="Freeform: Shape 500">
                  <a:extLst>
                    <a:ext uri="{FF2B5EF4-FFF2-40B4-BE49-F238E27FC236}">
                      <a16:creationId xmlns:a16="http://schemas.microsoft.com/office/drawing/2014/main" id="{02623F33-49AF-4D33-ADFD-3FDD8143A2D7}"/>
                    </a:ext>
                  </a:extLst>
                </p:cNvPr>
                <p:cNvSpPr/>
                <p:nvPr/>
              </p:nvSpPr>
              <p:spPr>
                <a:xfrm flipV="1">
                  <a:off x="3723687" y="4326188"/>
                  <a:ext cx="28118" cy="38588"/>
                </a:xfrm>
                <a:custGeom>
                  <a:avLst/>
                  <a:gdLst>
                    <a:gd name="connsiteX0" fmla="*/ 15517 w 28118"/>
                    <a:gd name="connsiteY0" fmla="*/ 32163 h 38588"/>
                    <a:gd name="connsiteX1" fmla="*/ 2334 w 28118"/>
                    <a:gd name="connsiteY1" fmla="*/ 11562 h 38588"/>
                    <a:gd name="connsiteX2" fmla="*/ 15517 w 28118"/>
                    <a:gd name="connsiteY2" fmla="*/ 11562 h 38588"/>
                    <a:gd name="connsiteX3" fmla="*/ 15517 w 28118"/>
                    <a:gd name="connsiteY3" fmla="*/ 32163 h 38588"/>
                    <a:gd name="connsiteX4" fmla="*/ 14144 w 28118"/>
                    <a:gd name="connsiteY4" fmla="*/ 36712 h 38588"/>
                    <a:gd name="connsiteX5" fmla="*/ 20710 w 28118"/>
                    <a:gd name="connsiteY5" fmla="*/ 36712 h 38588"/>
                    <a:gd name="connsiteX6" fmla="*/ 20710 w 28118"/>
                    <a:gd name="connsiteY6" fmla="*/ 11562 h 38588"/>
                    <a:gd name="connsiteX7" fmla="*/ 26218 w 28118"/>
                    <a:gd name="connsiteY7" fmla="*/ 11562 h 38588"/>
                    <a:gd name="connsiteX8" fmla="*/ 26218 w 28118"/>
                    <a:gd name="connsiteY8" fmla="*/ 7220 h 38588"/>
                    <a:gd name="connsiteX9" fmla="*/ 20710 w 28118"/>
                    <a:gd name="connsiteY9" fmla="*/ 7220 h 38588"/>
                    <a:gd name="connsiteX10" fmla="*/ 20710 w 28118"/>
                    <a:gd name="connsiteY10" fmla="*/ -1877 h 38588"/>
                    <a:gd name="connsiteX11" fmla="*/ 15517 w 28118"/>
                    <a:gd name="connsiteY11" fmla="*/ -1877 h 38588"/>
                    <a:gd name="connsiteX12" fmla="*/ 15517 w 28118"/>
                    <a:gd name="connsiteY12" fmla="*/ 7220 h 38588"/>
                    <a:gd name="connsiteX13" fmla="*/ -1901 w 28118"/>
                    <a:gd name="connsiteY13" fmla="*/ 7220 h 38588"/>
                    <a:gd name="connsiteX14" fmla="*/ -1901 w 28118"/>
                    <a:gd name="connsiteY14" fmla="*/ 12257 h 38588"/>
                    <a:gd name="connsiteX15" fmla="*/ 14144 w 28118"/>
                    <a:gd name="connsiteY15" fmla="*/ 3671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517" y="32163"/>
                      </a:moveTo>
                      <a:lnTo>
                        <a:pt x="2334" y="11562"/>
                      </a:lnTo>
                      <a:lnTo>
                        <a:pt x="15517" y="11562"/>
                      </a:lnTo>
                      <a:lnTo>
                        <a:pt x="15517" y="32163"/>
                      </a:lnTo>
                      <a:close/>
                      <a:moveTo>
                        <a:pt x="14144" y="36712"/>
                      </a:moveTo>
                      <a:lnTo>
                        <a:pt x="20710" y="36712"/>
                      </a:lnTo>
                      <a:lnTo>
                        <a:pt x="20710" y="11562"/>
                      </a:lnTo>
                      <a:lnTo>
                        <a:pt x="26218" y="11562"/>
                      </a:lnTo>
                      <a:lnTo>
                        <a:pt x="26218" y="7220"/>
                      </a:lnTo>
                      <a:lnTo>
                        <a:pt x="20710" y="7220"/>
                      </a:lnTo>
                      <a:lnTo>
                        <a:pt x="20710" y="-1877"/>
                      </a:lnTo>
                      <a:lnTo>
                        <a:pt x="15517" y="-1877"/>
                      </a:lnTo>
                      <a:lnTo>
                        <a:pt x="15517" y="7220"/>
                      </a:lnTo>
                      <a:lnTo>
                        <a:pt x="-1901" y="7220"/>
                      </a:lnTo>
                      <a:lnTo>
                        <a:pt x="-1901" y="12257"/>
                      </a:lnTo>
                      <a:lnTo>
                        <a:pt x="14144" y="367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2" name="Freeform: Shape 501">
                  <a:extLst>
                    <a:ext uri="{FF2B5EF4-FFF2-40B4-BE49-F238E27FC236}">
                      <a16:creationId xmlns:a16="http://schemas.microsoft.com/office/drawing/2014/main" id="{408019B2-FA20-4C62-B0A1-8105B03AC749}"/>
                    </a:ext>
                  </a:extLst>
                </p:cNvPr>
                <p:cNvSpPr/>
                <p:nvPr/>
              </p:nvSpPr>
              <p:spPr>
                <a:xfrm flipV="1">
                  <a:off x="3760588" y="4326188"/>
                  <a:ext cx="22974" cy="38588"/>
                </a:xfrm>
                <a:custGeom>
                  <a:avLst/>
                  <a:gdLst>
                    <a:gd name="connsiteX0" fmla="*/ -1223 w 22974"/>
                    <a:gd name="connsiteY0" fmla="*/ 2515 h 38588"/>
                    <a:gd name="connsiteX1" fmla="*/ 7303 w 22974"/>
                    <a:gd name="connsiteY1" fmla="*/ 2515 h 38588"/>
                    <a:gd name="connsiteX2" fmla="*/ 7303 w 22974"/>
                    <a:gd name="connsiteY2" fmla="*/ 31957 h 38588"/>
                    <a:gd name="connsiteX3" fmla="*/ -1976 w 22974"/>
                    <a:gd name="connsiteY3" fmla="*/ 30096 h 38588"/>
                    <a:gd name="connsiteX4" fmla="*/ -1976 w 22974"/>
                    <a:gd name="connsiteY4" fmla="*/ 34851 h 38588"/>
                    <a:gd name="connsiteX5" fmla="*/ 7254 w 22974"/>
                    <a:gd name="connsiteY5" fmla="*/ 36712 h 38588"/>
                    <a:gd name="connsiteX6" fmla="*/ 12472 w 22974"/>
                    <a:gd name="connsiteY6" fmla="*/ 36712 h 38588"/>
                    <a:gd name="connsiteX7" fmla="*/ 12472 w 22974"/>
                    <a:gd name="connsiteY7" fmla="*/ 2515 h 38588"/>
                    <a:gd name="connsiteX8" fmla="*/ 20999 w 22974"/>
                    <a:gd name="connsiteY8" fmla="*/ 2515 h 38588"/>
                    <a:gd name="connsiteX9" fmla="*/ 20999 w 22974"/>
                    <a:gd name="connsiteY9" fmla="*/ -1877 h 38588"/>
                    <a:gd name="connsiteX10" fmla="*/ -1223 w 22974"/>
                    <a:gd name="connsiteY10" fmla="*/ -1877 h 38588"/>
                    <a:gd name="connsiteX11" fmla="*/ -1223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23" y="2515"/>
                      </a:moveTo>
                      <a:lnTo>
                        <a:pt x="7303" y="2515"/>
                      </a:lnTo>
                      <a:lnTo>
                        <a:pt x="7303" y="31957"/>
                      </a:lnTo>
                      <a:lnTo>
                        <a:pt x="-1976" y="30096"/>
                      </a:lnTo>
                      <a:lnTo>
                        <a:pt x="-1976" y="34851"/>
                      </a:lnTo>
                      <a:lnTo>
                        <a:pt x="7254" y="36712"/>
                      </a:lnTo>
                      <a:lnTo>
                        <a:pt x="12472" y="36712"/>
                      </a:lnTo>
                      <a:lnTo>
                        <a:pt x="12472" y="2515"/>
                      </a:lnTo>
                      <a:lnTo>
                        <a:pt x="20999" y="2515"/>
                      </a:lnTo>
                      <a:lnTo>
                        <a:pt x="20999" y="-1877"/>
                      </a:lnTo>
                      <a:lnTo>
                        <a:pt x="-1223" y="-1877"/>
                      </a:lnTo>
                      <a:lnTo>
                        <a:pt x="-1223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03" name="Graphic 2">
              <a:extLst>
                <a:ext uri="{FF2B5EF4-FFF2-40B4-BE49-F238E27FC236}">
                  <a16:creationId xmlns:a16="http://schemas.microsoft.com/office/drawing/2014/main" id="{798F3BB6-B3F1-42B5-9576-03C57944ED20}"/>
                </a:ext>
              </a:extLst>
            </p:cNvPr>
            <p:cNvGrpSpPr/>
            <p:nvPr/>
          </p:nvGrpSpPr>
          <p:grpSpPr>
            <a:xfrm>
              <a:off x="4441449" y="2614496"/>
              <a:ext cx="741793" cy="1483586"/>
              <a:chOff x="4441449" y="2614496"/>
              <a:chExt cx="741793" cy="1483586"/>
            </a:xfrm>
            <a:noFill/>
          </p:grpSpPr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2AEBF939-5AB7-464A-AAB4-158E9C6BF510}"/>
                  </a:ext>
                </a:extLst>
              </p:cNvPr>
              <p:cNvSpPr/>
              <p:nvPr/>
            </p:nvSpPr>
            <p:spPr>
              <a:xfrm>
                <a:off x="4441449" y="2614496"/>
                <a:ext cx="741793" cy="1483586"/>
              </a:xfrm>
              <a:custGeom>
                <a:avLst/>
                <a:gdLst>
                  <a:gd name="connsiteX0" fmla="*/ 741793 w 741793"/>
                  <a:gd name="connsiteY0" fmla="*/ 1483587 h 1483586"/>
                  <a:gd name="connsiteX1" fmla="*/ 0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741793" y="1483587"/>
                    </a:moveTo>
                    <a:cubicBezTo>
                      <a:pt x="496116" y="992233"/>
                      <a:pt x="248852" y="497704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F0F79BBD-527C-48F0-B069-569112D69AD5}"/>
                  </a:ext>
                </a:extLst>
              </p:cNvPr>
              <p:cNvSpPr/>
              <p:nvPr/>
            </p:nvSpPr>
            <p:spPr>
              <a:xfrm>
                <a:off x="5164305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0 h 23670"/>
                  <a:gd name="connsiteX1" fmla="*/ 18937 w 18936"/>
                  <a:gd name="connsiteY1" fmla="*/ 23671 h 23670"/>
                  <a:gd name="connsiteX2" fmla="*/ 0 w 18936"/>
                  <a:gd name="connsiteY2" fmla="*/ 9468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0"/>
                    </a:moveTo>
                    <a:lnTo>
                      <a:pt x="18937" y="23671"/>
                    </a:lnTo>
                    <a:lnTo>
                      <a:pt x="0" y="9468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06" name="Graphic 2">
              <a:extLst>
                <a:ext uri="{FF2B5EF4-FFF2-40B4-BE49-F238E27FC236}">
                  <a16:creationId xmlns:a16="http://schemas.microsoft.com/office/drawing/2014/main" id="{3A7FE052-2CCC-47F7-9AFF-B6D3E3AC3A1D}"/>
                </a:ext>
              </a:extLst>
            </p:cNvPr>
            <p:cNvGrpSpPr/>
            <p:nvPr/>
          </p:nvGrpSpPr>
          <p:grpSpPr>
            <a:xfrm>
              <a:off x="4949591" y="4129400"/>
              <a:ext cx="629751" cy="262263"/>
              <a:chOff x="4949591" y="4129400"/>
              <a:chExt cx="629751" cy="262263"/>
            </a:xfrm>
          </p:grpSpPr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9DD1F8F5-D624-4DC3-974C-9CC055448269}"/>
                  </a:ext>
                </a:extLst>
              </p:cNvPr>
              <p:cNvSpPr/>
              <p:nvPr/>
            </p:nvSpPr>
            <p:spPr>
              <a:xfrm>
                <a:off x="4949591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3 w 629751"/>
                  <a:gd name="connsiteY1" fmla="*/ 262263 h 262263"/>
                  <a:gd name="connsiteX2" fmla="*/ 629751 w 629751"/>
                  <a:gd name="connsiteY2" fmla="*/ 246384 h 262263"/>
                  <a:gd name="connsiteX3" fmla="*/ 629751 w 629751"/>
                  <a:gd name="connsiteY3" fmla="*/ 15879 h 262263"/>
                  <a:gd name="connsiteX4" fmla="*/ 613873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3" y="262263"/>
                    </a:lnTo>
                    <a:cubicBezTo>
                      <a:pt x="624458" y="262263"/>
                      <a:pt x="629751" y="256970"/>
                      <a:pt x="629751" y="246384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4C8A8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08" name="Graphic 2">
                <a:extLst>
                  <a:ext uri="{FF2B5EF4-FFF2-40B4-BE49-F238E27FC236}">
                    <a16:creationId xmlns:a16="http://schemas.microsoft.com/office/drawing/2014/main" id="{7D6DADE4-EA4D-41F0-BDD6-39BA2E6B1C2E}"/>
                  </a:ext>
                </a:extLst>
              </p:cNvPr>
              <p:cNvGrpSpPr/>
              <p:nvPr/>
            </p:nvGrpSpPr>
            <p:grpSpPr>
              <a:xfrm>
                <a:off x="5144657" y="4146908"/>
                <a:ext cx="236581" cy="39341"/>
                <a:chOff x="5144657" y="4146908"/>
                <a:chExt cx="236581" cy="39341"/>
              </a:xfrm>
              <a:solidFill>
                <a:srgbClr val="000000"/>
              </a:solidFill>
            </p:grpSpPr>
            <p:sp>
              <p:nvSpPr>
                <p:cNvPr id="509" name="Freeform: Shape 508">
                  <a:extLst>
                    <a:ext uri="{FF2B5EF4-FFF2-40B4-BE49-F238E27FC236}">
                      <a16:creationId xmlns:a16="http://schemas.microsoft.com/office/drawing/2014/main" id="{9967804F-36C8-48F8-8FBE-F79D637C0136}"/>
                    </a:ext>
                  </a:extLst>
                </p:cNvPr>
                <p:cNvSpPr/>
                <p:nvPr/>
              </p:nvSpPr>
              <p:spPr>
                <a:xfrm flipV="1">
                  <a:off x="5144657" y="4146908"/>
                  <a:ext cx="33023" cy="38588"/>
                </a:xfrm>
                <a:custGeom>
                  <a:avLst/>
                  <a:gdLst>
                    <a:gd name="connsiteX0" fmla="*/ -172 w 33023"/>
                    <a:gd name="connsiteY0" fmla="*/ 36693 h 38588"/>
                    <a:gd name="connsiteX1" fmla="*/ 5435 w 33023"/>
                    <a:gd name="connsiteY1" fmla="*/ 36693 h 38588"/>
                    <a:gd name="connsiteX2" fmla="*/ 15028 w 33023"/>
                    <a:gd name="connsiteY2" fmla="*/ 22344 h 38588"/>
                    <a:gd name="connsiteX3" fmla="*/ 24663 w 33023"/>
                    <a:gd name="connsiteY3" fmla="*/ 36693 h 38588"/>
                    <a:gd name="connsiteX4" fmla="*/ 30270 w 33023"/>
                    <a:gd name="connsiteY4" fmla="*/ 36693 h 38588"/>
                    <a:gd name="connsiteX5" fmla="*/ 17865 w 33023"/>
                    <a:gd name="connsiteY5" fmla="*/ 18160 h 38588"/>
                    <a:gd name="connsiteX6" fmla="*/ 31097 w 33023"/>
                    <a:gd name="connsiteY6" fmla="*/ -1896 h 38588"/>
                    <a:gd name="connsiteX7" fmla="*/ 25490 w 33023"/>
                    <a:gd name="connsiteY7" fmla="*/ -1896 h 38588"/>
                    <a:gd name="connsiteX8" fmla="*/ 14640 w 33023"/>
                    <a:gd name="connsiteY8" fmla="*/ 14513 h 38588"/>
                    <a:gd name="connsiteX9" fmla="*/ 3706 w 33023"/>
                    <a:gd name="connsiteY9" fmla="*/ -1896 h 38588"/>
                    <a:gd name="connsiteX10" fmla="*/ -1926 w 33023"/>
                    <a:gd name="connsiteY10" fmla="*/ -1896 h 38588"/>
                    <a:gd name="connsiteX11" fmla="*/ 11844 w 33023"/>
                    <a:gd name="connsiteY11" fmla="*/ 18706 h 38588"/>
                    <a:gd name="connsiteX12" fmla="*/ -172 w 33023"/>
                    <a:gd name="connsiteY12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-172" y="36693"/>
                      </a:moveTo>
                      <a:lnTo>
                        <a:pt x="5435" y="36693"/>
                      </a:lnTo>
                      <a:lnTo>
                        <a:pt x="15028" y="22344"/>
                      </a:lnTo>
                      <a:lnTo>
                        <a:pt x="24663" y="36693"/>
                      </a:lnTo>
                      <a:lnTo>
                        <a:pt x="30270" y="36693"/>
                      </a:lnTo>
                      <a:lnTo>
                        <a:pt x="17865" y="18160"/>
                      </a:lnTo>
                      <a:lnTo>
                        <a:pt x="31097" y="-1896"/>
                      </a:lnTo>
                      <a:lnTo>
                        <a:pt x="25490" y="-1896"/>
                      </a:lnTo>
                      <a:lnTo>
                        <a:pt x="14640" y="14513"/>
                      </a:lnTo>
                      <a:lnTo>
                        <a:pt x="3706" y="-1896"/>
                      </a:lnTo>
                      <a:lnTo>
                        <a:pt x="-1926" y="-1896"/>
                      </a:lnTo>
                      <a:lnTo>
                        <a:pt x="11844" y="18706"/>
                      </a:lnTo>
                      <a:lnTo>
                        <a:pt x="-172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0" name="Freeform: Shape 509">
                  <a:extLst>
                    <a:ext uri="{FF2B5EF4-FFF2-40B4-BE49-F238E27FC236}">
                      <a16:creationId xmlns:a16="http://schemas.microsoft.com/office/drawing/2014/main" id="{8DFF0997-EC71-4085-832C-832E8854CB07}"/>
                    </a:ext>
                  </a:extLst>
                </p:cNvPr>
                <p:cNvSpPr/>
                <p:nvPr/>
              </p:nvSpPr>
              <p:spPr>
                <a:xfrm flipV="1">
                  <a:off x="5179337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1" name="Freeform: Shape 510">
                  <a:extLst>
                    <a:ext uri="{FF2B5EF4-FFF2-40B4-BE49-F238E27FC236}">
                      <a16:creationId xmlns:a16="http://schemas.microsoft.com/office/drawing/2014/main" id="{A50BFA2A-9CEE-46B8-8B8B-B614B12998C9}"/>
                    </a:ext>
                  </a:extLst>
                </p:cNvPr>
                <p:cNvSpPr/>
                <p:nvPr/>
              </p:nvSpPr>
              <p:spPr>
                <a:xfrm flipV="1">
                  <a:off x="5201769" y="4154740"/>
                  <a:ext cx="33130" cy="28325"/>
                </a:xfrm>
                <a:custGeom>
                  <a:avLst/>
                  <a:gdLst>
                    <a:gd name="connsiteX0" fmla="*/ 30717 w 33130"/>
                    <a:gd name="connsiteY0" fmla="*/ 22051 h 28325"/>
                    <a:gd name="connsiteX1" fmla="*/ 4046 w 33130"/>
                    <a:gd name="connsiteY1" fmla="*/ 12565 h 28325"/>
                    <a:gd name="connsiteX2" fmla="*/ 30717 w 33130"/>
                    <a:gd name="connsiteY2" fmla="*/ 3137 h 28325"/>
                    <a:gd name="connsiteX3" fmla="*/ 30717 w 33130"/>
                    <a:gd name="connsiteY3" fmla="*/ -1569 h 28325"/>
                    <a:gd name="connsiteX4" fmla="*/ -2413 w 33130"/>
                    <a:gd name="connsiteY4" fmla="*/ 10448 h 28325"/>
                    <a:gd name="connsiteX5" fmla="*/ -2413 w 33130"/>
                    <a:gd name="connsiteY5" fmla="*/ 14740 h 28325"/>
                    <a:gd name="connsiteX6" fmla="*/ 30717 w 33130"/>
                    <a:gd name="connsiteY6" fmla="*/ 26757 h 28325"/>
                    <a:gd name="connsiteX7" fmla="*/ 30717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717" y="22051"/>
                      </a:moveTo>
                      <a:lnTo>
                        <a:pt x="4046" y="12565"/>
                      </a:lnTo>
                      <a:lnTo>
                        <a:pt x="30717" y="3137"/>
                      </a:lnTo>
                      <a:lnTo>
                        <a:pt x="30717" y="-1569"/>
                      </a:lnTo>
                      <a:lnTo>
                        <a:pt x="-2413" y="10448"/>
                      </a:lnTo>
                      <a:lnTo>
                        <a:pt x="-2413" y="14740"/>
                      </a:lnTo>
                      <a:lnTo>
                        <a:pt x="30717" y="26757"/>
                      </a:lnTo>
                      <a:lnTo>
                        <a:pt x="30717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2" name="Freeform: Shape 511">
                  <a:extLst>
                    <a:ext uri="{FF2B5EF4-FFF2-40B4-BE49-F238E27FC236}">
                      <a16:creationId xmlns:a16="http://schemas.microsoft.com/office/drawing/2014/main" id="{0AE9B572-FF45-4013-BAA6-1FEA992944FB}"/>
                    </a:ext>
                  </a:extLst>
                </p:cNvPr>
                <p:cNvSpPr/>
                <p:nvPr/>
              </p:nvSpPr>
              <p:spPr>
                <a:xfrm flipV="1">
                  <a:off x="5246118" y="4161464"/>
                  <a:ext cx="33130" cy="14936"/>
                </a:xfrm>
                <a:custGeom>
                  <a:avLst/>
                  <a:gdLst>
                    <a:gd name="connsiteX0" fmla="*/ -2408 w 33130"/>
                    <a:gd name="connsiteY0" fmla="*/ 13371 h 14936"/>
                    <a:gd name="connsiteX1" fmla="*/ 30722 w 33130"/>
                    <a:gd name="connsiteY1" fmla="*/ 13371 h 14936"/>
                    <a:gd name="connsiteX2" fmla="*/ 30722 w 33130"/>
                    <a:gd name="connsiteY2" fmla="*/ 9029 h 14936"/>
                    <a:gd name="connsiteX3" fmla="*/ -2408 w 33130"/>
                    <a:gd name="connsiteY3" fmla="*/ 9029 h 14936"/>
                    <a:gd name="connsiteX4" fmla="*/ -2408 w 33130"/>
                    <a:gd name="connsiteY4" fmla="*/ 13371 h 14936"/>
                    <a:gd name="connsiteX5" fmla="*/ -2408 w 33130"/>
                    <a:gd name="connsiteY5" fmla="*/ 2826 h 14936"/>
                    <a:gd name="connsiteX6" fmla="*/ 30722 w 33130"/>
                    <a:gd name="connsiteY6" fmla="*/ 2826 h 14936"/>
                    <a:gd name="connsiteX7" fmla="*/ 30722 w 33130"/>
                    <a:gd name="connsiteY7" fmla="*/ -1565 h 14936"/>
                    <a:gd name="connsiteX8" fmla="*/ -2408 w 33130"/>
                    <a:gd name="connsiteY8" fmla="*/ -1565 h 14936"/>
                    <a:gd name="connsiteX9" fmla="*/ -2408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08" y="13371"/>
                      </a:moveTo>
                      <a:lnTo>
                        <a:pt x="30722" y="13371"/>
                      </a:lnTo>
                      <a:lnTo>
                        <a:pt x="30722" y="9029"/>
                      </a:lnTo>
                      <a:lnTo>
                        <a:pt x="-2408" y="9029"/>
                      </a:lnTo>
                      <a:lnTo>
                        <a:pt x="-2408" y="13371"/>
                      </a:lnTo>
                      <a:close/>
                      <a:moveTo>
                        <a:pt x="-2408" y="2826"/>
                      </a:moveTo>
                      <a:lnTo>
                        <a:pt x="30722" y="2826"/>
                      </a:lnTo>
                      <a:lnTo>
                        <a:pt x="30722" y="-1565"/>
                      </a:lnTo>
                      <a:lnTo>
                        <a:pt x="-2408" y="-1565"/>
                      </a:lnTo>
                      <a:lnTo>
                        <a:pt x="-2408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3" name="Freeform: Shape 512">
                  <a:extLst>
                    <a:ext uri="{FF2B5EF4-FFF2-40B4-BE49-F238E27FC236}">
                      <a16:creationId xmlns:a16="http://schemas.microsoft.com/office/drawing/2014/main" id="{4A87DCD3-AADB-4CAB-8095-61805C920FA7}"/>
                    </a:ext>
                  </a:extLst>
                </p:cNvPr>
                <p:cNvSpPr/>
                <p:nvPr/>
              </p:nvSpPr>
              <p:spPr>
                <a:xfrm flipV="1">
                  <a:off x="5284860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4" name="Freeform: Shape 513">
                  <a:extLst>
                    <a:ext uri="{FF2B5EF4-FFF2-40B4-BE49-F238E27FC236}">
                      <a16:creationId xmlns:a16="http://schemas.microsoft.com/office/drawing/2014/main" id="{4EFD11FD-E5C1-4251-9F16-547EF9422595}"/>
                    </a:ext>
                  </a:extLst>
                </p:cNvPr>
                <p:cNvSpPr/>
                <p:nvPr/>
              </p:nvSpPr>
              <p:spPr>
                <a:xfrm flipV="1">
                  <a:off x="5306026" y="4146908"/>
                  <a:ext cx="24810" cy="38588"/>
                </a:xfrm>
                <a:custGeom>
                  <a:avLst/>
                  <a:gdLst>
                    <a:gd name="connsiteX0" fmla="*/ -1747 w 24810"/>
                    <a:gd name="connsiteY0" fmla="*/ 36693 h 38588"/>
                    <a:gd name="connsiteX1" fmla="*/ 23064 w 24810"/>
                    <a:gd name="connsiteY1" fmla="*/ 36693 h 38588"/>
                    <a:gd name="connsiteX2" fmla="*/ 23064 w 24810"/>
                    <a:gd name="connsiteY2" fmla="*/ 34469 h 38588"/>
                    <a:gd name="connsiteX3" fmla="*/ 9054 w 24810"/>
                    <a:gd name="connsiteY3" fmla="*/ -1896 h 38588"/>
                    <a:gd name="connsiteX4" fmla="*/ 3604 w 24810"/>
                    <a:gd name="connsiteY4" fmla="*/ -1896 h 38588"/>
                    <a:gd name="connsiteX5" fmla="*/ 16787 w 24810"/>
                    <a:gd name="connsiteY5" fmla="*/ 32294 h 38588"/>
                    <a:gd name="connsiteX6" fmla="*/ -1747 w 24810"/>
                    <a:gd name="connsiteY6" fmla="*/ 32294 h 38588"/>
                    <a:gd name="connsiteX7" fmla="*/ -1747 w 24810"/>
                    <a:gd name="connsiteY7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747" y="36693"/>
                      </a:moveTo>
                      <a:lnTo>
                        <a:pt x="23064" y="36693"/>
                      </a:lnTo>
                      <a:lnTo>
                        <a:pt x="23064" y="34469"/>
                      </a:lnTo>
                      <a:lnTo>
                        <a:pt x="9054" y="-1896"/>
                      </a:lnTo>
                      <a:lnTo>
                        <a:pt x="3604" y="-1896"/>
                      </a:lnTo>
                      <a:lnTo>
                        <a:pt x="16787" y="32294"/>
                      </a:lnTo>
                      <a:lnTo>
                        <a:pt x="-1747" y="32294"/>
                      </a:lnTo>
                      <a:lnTo>
                        <a:pt x="-1747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5" name="Freeform: Shape 514">
                  <a:extLst>
                    <a:ext uri="{FF2B5EF4-FFF2-40B4-BE49-F238E27FC236}">
                      <a16:creationId xmlns:a16="http://schemas.microsoft.com/office/drawing/2014/main" id="{392377EF-9F98-48FF-A4F9-5E1B0B8C41EB}"/>
                    </a:ext>
                  </a:extLst>
                </p:cNvPr>
                <p:cNvSpPr/>
                <p:nvPr/>
              </p:nvSpPr>
              <p:spPr>
                <a:xfrm flipV="1">
                  <a:off x="5341017" y="4178931"/>
                  <a:ext cx="5458" cy="6566"/>
                </a:xfrm>
                <a:custGeom>
                  <a:avLst/>
                  <a:gdLst>
                    <a:gd name="connsiteX0" fmla="*/ -733 w 5458"/>
                    <a:gd name="connsiteY0" fmla="*/ 6609 h 6566"/>
                    <a:gd name="connsiteX1" fmla="*/ 4725 w 5458"/>
                    <a:gd name="connsiteY1" fmla="*/ 6609 h 6566"/>
                    <a:gd name="connsiteX2" fmla="*/ 4725 w 5458"/>
                    <a:gd name="connsiteY2" fmla="*/ 42 h 6566"/>
                    <a:gd name="connsiteX3" fmla="*/ -733 w 5458"/>
                    <a:gd name="connsiteY3" fmla="*/ 42 h 6566"/>
                    <a:gd name="connsiteX4" fmla="*/ -733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33" y="6609"/>
                      </a:moveTo>
                      <a:lnTo>
                        <a:pt x="4725" y="6609"/>
                      </a:lnTo>
                      <a:lnTo>
                        <a:pt x="4725" y="42"/>
                      </a:lnTo>
                      <a:lnTo>
                        <a:pt x="-733" y="42"/>
                      </a:lnTo>
                      <a:lnTo>
                        <a:pt x="-733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6" name="Freeform: Shape 515">
                  <a:extLst>
                    <a:ext uri="{FF2B5EF4-FFF2-40B4-BE49-F238E27FC236}">
                      <a16:creationId xmlns:a16="http://schemas.microsoft.com/office/drawing/2014/main" id="{C9D5CC8A-A1A5-4C84-8A51-4940CE3C044D}"/>
                    </a:ext>
                  </a:extLst>
                </p:cNvPr>
                <p:cNvSpPr/>
                <p:nvPr/>
              </p:nvSpPr>
              <p:spPr>
                <a:xfrm flipV="1">
                  <a:off x="5356270" y="4146908"/>
                  <a:ext cx="24967" cy="39341"/>
                </a:xfrm>
                <a:custGeom>
                  <a:avLst/>
                  <a:gdLst>
                    <a:gd name="connsiteX0" fmla="*/ -91 w 24967"/>
                    <a:gd name="connsiteY0" fmla="*/ 37491 h 39341"/>
                    <a:gd name="connsiteX1" fmla="*/ 20403 w 24967"/>
                    <a:gd name="connsiteY1" fmla="*/ 37491 h 39341"/>
                    <a:gd name="connsiteX2" fmla="*/ 20403 w 24967"/>
                    <a:gd name="connsiteY2" fmla="*/ 33092 h 39341"/>
                    <a:gd name="connsiteX3" fmla="*/ 4690 w 24967"/>
                    <a:gd name="connsiteY3" fmla="*/ 33092 h 39341"/>
                    <a:gd name="connsiteX4" fmla="*/ 4690 w 24967"/>
                    <a:gd name="connsiteY4" fmla="*/ 23639 h 39341"/>
                    <a:gd name="connsiteX5" fmla="*/ 6956 w 24967"/>
                    <a:gd name="connsiteY5" fmla="*/ 24218 h 39341"/>
                    <a:gd name="connsiteX6" fmla="*/ 9238 w 24967"/>
                    <a:gd name="connsiteY6" fmla="*/ 24408 h 39341"/>
                    <a:gd name="connsiteX7" fmla="*/ 19468 w 24967"/>
                    <a:gd name="connsiteY7" fmla="*/ 20868 h 39341"/>
                    <a:gd name="connsiteX8" fmla="*/ 23248 w 24967"/>
                    <a:gd name="connsiteY8" fmla="*/ 11283 h 39341"/>
                    <a:gd name="connsiteX9" fmla="*/ 19369 w 24967"/>
                    <a:gd name="connsiteY9" fmla="*/ 1599 h 39341"/>
                    <a:gd name="connsiteX10" fmla="*/ 8436 w 24967"/>
                    <a:gd name="connsiteY10" fmla="*/ -1850 h 39341"/>
                    <a:gd name="connsiteX11" fmla="*/ 3482 w 24967"/>
                    <a:gd name="connsiteY11" fmla="*/ -1437 h 39341"/>
                    <a:gd name="connsiteX12" fmla="*/ -1720 w 24967"/>
                    <a:gd name="connsiteY12" fmla="*/ -196 h 39341"/>
                    <a:gd name="connsiteX13" fmla="*/ -1720 w 24967"/>
                    <a:gd name="connsiteY13" fmla="*/ 5056 h 39341"/>
                    <a:gd name="connsiteX14" fmla="*/ 3085 w 24967"/>
                    <a:gd name="connsiteY14" fmla="*/ 3170 h 39341"/>
                    <a:gd name="connsiteX15" fmla="*/ 8328 w 24967"/>
                    <a:gd name="connsiteY15" fmla="*/ 2550 h 39341"/>
                    <a:gd name="connsiteX16" fmla="*/ 15408 w 24967"/>
                    <a:gd name="connsiteY16" fmla="*/ 4898 h 39341"/>
                    <a:gd name="connsiteX17" fmla="*/ 18021 w 24967"/>
                    <a:gd name="connsiteY17" fmla="*/ 11283 h 39341"/>
                    <a:gd name="connsiteX18" fmla="*/ 15408 w 24967"/>
                    <a:gd name="connsiteY18" fmla="*/ 17659 h 39341"/>
                    <a:gd name="connsiteX19" fmla="*/ 8328 w 24967"/>
                    <a:gd name="connsiteY19" fmla="*/ 20016 h 39341"/>
                    <a:gd name="connsiteX20" fmla="*/ 4152 w 24967"/>
                    <a:gd name="connsiteY20" fmla="*/ 19553 h 39341"/>
                    <a:gd name="connsiteX21" fmla="*/ -91 w 24967"/>
                    <a:gd name="connsiteY21" fmla="*/ 18106 h 39341"/>
                    <a:gd name="connsiteX22" fmla="*/ -91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91" y="37491"/>
                      </a:moveTo>
                      <a:lnTo>
                        <a:pt x="20403" y="37491"/>
                      </a:lnTo>
                      <a:lnTo>
                        <a:pt x="20403" y="33092"/>
                      </a:lnTo>
                      <a:lnTo>
                        <a:pt x="4690" y="33092"/>
                      </a:lnTo>
                      <a:lnTo>
                        <a:pt x="4690" y="23639"/>
                      </a:lnTo>
                      <a:cubicBezTo>
                        <a:pt x="5445" y="23898"/>
                        <a:pt x="6200" y="24091"/>
                        <a:pt x="6956" y="24218"/>
                      </a:cubicBezTo>
                      <a:cubicBezTo>
                        <a:pt x="7716" y="24345"/>
                        <a:pt x="8477" y="24408"/>
                        <a:pt x="9238" y="24408"/>
                      </a:cubicBezTo>
                      <a:cubicBezTo>
                        <a:pt x="13544" y="24408"/>
                        <a:pt x="16954" y="23228"/>
                        <a:pt x="19468" y="20868"/>
                      </a:cubicBezTo>
                      <a:cubicBezTo>
                        <a:pt x="21988" y="18508"/>
                        <a:pt x="23248" y="15313"/>
                        <a:pt x="23248" y="11283"/>
                      </a:cubicBezTo>
                      <a:cubicBezTo>
                        <a:pt x="23248" y="7131"/>
                        <a:pt x="21955" y="3903"/>
                        <a:pt x="19369" y="1599"/>
                      </a:cubicBezTo>
                      <a:cubicBezTo>
                        <a:pt x="16783" y="-701"/>
                        <a:pt x="13139" y="-1850"/>
                        <a:pt x="8436" y="-1850"/>
                      </a:cubicBezTo>
                      <a:cubicBezTo>
                        <a:pt x="6815" y="-1850"/>
                        <a:pt x="5164" y="-1712"/>
                        <a:pt x="3482" y="-1437"/>
                      </a:cubicBezTo>
                      <a:cubicBezTo>
                        <a:pt x="1806" y="-1161"/>
                        <a:pt x="72" y="-747"/>
                        <a:pt x="-1720" y="-196"/>
                      </a:cubicBezTo>
                      <a:lnTo>
                        <a:pt x="-1720" y="5056"/>
                      </a:lnTo>
                      <a:cubicBezTo>
                        <a:pt x="-171" y="4212"/>
                        <a:pt x="1431" y="3583"/>
                        <a:pt x="3085" y="3170"/>
                      </a:cubicBezTo>
                      <a:cubicBezTo>
                        <a:pt x="4739" y="2756"/>
                        <a:pt x="6487" y="2550"/>
                        <a:pt x="8328" y="2550"/>
                      </a:cubicBezTo>
                      <a:cubicBezTo>
                        <a:pt x="11311" y="2550"/>
                        <a:pt x="13671" y="3333"/>
                        <a:pt x="15408" y="4898"/>
                      </a:cubicBezTo>
                      <a:cubicBezTo>
                        <a:pt x="17150" y="6464"/>
                        <a:pt x="18021" y="8592"/>
                        <a:pt x="18021" y="11283"/>
                      </a:cubicBezTo>
                      <a:cubicBezTo>
                        <a:pt x="18021" y="13968"/>
                        <a:pt x="17150" y="16094"/>
                        <a:pt x="15408" y="17659"/>
                      </a:cubicBezTo>
                      <a:cubicBezTo>
                        <a:pt x="13671" y="19231"/>
                        <a:pt x="11311" y="20016"/>
                        <a:pt x="8328" y="20016"/>
                      </a:cubicBezTo>
                      <a:cubicBezTo>
                        <a:pt x="6934" y="20016"/>
                        <a:pt x="5541" y="19862"/>
                        <a:pt x="4152" y="19553"/>
                      </a:cubicBezTo>
                      <a:cubicBezTo>
                        <a:pt x="2768" y="19245"/>
                        <a:pt x="1354" y="18762"/>
                        <a:pt x="-91" y="18106"/>
                      </a:cubicBezTo>
                      <a:lnTo>
                        <a:pt x="-91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17" name="Graphic 2">
                <a:extLst>
                  <a:ext uri="{FF2B5EF4-FFF2-40B4-BE49-F238E27FC236}">
                    <a16:creationId xmlns:a16="http://schemas.microsoft.com/office/drawing/2014/main" id="{BE475AA9-2DD8-4DEE-8523-1E486A72B416}"/>
                  </a:ext>
                </a:extLst>
              </p:cNvPr>
              <p:cNvGrpSpPr/>
              <p:nvPr/>
            </p:nvGrpSpPr>
            <p:grpSpPr>
              <a:xfrm>
                <a:off x="4968340" y="4204548"/>
                <a:ext cx="589819" cy="52697"/>
                <a:chOff x="4968340" y="4204548"/>
                <a:chExt cx="589819" cy="52697"/>
              </a:xfrm>
              <a:solidFill>
                <a:srgbClr val="000000"/>
              </a:solidFill>
            </p:grpSpPr>
            <p:sp>
              <p:nvSpPr>
                <p:cNvPr id="518" name="Freeform: Shape 517">
                  <a:extLst>
                    <a:ext uri="{FF2B5EF4-FFF2-40B4-BE49-F238E27FC236}">
                      <a16:creationId xmlns:a16="http://schemas.microsoft.com/office/drawing/2014/main" id="{346786CA-C358-43AD-966A-6E6DA149A494}"/>
                    </a:ext>
                  </a:extLst>
                </p:cNvPr>
                <p:cNvSpPr/>
                <p:nvPr/>
              </p:nvSpPr>
              <p:spPr>
                <a:xfrm flipV="1">
                  <a:off x="4968340" y="4215126"/>
                  <a:ext cx="22122" cy="30393"/>
                </a:xfrm>
                <a:custGeom>
                  <a:avLst/>
                  <a:gdLst>
                    <a:gd name="connsiteX0" fmla="*/ 19126 w 22122"/>
                    <a:gd name="connsiteY0" fmla="*/ 27544 h 30393"/>
                    <a:gd name="connsiteX1" fmla="*/ 19126 w 22122"/>
                    <a:gd name="connsiteY1" fmla="*/ 23045 h 30393"/>
                    <a:gd name="connsiteX2" fmla="*/ 14942 w 22122"/>
                    <a:gd name="connsiteY2" fmla="*/ 24592 h 30393"/>
                    <a:gd name="connsiteX3" fmla="*/ 10443 w 22122"/>
                    <a:gd name="connsiteY3" fmla="*/ 25113 h 30393"/>
                    <a:gd name="connsiteX4" fmla="*/ 5133 w 22122"/>
                    <a:gd name="connsiteY4" fmla="*/ 24029 h 30393"/>
                    <a:gd name="connsiteX5" fmla="*/ 3363 w 22122"/>
                    <a:gd name="connsiteY5" fmla="*/ 20771 h 30393"/>
                    <a:gd name="connsiteX6" fmla="*/ 4629 w 22122"/>
                    <a:gd name="connsiteY6" fmla="*/ 18174 h 30393"/>
                    <a:gd name="connsiteX7" fmla="*/ 9723 w 22122"/>
                    <a:gd name="connsiteY7" fmla="*/ 16379 h 30393"/>
                    <a:gd name="connsiteX8" fmla="*/ 11352 w 22122"/>
                    <a:gd name="connsiteY8" fmla="*/ 16015 h 30393"/>
                    <a:gd name="connsiteX9" fmla="*/ 18547 w 22122"/>
                    <a:gd name="connsiteY9" fmla="*/ 12956 h 30393"/>
                    <a:gd name="connsiteX10" fmla="*/ 20681 w 22122"/>
                    <a:gd name="connsiteY10" fmla="*/ 7439 h 30393"/>
                    <a:gd name="connsiteX11" fmla="*/ 17489 w 22122"/>
                    <a:gd name="connsiteY11" fmla="*/ 1046 h 30393"/>
                    <a:gd name="connsiteX12" fmla="*/ 8714 w 22122"/>
                    <a:gd name="connsiteY12" fmla="*/ -1302 h 30393"/>
                    <a:gd name="connsiteX13" fmla="*/ 3868 w 22122"/>
                    <a:gd name="connsiteY13" fmla="*/ -848 h 30393"/>
                    <a:gd name="connsiteX14" fmla="*/ -1442 w 22122"/>
                    <a:gd name="connsiteY14" fmla="*/ 509 h 30393"/>
                    <a:gd name="connsiteX15" fmla="*/ -1442 w 22122"/>
                    <a:gd name="connsiteY15" fmla="*/ 5421 h 30393"/>
                    <a:gd name="connsiteX16" fmla="*/ 3752 w 22122"/>
                    <a:gd name="connsiteY16" fmla="*/ 3362 h 30393"/>
                    <a:gd name="connsiteX17" fmla="*/ 8822 w 22122"/>
                    <a:gd name="connsiteY17" fmla="*/ 2684 h 30393"/>
                    <a:gd name="connsiteX18" fmla="*/ 13982 w 22122"/>
                    <a:gd name="connsiteY18" fmla="*/ 3833 h 30393"/>
                    <a:gd name="connsiteX19" fmla="*/ 15793 w 22122"/>
                    <a:gd name="connsiteY19" fmla="*/ 7075 h 30393"/>
                    <a:gd name="connsiteX20" fmla="*/ 14487 w 22122"/>
                    <a:gd name="connsiteY20" fmla="*/ 10044 h 30393"/>
                    <a:gd name="connsiteX21" fmla="*/ 8764 w 22122"/>
                    <a:gd name="connsiteY21" fmla="*/ 12038 h 30393"/>
                    <a:gd name="connsiteX22" fmla="*/ 7110 w 22122"/>
                    <a:gd name="connsiteY22" fmla="*/ 12426 h 30393"/>
                    <a:gd name="connsiteX23" fmla="*/ 725 w 22122"/>
                    <a:gd name="connsiteY23" fmla="*/ 15279 h 30393"/>
                    <a:gd name="connsiteX24" fmla="*/ -1235 w 22122"/>
                    <a:gd name="connsiteY24" fmla="*/ 20564 h 30393"/>
                    <a:gd name="connsiteX25" fmla="*/ 1660 w 22122"/>
                    <a:gd name="connsiteY25" fmla="*/ 26866 h 30393"/>
                    <a:gd name="connsiteX26" fmla="*/ 9880 w 22122"/>
                    <a:gd name="connsiteY26" fmla="*/ 29091 h 30393"/>
                    <a:gd name="connsiteX27" fmla="*/ 14834 w 22122"/>
                    <a:gd name="connsiteY27" fmla="*/ 28702 h 30393"/>
                    <a:gd name="connsiteX28" fmla="*/ 19126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26" y="27544"/>
                      </a:moveTo>
                      <a:lnTo>
                        <a:pt x="19126" y="23045"/>
                      </a:lnTo>
                      <a:cubicBezTo>
                        <a:pt x="17787" y="23734"/>
                        <a:pt x="16392" y="24250"/>
                        <a:pt x="14942" y="24592"/>
                      </a:cubicBezTo>
                      <a:cubicBezTo>
                        <a:pt x="13497" y="24939"/>
                        <a:pt x="11997" y="25113"/>
                        <a:pt x="10443" y="25113"/>
                      </a:cubicBezTo>
                      <a:cubicBezTo>
                        <a:pt x="8083" y="25113"/>
                        <a:pt x="6313" y="24752"/>
                        <a:pt x="5133" y="24029"/>
                      </a:cubicBezTo>
                      <a:cubicBezTo>
                        <a:pt x="3953" y="23307"/>
                        <a:pt x="3363" y="22221"/>
                        <a:pt x="3363" y="20771"/>
                      </a:cubicBezTo>
                      <a:cubicBezTo>
                        <a:pt x="3363" y="19668"/>
                        <a:pt x="3785" y="18803"/>
                        <a:pt x="4629" y="18174"/>
                      </a:cubicBezTo>
                      <a:cubicBezTo>
                        <a:pt x="5472" y="17545"/>
                        <a:pt x="7170" y="16947"/>
                        <a:pt x="9723" y="16379"/>
                      </a:cubicBezTo>
                      <a:lnTo>
                        <a:pt x="11352" y="16015"/>
                      </a:lnTo>
                      <a:cubicBezTo>
                        <a:pt x="14727" y="15293"/>
                        <a:pt x="17125" y="14273"/>
                        <a:pt x="18547" y="12956"/>
                      </a:cubicBezTo>
                      <a:cubicBezTo>
                        <a:pt x="19970" y="11638"/>
                        <a:pt x="20681" y="9799"/>
                        <a:pt x="20681" y="7439"/>
                      </a:cubicBezTo>
                      <a:cubicBezTo>
                        <a:pt x="20681" y="4749"/>
                        <a:pt x="19617" y="2618"/>
                        <a:pt x="17489" y="1046"/>
                      </a:cubicBezTo>
                      <a:cubicBezTo>
                        <a:pt x="15361" y="-519"/>
                        <a:pt x="12436" y="-1302"/>
                        <a:pt x="8714" y="-1302"/>
                      </a:cubicBezTo>
                      <a:cubicBezTo>
                        <a:pt x="7165" y="-1302"/>
                        <a:pt x="5549" y="-1151"/>
                        <a:pt x="3868" y="-848"/>
                      </a:cubicBezTo>
                      <a:cubicBezTo>
                        <a:pt x="2186" y="-544"/>
                        <a:pt x="416" y="-92"/>
                        <a:pt x="-1442" y="509"/>
                      </a:cubicBezTo>
                      <a:lnTo>
                        <a:pt x="-1442" y="5421"/>
                      </a:lnTo>
                      <a:cubicBezTo>
                        <a:pt x="317" y="4506"/>
                        <a:pt x="2048" y="3820"/>
                        <a:pt x="3752" y="3362"/>
                      </a:cubicBezTo>
                      <a:cubicBezTo>
                        <a:pt x="5456" y="2910"/>
                        <a:pt x="7146" y="2684"/>
                        <a:pt x="8822" y="2684"/>
                      </a:cubicBezTo>
                      <a:cubicBezTo>
                        <a:pt x="11060" y="2684"/>
                        <a:pt x="12780" y="3067"/>
                        <a:pt x="13982" y="3833"/>
                      </a:cubicBezTo>
                      <a:cubicBezTo>
                        <a:pt x="15190" y="4600"/>
                        <a:pt x="15793" y="5680"/>
                        <a:pt x="15793" y="7075"/>
                      </a:cubicBezTo>
                      <a:cubicBezTo>
                        <a:pt x="15793" y="8366"/>
                        <a:pt x="15358" y="9355"/>
                        <a:pt x="14487" y="10044"/>
                      </a:cubicBezTo>
                      <a:cubicBezTo>
                        <a:pt x="13621" y="10734"/>
                        <a:pt x="11713" y="11398"/>
                        <a:pt x="8764" y="12038"/>
                      </a:cubicBezTo>
                      <a:lnTo>
                        <a:pt x="7110" y="12426"/>
                      </a:lnTo>
                      <a:cubicBezTo>
                        <a:pt x="4165" y="13044"/>
                        <a:pt x="2037" y="13995"/>
                        <a:pt x="725" y="15279"/>
                      </a:cubicBezTo>
                      <a:cubicBezTo>
                        <a:pt x="-582" y="16564"/>
                        <a:pt x="-1235" y="18326"/>
                        <a:pt x="-1235" y="20564"/>
                      </a:cubicBezTo>
                      <a:cubicBezTo>
                        <a:pt x="-1235" y="23288"/>
                        <a:pt x="-270" y="25388"/>
                        <a:pt x="1660" y="26866"/>
                      </a:cubicBezTo>
                      <a:cubicBezTo>
                        <a:pt x="3589" y="28349"/>
                        <a:pt x="6330" y="29091"/>
                        <a:pt x="9880" y="29091"/>
                      </a:cubicBezTo>
                      <a:cubicBezTo>
                        <a:pt x="11634" y="29091"/>
                        <a:pt x="13285" y="28961"/>
                        <a:pt x="14834" y="28702"/>
                      </a:cubicBezTo>
                      <a:cubicBezTo>
                        <a:pt x="16389" y="28448"/>
                        <a:pt x="17820" y="28062"/>
                        <a:pt x="19126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9" name="Freeform: Shape 518">
                  <a:extLst>
                    <a:ext uri="{FF2B5EF4-FFF2-40B4-BE49-F238E27FC236}">
                      <a16:creationId xmlns:a16="http://schemas.microsoft.com/office/drawing/2014/main" id="{1CF04FFE-6D40-404D-BF95-0D01B64A9947}"/>
                    </a:ext>
                  </a:extLst>
                </p:cNvPr>
                <p:cNvSpPr/>
                <p:nvPr/>
              </p:nvSpPr>
              <p:spPr>
                <a:xfrm flipV="1">
                  <a:off x="4995966" y="4215126"/>
                  <a:ext cx="25869" cy="40648"/>
                </a:xfrm>
                <a:custGeom>
                  <a:avLst/>
                  <a:gdLst>
                    <a:gd name="connsiteX0" fmla="*/ 3241 w 25869"/>
                    <a:gd name="connsiteY0" fmla="*/ 24774 h 40648"/>
                    <a:gd name="connsiteX1" fmla="*/ 5400 w 25869"/>
                    <a:gd name="connsiteY1" fmla="*/ 16545 h 40648"/>
                    <a:gd name="connsiteX2" fmla="*/ 11330 w 25869"/>
                    <a:gd name="connsiteY2" fmla="*/ 13560 h 40648"/>
                    <a:gd name="connsiteX3" fmla="*/ 17268 w 25869"/>
                    <a:gd name="connsiteY3" fmla="*/ 16545 h 40648"/>
                    <a:gd name="connsiteX4" fmla="*/ 19443 w 25869"/>
                    <a:gd name="connsiteY4" fmla="*/ 24774 h 40648"/>
                    <a:gd name="connsiteX5" fmla="*/ 17268 w 25869"/>
                    <a:gd name="connsiteY5" fmla="*/ 33003 h 40648"/>
                    <a:gd name="connsiteX6" fmla="*/ 11330 w 25869"/>
                    <a:gd name="connsiteY6" fmla="*/ 35988 h 40648"/>
                    <a:gd name="connsiteX7" fmla="*/ 5400 w 25869"/>
                    <a:gd name="connsiteY7" fmla="*/ 33003 h 40648"/>
                    <a:gd name="connsiteX8" fmla="*/ 3241 w 25869"/>
                    <a:gd name="connsiteY8" fmla="*/ 24774 h 40648"/>
                    <a:gd name="connsiteX9" fmla="*/ 19443 w 25869"/>
                    <a:gd name="connsiteY9" fmla="*/ 14668 h 40648"/>
                    <a:gd name="connsiteX10" fmla="*/ 15655 w 25869"/>
                    <a:gd name="connsiteY10" fmla="*/ 10830 h 40648"/>
                    <a:gd name="connsiteX11" fmla="*/ 10164 w 25869"/>
                    <a:gd name="connsiteY11" fmla="*/ 9573 h 40648"/>
                    <a:gd name="connsiteX12" fmla="*/ 1620 w 25869"/>
                    <a:gd name="connsiteY12" fmla="*/ 13758 h 40648"/>
                    <a:gd name="connsiteX13" fmla="*/ -1671 w 25869"/>
                    <a:gd name="connsiteY13" fmla="*/ 24774 h 40648"/>
                    <a:gd name="connsiteX14" fmla="*/ 1620 w 25869"/>
                    <a:gd name="connsiteY14" fmla="*/ 35782 h 40648"/>
                    <a:gd name="connsiteX15" fmla="*/ 10164 w 25869"/>
                    <a:gd name="connsiteY15" fmla="*/ 39966 h 40648"/>
                    <a:gd name="connsiteX16" fmla="*/ 15655 w 25869"/>
                    <a:gd name="connsiteY16" fmla="*/ 38709 h 40648"/>
                    <a:gd name="connsiteX17" fmla="*/ 19443 w 25869"/>
                    <a:gd name="connsiteY17" fmla="*/ 34880 h 40648"/>
                    <a:gd name="connsiteX18" fmla="*/ 19443 w 25869"/>
                    <a:gd name="connsiteY18" fmla="*/ 39272 h 40648"/>
                    <a:gd name="connsiteX19" fmla="*/ 24198 w 25869"/>
                    <a:gd name="connsiteY19" fmla="*/ 39272 h 40648"/>
                    <a:gd name="connsiteX20" fmla="*/ 24198 w 25869"/>
                    <a:gd name="connsiteY20" fmla="*/ -682 h 40648"/>
                    <a:gd name="connsiteX21" fmla="*/ 19443 w 25869"/>
                    <a:gd name="connsiteY21" fmla="*/ -682 h 40648"/>
                    <a:gd name="connsiteX22" fmla="*/ 19443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241" y="24774"/>
                      </a:moveTo>
                      <a:cubicBezTo>
                        <a:pt x="3241" y="21278"/>
                        <a:pt x="3961" y="18535"/>
                        <a:pt x="5400" y="16545"/>
                      </a:cubicBezTo>
                      <a:cubicBezTo>
                        <a:pt x="6839" y="14555"/>
                        <a:pt x="8816" y="13560"/>
                        <a:pt x="11330" y="13560"/>
                      </a:cubicBezTo>
                      <a:cubicBezTo>
                        <a:pt x="13844" y="13560"/>
                        <a:pt x="15823" y="14555"/>
                        <a:pt x="17268" y="16545"/>
                      </a:cubicBezTo>
                      <a:cubicBezTo>
                        <a:pt x="18718" y="18535"/>
                        <a:pt x="19443" y="21278"/>
                        <a:pt x="19443" y="24774"/>
                      </a:cubicBezTo>
                      <a:cubicBezTo>
                        <a:pt x="19443" y="28269"/>
                        <a:pt x="18718" y="31012"/>
                        <a:pt x="17268" y="33003"/>
                      </a:cubicBezTo>
                      <a:cubicBezTo>
                        <a:pt x="15823" y="34993"/>
                        <a:pt x="13844" y="35988"/>
                        <a:pt x="11330" y="35988"/>
                      </a:cubicBezTo>
                      <a:cubicBezTo>
                        <a:pt x="8816" y="35988"/>
                        <a:pt x="6839" y="34993"/>
                        <a:pt x="5400" y="33003"/>
                      </a:cubicBezTo>
                      <a:cubicBezTo>
                        <a:pt x="3961" y="31012"/>
                        <a:pt x="3241" y="28269"/>
                        <a:pt x="3241" y="24774"/>
                      </a:cubicBezTo>
                      <a:close/>
                      <a:moveTo>
                        <a:pt x="19443" y="14668"/>
                      </a:moveTo>
                      <a:cubicBezTo>
                        <a:pt x="18445" y="12948"/>
                        <a:pt x="17182" y="11668"/>
                        <a:pt x="15655" y="10830"/>
                      </a:cubicBezTo>
                      <a:cubicBezTo>
                        <a:pt x="14133" y="9992"/>
                        <a:pt x="12303" y="9573"/>
                        <a:pt x="10164" y="9573"/>
                      </a:cubicBezTo>
                      <a:cubicBezTo>
                        <a:pt x="6668" y="9573"/>
                        <a:pt x="3820" y="10968"/>
                        <a:pt x="1620" y="13758"/>
                      </a:cubicBezTo>
                      <a:cubicBezTo>
                        <a:pt x="-574" y="16553"/>
                        <a:pt x="-1671" y="20225"/>
                        <a:pt x="-1671" y="24774"/>
                      </a:cubicBezTo>
                      <a:cubicBezTo>
                        <a:pt x="-1671" y="29323"/>
                        <a:pt x="-574" y="32992"/>
                        <a:pt x="1620" y="35782"/>
                      </a:cubicBezTo>
                      <a:cubicBezTo>
                        <a:pt x="3820" y="38571"/>
                        <a:pt x="6668" y="39966"/>
                        <a:pt x="10164" y="39966"/>
                      </a:cubicBezTo>
                      <a:cubicBezTo>
                        <a:pt x="12303" y="39966"/>
                        <a:pt x="14133" y="39547"/>
                        <a:pt x="15655" y="38709"/>
                      </a:cubicBezTo>
                      <a:cubicBezTo>
                        <a:pt x="17182" y="37877"/>
                        <a:pt x="18445" y="36600"/>
                        <a:pt x="19443" y="34880"/>
                      </a:cubicBezTo>
                      <a:lnTo>
                        <a:pt x="19443" y="39272"/>
                      </a:lnTo>
                      <a:lnTo>
                        <a:pt x="24198" y="39272"/>
                      </a:lnTo>
                      <a:lnTo>
                        <a:pt x="24198" y="-682"/>
                      </a:lnTo>
                      <a:lnTo>
                        <a:pt x="19443" y="-682"/>
                      </a:lnTo>
                      <a:lnTo>
                        <a:pt x="19443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0" name="Freeform: Shape 519">
                  <a:extLst>
                    <a:ext uri="{FF2B5EF4-FFF2-40B4-BE49-F238E27FC236}">
                      <a16:creationId xmlns:a16="http://schemas.microsoft.com/office/drawing/2014/main" id="{80C0915B-76A5-415E-8D66-2395915FEA46}"/>
                    </a:ext>
                  </a:extLst>
                </p:cNvPr>
                <p:cNvSpPr/>
                <p:nvPr/>
              </p:nvSpPr>
              <p:spPr>
                <a:xfrm flipV="1">
                  <a:off x="5031143" y="4215126"/>
                  <a:ext cx="24240" cy="30393"/>
                </a:xfrm>
                <a:custGeom>
                  <a:avLst/>
                  <a:gdLst>
                    <a:gd name="connsiteX0" fmla="*/ -1760 w 24240"/>
                    <a:gd name="connsiteY0" fmla="*/ 10871 h 30393"/>
                    <a:gd name="connsiteX1" fmla="*/ -1760 w 24240"/>
                    <a:gd name="connsiteY1" fmla="*/ 28396 h 30393"/>
                    <a:gd name="connsiteX2" fmla="*/ 2995 w 24240"/>
                    <a:gd name="connsiteY2" fmla="*/ 28396 h 30393"/>
                    <a:gd name="connsiteX3" fmla="*/ 2995 w 24240"/>
                    <a:gd name="connsiteY3" fmla="*/ 11053 h 30393"/>
                    <a:gd name="connsiteX4" fmla="*/ 4592 w 24240"/>
                    <a:gd name="connsiteY4" fmla="*/ 4884 h 30393"/>
                    <a:gd name="connsiteX5" fmla="*/ 9405 w 24240"/>
                    <a:gd name="connsiteY5" fmla="*/ 2833 h 30393"/>
                    <a:gd name="connsiteX6" fmla="*/ 15483 w 24240"/>
                    <a:gd name="connsiteY6" fmla="*/ 5289 h 30393"/>
                    <a:gd name="connsiteX7" fmla="*/ 17725 w 24240"/>
                    <a:gd name="connsiteY7" fmla="*/ 11988 h 30393"/>
                    <a:gd name="connsiteX8" fmla="*/ 17725 w 24240"/>
                    <a:gd name="connsiteY8" fmla="*/ 28396 h 30393"/>
                    <a:gd name="connsiteX9" fmla="*/ 22480 w 24240"/>
                    <a:gd name="connsiteY9" fmla="*/ 28396 h 30393"/>
                    <a:gd name="connsiteX10" fmla="*/ 22480 w 24240"/>
                    <a:gd name="connsiteY10" fmla="*/ -550 h 30393"/>
                    <a:gd name="connsiteX11" fmla="*/ 17725 w 24240"/>
                    <a:gd name="connsiteY11" fmla="*/ -550 h 30393"/>
                    <a:gd name="connsiteX12" fmla="*/ 17725 w 24240"/>
                    <a:gd name="connsiteY12" fmla="*/ 3900 h 30393"/>
                    <a:gd name="connsiteX13" fmla="*/ 13705 w 24240"/>
                    <a:gd name="connsiteY13" fmla="*/ -20 h 30393"/>
                    <a:gd name="connsiteX14" fmla="*/ 8396 w 24240"/>
                    <a:gd name="connsiteY14" fmla="*/ -1302 h 30393"/>
                    <a:gd name="connsiteX15" fmla="*/ 820 w 24240"/>
                    <a:gd name="connsiteY15" fmla="*/ 1799 h 30393"/>
                    <a:gd name="connsiteX16" fmla="*/ -1760 w 24240"/>
                    <a:gd name="connsiteY16" fmla="*/ 10871 h 30393"/>
                    <a:gd name="connsiteX17" fmla="*/ 10207 w 24240"/>
                    <a:gd name="connsiteY17" fmla="*/ 29091 h 30393"/>
                    <a:gd name="connsiteX18" fmla="*/ 10207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60" y="10871"/>
                      </a:moveTo>
                      <a:lnTo>
                        <a:pt x="-1760" y="28396"/>
                      </a:lnTo>
                      <a:lnTo>
                        <a:pt x="2995" y="28396"/>
                      </a:lnTo>
                      <a:lnTo>
                        <a:pt x="2995" y="11053"/>
                      </a:lnTo>
                      <a:cubicBezTo>
                        <a:pt x="2995" y="8313"/>
                        <a:pt x="3527" y="6257"/>
                        <a:pt x="4592" y="4884"/>
                      </a:cubicBezTo>
                      <a:cubicBezTo>
                        <a:pt x="5661" y="3516"/>
                        <a:pt x="7266" y="2833"/>
                        <a:pt x="9405" y="2833"/>
                      </a:cubicBezTo>
                      <a:cubicBezTo>
                        <a:pt x="11969" y="2833"/>
                        <a:pt x="13995" y="3651"/>
                        <a:pt x="15483" y="5289"/>
                      </a:cubicBezTo>
                      <a:cubicBezTo>
                        <a:pt x="16978" y="6927"/>
                        <a:pt x="17725" y="9159"/>
                        <a:pt x="17725" y="11988"/>
                      </a:cubicBezTo>
                      <a:lnTo>
                        <a:pt x="17725" y="28396"/>
                      </a:lnTo>
                      <a:lnTo>
                        <a:pt x="22480" y="28396"/>
                      </a:lnTo>
                      <a:lnTo>
                        <a:pt x="22480" y="-550"/>
                      </a:lnTo>
                      <a:lnTo>
                        <a:pt x="17725" y="-550"/>
                      </a:lnTo>
                      <a:lnTo>
                        <a:pt x="17725" y="3900"/>
                      </a:lnTo>
                      <a:cubicBezTo>
                        <a:pt x="16572" y="2141"/>
                        <a:pt x="15233" y="834"/>
                        <a:pt x="13705" y="-20"/>
                      </a:cubicBezTo>
                      <a:cubicBezTo>
                        <a:pt x="12184" y="-875"/>
                        <a:pt x="10414" y="-1302"/>
                        <a:pt x="8396" y="-1302"/>
                      </a:cubicBezTo>
                      <a:cubicBezTo>
                        <a:pt x="5071" y="-1302"/>
                        <a:pt x="2546" y="-269"/>
                        <a:pt x="820" y="1799"/>
                      </a:cubicBezTo>
                      <a:cubicBezTo>
                        <a:pt x="-900" y="3867"/>
                        <a:pt x="-1760" y="6891"/>
                        <a:pt x="-1760" y="10871"/>
                      </a:cubicBezTo>
                      <a:close/>
                      <a:moveTo>
                        <a:pt x="10207" y="29091"/>
                      </a:moveTo>
                      <a:lnTo>
                        <a:pt x="10207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1" name="Freeform: Shape 520">
                  <a:extLst>
                    <a:ext uri="{FF2B5EF4-FFF2-40B4-BE49-F238E27FC236}">
                      <a16:creationId xmlns:a16="http://schemas.microsoft.com/office/drawing/2014/main" id="{AE4A86DB-1338-4034-B7AA-7264D5E7E546}"/>
                    </a:ext>
                  </a:extLst>
                </p:cNvPr>
                <p:cNvSpPr/>
                <p:nvPr/>
              </p:nvSpPr>
              <p:spPr>
                <a:xfrm flipV="1">
                  <a:off x="5063366" y="4215126"/>
                  <a:ext cx="24455" cy="30393"/>
                </a:xfrm>
                <a:custGeom>
                  <a:avLst/>
                  <a:gdLst>
                    <a:gd name="connsiteX0" fmla="*/ 13359 w 24455"/>
                    <a:gd name="connsiteY0" fmla="*/ 13998 h 30393"/>
                    <a:gd name="connsiteX1" fmla="*/ 5370 w 24455"/>
                    <a:gd name="connsiteY1" fmla="*/ 12683 h 30393"/>
                    <a:gd name="connsiteX2" fmla="*/ 3146 w 24455"/>
                    <a:gd name="connsiteY2" fmla="*/ 8184 h 30393"/>
                    <a:gd name="connsiteX3" fmla="*/ 4816 w 24455"/>
                    <a:gd name="connsiteY3" fmla="*/ 4164 h 30393"/>
                    <a:gd name="connsiteX4" fmla="*/ 9348 w 24455"/>
                    <a:gd name="connsiteY4" fmla="*/ 2684 h 30393"/>
                    <a:gd name="connsiteX5" fmla="*/ 15700 w 24455"/>
                    <a:gd name="connsiteY5" fmla="*/ 5487 h 30393"/>
                    <a:gd name="connsiteX6" fmla="*/ 18090 w 24455"/>
                    <a:gd name="connsiteY6" fmla="*/ 12939 h 30393"/>
                    <a:gd name="connsiteX7" fmla="*/ 18090 w 24455"/>
                    <a:gd name="connsiteY7" fmla="*/ 13998 h 30393"/>
                    <a:gd name="connsiteX8" fmla="*/ 13359 w 24455"/>
                    <a:gd name="connsiteY8" fmla="*/ 13998 h 30393"/>
                    <a:gd name="connsiteX9" fmla="*/ 22845 w 24455"/>
                    <a:gd name="connsiteY9" fmla="*/ 15966 h 30393"/>
                    <a:gd name="connsiteX10" fmla="*/ 22845 w 24455"/>
                    <a:gd name="connsiteY10" fmla="*/ -550 h 30393"/>
                    <a:gd name="connsiteX11" fmla="*/ 18090 w 24455"/>
                    <a:gd name="connsiteY11" fmla="*/ -550 h 30393"/>
                    <a:gd name="connsiteX12" fmla="*/ 18090 w 24455"/>
                    <a:gd name="connsiteY12" fmla="*/ 3842 h 30393"/>
                    <a:gd name="connsiteX13" fmla="*/ 14029 w 24455"/>
                    <a:gd name="connsiteY13" fmla="*/ -45 h 30393"/>
                    <a:gd name="connsiteX14" fmla="*/ 8083 w 24455"/>
                    <a:gd name="connsiteY14" fmla="*/ -1302 h 30393"/>
                    <a:gd name="connsiteX15" fmla="*/ 1012 w 24455"/>
                    <a:gd name="connsiteY15" fmla="*/ 1195 h 30393"/>
                    <a:gd name="connsiteX16" fmla="*/ -1610 w 24455"/>
                    <a:gd name="connsiteY16" fmla="*/ 7878 h 30393"/>
                    <a:gd name="connsiteX17" fmla="*/ 1657 w 24455"/>
                    <a:gd name="connsiteY17" fmla="*/ 15238 h 30393"/>
                    <a:gd name="connsiteX18" fmla="*/ 11416 w 24455"/>
                    <a:gd name="connsiteY18" fmla="*/ 17719 h 30393"/>
                    <a:gd name="connsiteX19" fmla="*/ 18090 w 24455"/>
                    <a:gd name="connsiteY19" fmla="*/ 17719 h 30393"/>
                    <a:gd name="connsiteX20" fmla="*/ 18090 w 24455"/>
                    <a:gd name="connsiteY20" fmla="*/ 18191 h 30393"/>
                    <a:gd name="connsiteX21" fmla="*/ 15932 w 24455"/>
                    <a:gd name="connsiteY21" fmla="*/ 23268 h 30393"/>
                    <a:gd name="connsiteX22" fmla="*/ 9869 w 24455"/>
                    <a:gd name="connsiteY22" fmla="*/ 25063 h 30393"/>
                    <a:gd name="connsiteX23" fmla="*/ 5031 w 24455"/>
                    <a:gd name="connsiteY23" fmla="*/ 24468 h 30393"/>
                    <a:gd name="connsiteX24" fmla="*/ 516 w 24455"/>
                    <a:gd name="connsiteY24" fmla="*/ 22681 h 30393"/>
                    <a:gd name="connsiteX25" fmla="*/ 516 w 24455"/>
                    <a:gd name="connsiteY25" fmla="*/ 27081 h 30393"/>
                    <a:gd name="connsiteX26" fmla="*/ 5577 w 24455"/>
                    <a:gd name="connsiteY26" fmla="*/ 28586 h 30393"/>
                    <a:gd name="connsiteX27" fmla="*/ 10357 w 24455"/>
                    <a:gd name="connsiteY27" fmla="*/ 29091 h 30393"/>
                    <a:gd name="connsiteX28" fmla="*/ 19744 w 24455"/>
                    <a:gd name="connsiteY28" fmla="*/ 25832 h 30393"/>
                    <a:gd name="connsiteX29" fmla="*/ 22845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59" y="13998"/>
                      </a:moveTo>
                      <a:cubicBezTo>
                        <a:pt x="9517" y="13998"/>
                        <a:pt x="6854" y="13559"/>
                        <a:pt x="5370" y="12683"/>
                      </a:cubicBezTo>
                      <a:cubicBezTo>
                        <a:pt x="3887" y="11806"/>
                        <a:pt x="3146" y="10306"/>
                        <a:pt x="3146" y="8184"/>
                      </a:cubicBezTo>
                      <a:cubicBezTo>
                        <a:pt x="3146" y="6496"/>
                        <a:pt x="3703" y="5157"/>
                        <a:pt x="4816" y="4164"/>
                      </a:cubicBezTo>
                      <a:cubicBezTo>
                        <a:pt x="5930" y="3177"/>
                        <a:pt x="7441" y="2684"/>
                        <a:pt x="9348" y="2684"/>
                      </a:cubicBezTo>
                      <a:cubicBezTo>
                        <a:pt x="11989" y="2684"/>
                        <a:pt x="14107" y="3618"/>
                        <a:pt x="15700" y="5487"/>
                      </a:cubicBezTo>
                      <a:cubicBezTo>
                        <a:pt x="17293" y="7357"/>
                        <a:pt x="18090" y="9840"/>
                        <a:pt x="18090" y="12939"/>
                      </a:cubicBezTo>
                      <a:lnTo>
                        <a:pt x="18090" y="13998"/>
                      </a:lnTo>
                      <a:lnTo>
                        <a:pt x="13359" y="13998"/>
                      </a:lnTo>
                      <a:close/>
                      <a:moveTo>
                        <a:pt x="22845" y="15966"/>
                      </a:moveTo>
                      <a:lnTo>
                        <a:pt x="22845" y="-550"/>
                      </a:lnTo>
                      <a:lnTo>
                        <a:pt x="18090" y="-550"/>
                      </a:lnTo>
                      <a:lnTo>
                        <a:pt x="18090" y="3842"/>
                      </a:lnTo>
                      <a:cubicBezTo>
                        <a:pt x="17004" y="2088"/>
                        <a:pt x="15650" y="793"/>
                        <a:pt x="14029" y="-45"/>
                      </a:cubicBezTo>
                      <a:cubicBezTo>
                        <a:pt x="12408" y="-883"/>
                        <a:pt x="10426" y="-1302"/>
                        <a:pt x="8083" y="-1302"/>
                      </a:cubicBezTo>
                      <a:cubicBezTo>
                        <a:pt x="5122" y="-1302"/>
                        <a:pt x="2765" y="-470"/>
                        <a:pt x="1012" y="1195"/>
                      </a:cubicBezTo>
                      <a:cubicBezTo>
                        <a:pt x="-736" y="2860"/>
                        <a:pt x="-1610" y="5088"/>
                        <a:pt x="-1610" y="7878"/>
                      </a:cubicBezTo>
                      <a:cubicBezTo>
                        <a:pt x="-1610" y="11131"/>
                        <a:pt x="-521" y="13584"/>
                        <a:pt x="1657" y="15238"/>
                      </a:cubicBezTo>
                      <a:cubicBezTo>
                        <a:pt x="3840" y="16892"/>
                        <a:pt x="7093" y="17719"/>
                        <a:pt x="11416" y="17719"/>
                      </a:cubicBezTo>
                      <a:lnTo>
                        <a:pt x="18090" y="17719"/>
                      </a:lnTo>
                      <a:lnTo>
                        <a:pt x="18090" y="18191"/>
                      </a:lnTo>
                      <a:cubicBezTo>
                        <a:pt x="18090" y="20379"/>
                        <a:pt x="17371" y="22072"/>
                        <a:pt x="15932" y="23268"/>
                      </a:cubicBezTo>
                      <a:cubicBezTo>
                        <a:pt x="14493" y="24465"/>
                        <a:pt x="12472" y="25063"/>
                        <a:pt x="9869" y="25063"/>
                      </a:cubicBezTo>
                      <a:cubicBezTo>
                        <a:pt x="8215" y="25063"/>
                        <a:pt x="6603" y="24865"/>
                        <a:pt x="5031" y="24468"/>
                      </a:cubicBezTo>
                      <a:cubicBezTo>
                        <a:pt x="3466" y="24071"/>
                        <a:pt x="1960" y="23475"/>
                        <a:pt x="516" y="22681"/>
                      </a:cubicBezTo>
                      <a:lnTo>
                        <a:pt x="516" y="27081"/>
                      </a:lnTo>
                      <a:cubicBezTo>
                        <a:pt x="2253" y="27754"/>
                        <a:pt x="3940" y="28255"/>
                        <a:pt x="5577" y="28586"/>
                      </a:cubicBezTo>
                      <a:cubicBezTo>
                        <a:pt x="7215" y="28923"/>
                        <a:pt x="8808" y="29091"/>
                        <a:pt x="10357" y="29091"/>
                      </a:cubicBezTo>
                      <a:cubicBezTo>
                        <a:pt x="14548" y="29091"/>
                        <a:pt x="17677" y="28005"/>
                        <a:pt x="19744" y="25832"/>
                      </a:cubicBezTo>
                      <a:cubicBezTo>
                        <a:pt x="21812" y="23665"/>
                        <a:pt x="22845" y="20377"/>
                        <a:pt x="22845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2" name="Freeform: Shape 521">
                  <a:extLst>
                    <a:ext uri="{FF2B5EF4-FFF2-40B4-BE49-F238E27FC236}">
                      <a16:creationId xmlns:a16="http://schemas.microsoft.com/office/drawing/2014/main" id="{5BB08214-66A9-47CB-A27A-64C0AB4A0FED}"/>
                    </a:ext>
                  </a:extLst>
                </p:cNvPr>
                <p:cNvSpPr/>
                <p:nvPr/>
              </p:nvSpPr>
              <p:spPr>
                <a:xfrm flipV="1">
                  <a:off x="5097430" y="4215126"/>
                  <a:ext cx="16953" cy="29640"/>
                </a:xfrm>
                <a:custGeom>
                  <a:avLst/>
                  <a:gdLst>
                    <a:gd name="connsiteX0" fmla="*/ 15604 w 16953"/>
                    <a:gd name="connsiteY0" fmla="*/ 23157 h 29640"/>
                    <a:gd name="connsiteX1" fmla="*/ 13859 w 16953"/>
                    <a:gd name="connsiteY1" fmla="*/ 23835 h 29640"/>
                    <a:gd name="connsiteX2" fmla="*/ 11783 w 16953"/>
                    <a:gd name="connsiteY2" fmla="*/ 24058 h 29640"/>
                    <a:gd name="connsiteX3" fmla="*/ 5589 w 16953"/>
                    <a:gd name="connsiteY3" fmla="*/ 21437 h 29640"/>
                    <a:gd name="connsiteX4" fmla="*/ 3430 w 16953"/>
                    <a:gd name="connsiteY4" fmla="*/ 13902 h 29640"/>
                    <a:gd name="connsiteX5" fmla="*/ 3430 w 16953"/>
                    <a:gd name="connsiteY5" fmla="*/ -1348 h 29640"/>
                    <a:gd name="connsiteX6" fmla="*/ -1350 w 16953"/>
                    <a:gd name="connsiteY6" fmla="*/ -1348 h 29640"/>
                    <a:gd name="connsiteX7" fmla="*/ -1350 w 16953"/>
                    <a:gd name="connsiteY7" fmla="*/ 27598 h 29640"/>
                    <a:gd name="connsiteX8" fmla="*/ 3430 w 16953"/>
                    <a:gd name="connsiteY8" fmla="*/ 27598 h 29640"/>
                    <a:gd name="connsiteX9" fmla="*/ 3430 w 16953"/>
                    <a:gd name="connsiteY9" fmla="*/ 23099 h 29640"/>
                    <a:gd name="connsiteX10" fmla="*/ 7334 w 16953"/>
                    <a:gd name="connsiteY10" fmla="*/ 27011 h 29640"/>
                    <a:gd name="connsiteX11" fmla="*/ 13181 w 16953"/>
                    <a:gd name="connsiteY11" fmla="*/ 28293 h 29640"/>
                    <a:gd name="connsiteX12" fmla="*/ 14264 w 16953"/>
                    <a:gd name="connsiteY12" fmla="*/ 28226 h 29640"/>
                    <a:gd name="connsiteX13" fmla="*/ 15579 w 16953"/>
                    <a:gd name="connsiteY13" fmla="*/ 28036 h 29640"/>
                    <a:gd name="connsiteX14" fmla="*/ 15604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04" y="23157"/>
                      </a:moveTo>
                      <a:cubicBezTo>
                        <a:pt x="15069" y="23466"/>
                        <a:pt x="14488" y="23692"/>
                        <a:pt x="13859" y="23835"/>
                      </a:cubicBezTo>
                      <a:cubicBezTo>
                        <a:pt x="13230" y="23984"/>
                        <a:pt x="12539" y="24058"/>
                        <a:pt x="11783" y="24058"/>
                      </a:cubicBezTo>
                      <a:cubicBezTo>
                        <a:pt x="9093" y="24058"/>
                        <a:pt x="7028" y="23184"/>
                        <a:pt x="5589" y="21437"/>
                      </a:cubicBezTo>
                      <a:cubicBezTo>
                        <a:pt x="4150" y="19689"/>
                        <a:pt x="3430" y="17177"/>
                        <a:pt x="3430" y="13902"/>
                      </a:cubicBezTo>
                      <a:lnTo>
                        <a:pt x="3430" y="-1348"/>
                      </a:lnTo>
                      <a:lnTo>
                        <a:pt x="-1350" y="-1348"/>
                      </a:lnTo>
                      <a:lnTo>
                        <a:pt x="-1350" y="27598"/>
                      </a:lnTo>
                      <a:lnTo>
                        <a:pt x="3430" y="27598"/>
                      </a:lnTo>
                      <a:lnTo>
                        <a:pt x="3430" y="23099"/>
                      </a:lnTo>
                      <a:cubicBezTo>
                        <a:pt x="4434" y="24858"/>
                        <a:pt x="5735" y="26162"/>
                        <a:pt x="7334" y="27011"/>
                      </a:cubicBezTo>
                      <a:cubicBezTo>
                        <a:pt x="8938" y="27865"/>
                        <a:pt x="10887" y="28293"/>
                        <a:pt x="13181" y="28293"/>
                      </a:cubicBezTo>
                      <a:cubicBezTo>
                        <a:pt x="13506" y="28293"/>
                        <a:pt x="13867" y="28271"/>
                        <a:pt x="14264" y="28226"/>
                      </a:cubicBezTo>
                      <a:cubicBezTo>
                        <a:pt x="14661" y="28188"/>
                        <a:pt x="15100" y="28124"/>
                        <a:pt x="15579" y="28036"/>
                      </a:cubicBezTo>
                      <a:lnTo>
                        <a:pt x="15604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3" name="Freeform: Shape 522">
                  <a:extLst>
                    <a:ext uri="{FF2B5EF4-FFF2-40B4-BE49-F238E27FC236}">
                      <a16:creationId xmlns:a16="http://schemas.microsoft.com/office/drawing/2014/main" id="{7CA2CC4C-0EE3-47EE-9D94-DFB363594F49}"/>
                    </a:ext>
                  </a:extLst>
                </p:cNvPr>
                <p:cNvSpPr/>
                <p:nvPr/>
              </p:nvSpPr>
              <p:spPr>
                <a:xfrm flipV="1">
                  <a:off x="5116114" y="4215126"/>
                  <a:ext cx="26828" cy="30393"/>
                </a:xfrm>
                <a:custGeom>
                  <a:avLst/>
                  <a:gdLst>
                    <a:gd name="connsiteX0" fmla="*/ 25112 w 26828"/>
                    <a:gd name="connsiteY0" fmla="*/ 15114 h 30393"/>
                    <a:gd name="connsiteX1" fmla="*/ 25112 w 26828"/>
                    <a:gd name="connsiteY1" fmla="*/ 12790 h 30393"/>
                    <a:gd name="connsiteX2" fmla="*/ 3246 w 26828"/>
                    <a:gd name="connsiteY2" fmla="*/ 12790 h 30393"/>
                    <a:gd name="connsiteX3" fmla="*/ 6206 w 26828"/>
                    <a:gd name="connsiteY3" fmla="*/ 5306 h 30393"/>
                    <a:gd name="connsiteX4" fmla="*/ 13583 w 26828"/>
                    <a:gd name="connsiteY4" fmla="*/ 2734 h 30393"/>
                    <a:gd name="connsiteX5" fmla="*/ 18893 w 26828"/>
                    <a:gd name="connsiteY5" fmla="*/ 3403 h 30393"/>
                    <a:gd name="connsiteX6" fmla="*/ 24004 w 26828"/>
                    <a:gd name="connsiteY6" fmla="*/ 5421 h 30393"/>
                    <a:gd name="connsiteX7" fmla="*/ 24004 w 26828"/>
                    <a:gd name="connsiteY7" fmla="*/ 922 h 30393"/>
                    <a:gd name="connsiteX8" fmla="*/ 18752 w 26828"/>
                    <a:gd name="connsiteY8" fmla="*/ -732 h 30393"/>
                    <a:gd name="connsiteX9" fmla="*/ 13302 w 26828"/>
                    <a:gd name="connsiteY9" fmla="*/ -1302 h 30393"/>
                    <a:gd name="connsiteX10" fmla="*/ 2328 w 26828"/>
                    <a:gd name="connsiteY10" fmla="*/ 2725 h 30393"/>
                    <a:gd name="connsiteX11" fmla="*/ -1716 w 26828"/>
                    <a:gd name="connsiteY11" fmla="*/ 13642 h 30393"/>
                    <a:gd name="connsiteX12" fmla="*/ 2121 w 26828"/>
                    <a:gd name="connsiteY12" fmla="*/ 24914 h 30393"/>
                    <a:gd name="connsiteX13" fmla="*/ 12475 w 26828"/>
                    <a:gd name="connsiteY13" fmla="*/ 29091 h 30393"/>
                    <a:gd name="connsiteX14" fmla="*/ 21713 w 26828"/>
                    <a:gd name="connsiteY14" fmla="*/ 25328 h 30393"/>
                    <a:gd name="connsiteX15" fmla="*/ 25112 w 26828"/>
                    <a:gd name="connsiteY15" fmla="*/ 15114 h 30393"/>
                    <a:gd name="connsiteX16" fmla="*/ 20357 w 26828"/>
                    <a:gd name="connsiteY16" fmla="*/ 16512 h 30393"/>
                    <a:gd name="connsiteX17" fmla="*/ 18173 w 26828"/>
                    <a:gd name="connsiteY17" fmla="*/ 22731 h 30393"/>
                    <a:gd name="connsiteX18" fmla="*/ 12525 w 26828"/>
                    <a:gd name="connsiteY18" fmla="*/ 25063 h 30393"/>
                    <a:gd name="connsiteX19" fmla="*/ 6157 w 26828"/>
                    <a:gd name="connsiteY19" fmla="*/ 22814 h 30393"/>
                    <a:gd name="connsiteX20" fmla="*/ 3403 w 26828"/>
                    <a:gd name="connsiteY20" fmla="*/ 16479 h 30393"/>
                    <a:gd name="connsiteX21" fmla="*/ 20357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12" y="15114"/>
                      </a:moveTo>
                      <a:lnTo>
                        <a:pt x="25112" y="12790"/>
                      </a:lnTo>
                      <a:lnTo>
                        <a:pt x="3246" y="12790"/>
                      </a:lnTo>
                      <a:cubicBezTo>
                        <a:pt x="3455" y="9515"/>
                        <a:pt x="4442" y="7020"/>
                        <a:pt x="6206" y="5306"/>
                      </a:cubicBezTo>
                      <a:cubicBezTo>
                        <a:pt x="7971" y="3591"/>
                        <a:pt x="10430" y="2734"/>
                        <a:pt x="13583" y="2734"/>
                      </a:cubicBezTo>
                      <a:cubicBezTo>
                        <a:pt x="15408" y="2734"/>
                        <a:pt x="17178" y="2957"/>
                        <a:pt x="18893" y="3403"/>
                      </a:cubicBezTo>
                      <a:cubicBezTo>
                        <a:pt x="20608" y="3850"/>
                        <a:pt x="22311" y="4523"/>
                        <a:pt x="24004" y="5421"/>
                      </a:cubicBezTo>
                      <a:lnTo>
                        <a:pt x="24004" y="922"/>
                      </a:lnTo>
                      <a:cubicBezTo>
                        <a:pt x="22295" y="200"/>
                        <a:pt x="20544" y="-351"/>
                        <a:pt x="18752" y="-732"/>
                      </a:cubicBezTo>
                      <a:cubicBezTo>
                        <a:pt x="16960" y="-1112"/>
                        <a:pt x="15144" y="-1302"/>
                        <a:pt x="13302" y="-1302"/>
                      </a:cubicBezTo>
                      <a:cubicBezTo>
                        <a:pt x="8682" y="-1302"/>
                        <a:pt x="5024" y="40"/>
                        <a:pt x="2328" y="2725"/>
                      </a:cubicBezTo>
                      <a:cubicBezTo>
                        <a:pt x="-368" y="5416"/>
                        <a:pt x="-1716" y="9055"/>
                        <a:pt x="-1716" y="13642"/>
                      </a:cubicBezTo>
                      <a:cubicBezTo>
                        <a:pt x="-1716" y="18378"/>
                        <a:pt x="-437" y="22135"/>
                        <a:pt x="2121" y="24914"/>
                      </a:cubicBezTo>
                      <a:cubicBezTo>
                        <a:pt x="4679" y="27699"/>
                        <a:pt x="8131" y="29091"/>
                        <a:pt x="12475" y="29091"/>
                      </a:cubicBezTo>
                      <a:cubicBezTo>
                        <a:pt x="16368" y="29091"/>
                        <a:pt x="19447" y="27836"/>
                        <a:pt x="21713" y="25328"/>
                      </a:cubicBezTo>
                      <a:cubicBezTo>
                        <a:pt x="23979" y="22825"/>
                        <a:pt x="25112" y="19420"/>
                        <a:pt x="25112" y="15114"/>
                      </a:cubicBezTo>
                      <a:close/>
                      <a:moveTo>
                        <a:pt x="20357" y="16512"/>
                      </a:moveTo>
                      <a:cubicBezTo>
                        <a:pt x="20324" y="19109"/>
                        <a:pt x="19596" y="21182"/>
                        <a:pt x="18173" y="22731"/>
                      </a:cubicBezTo>
                      <a:cubicBezTo>
                        <a:pt x="16751" y="24286"/>
                        <a:pt x="14868" y="25063"/>
                        <a:pt x="12525" y="25063"/>
                      </a:cubicBezTo>
                      <a:cubicBezTo>
                        <a:pt x="9873" y="25063"/>
                        <a:pt x="7750" y="24313"/>
                        <a:pt x="6157" y="22814"/>
                      </a:cubicBezTo>
                      <a:cubicBezTo>
                        <a:pt x="4563" y="21314"/>
                        <a:pt x="3645" y="19202"/>
                        <a:pt x="3403" y="16479"/>
                      </a:cubicBezTo>
                      <a:lnTo>
                        <a:pt x="20357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4" name="Freeform: Shape 523">
                  <a:extLst>
                    <a:ext uri="{FF2B5EF4-FFF2-40B4-BE49-F238E27FC236}">
                      <a16:creationId xmlns:a16="http://schemas.microsoft.com/office/drawing/2014/main" id="{DC0C3FF5-7DEA-429C-8350-69978EB15996}"/>
                    </a:ext>
                  </a:extLst>
                </p:cNvPr>
                <p:cNvSpPr/>
                <p:nvPr/>
              </p:nvSpPr>
              <p:spPr>
                <a:xfrm flipV="1">
                  <a:off x="5148678" y="4204548"/>
                  <a:ext cx="25869" cy="40970"/>
                </a:xfrm>
                <a:custGeom>
                  <a:avLst/>
                  <a:gdLst>
                    <a:gd name="connsiteX0" fmla="*/ 19459 w 25869"/>
                    <a:gd name="connsiteY0" fmla="*/ 23364 h 40970"/>
                    <a:gd name="connsiteX1" fmla="*/ 19459 w 25869"/>
                    <a:gd name="connsiteY1" fmla="*/ 39028 h 40970"/>
                    <a:gd name="connsiteX2" fmla="*/ 24214 w 25869"/>
                    <a:gd name="connsiteY2" fmla="*/ 39028 h 40970"/>
                    <a:gd name="connsiteX3" fmla="*/ 24214 w 25869"/>
                    <a:gd name="connsiteY3" fmla="*/ -1190 h 40970"/>
                    <a:gd name="connsiteX4" fmla="*/ 19459 w 25869"/>
                    <a:gd name="connsiteY4" fmla="*/ -1190 h 40970"/>
                    <a:gd name="connsiteX5" fmla="*/ 19459 w 25869"/>
                    <a:gd name="connsiteY5" fmla="*/ 3152 h 40970"/>
                    <a:gd name="connsiteX6" fmla="*/ 15671 w 25869"/>
                    <a:gd name="connsiteY6" fmla="*/ -685 h 40970"/>
                    <a:gd name="connsiteX7" fmla="*/ 10180 w 25869"/>
                    <a:gd name="connsiteY7" fmla="*/ -1942 h 40970"/>
                    <a:gd name="connsiteX8" fmla="*/ 1636 w 25869"/>
                    <a:gd name="connsiteY8" fmla="*/ 2242 h 40970"/>
                    <a:gd name="connsiteX9" fmla="*/ -1655 w 25869"/>
                    <a:gd name="connsiteY9" fmla="*/ 13258 h 40970"/>
                    <a:gd name="connsiteX10" fmla="*/ 1636 w 25869"/>
                    <a:gd name="connsiteY10" fmla="*/ 24266 h 40970"/>
                    <a:gd name="connsiteX11" fmla="*/ 10180 w 25869"/>
                    <a:gd name="connsiteY11" fmla="*/ 28451 h 40970"/>
                    <a:gd name="connsiteX12" fmla="*/ 15671 w 25869"/>
                    <a:gd name="connsiteY12" fmla="*/ 27194 h 40970"/>
                    <a:gd name="connsiteX13" fmla="*/ 19459 w 25869"/>
                    <a:gd name="connsiteY13" fmla="*/ 23364 h 40970"/>
                    <a:gd name="connsiteX14" fmla="*/ 3257 w 25869"/>
                    <a:gd name="connsiteY14" fmla="*/ 13258 h 40970"/>
                    <a:gd name="connsiteX15" fmla="*/ 5416 w 25869"/>
                    <a:gd name="connsiteY15" fmla="*/ 5029 h 40970"/>
                    <a:gd name="connsiteX16" fmla="*/ 11346 w 25869"/>
                    <a:gd name="connsiteY16" fmla="*/ 2044 h 40970"/>
                    <a:gd name="connsiteX17" fmla="*/ 17284 w 25869"/>
                    <a:gd name="connsiteY17" fmla="*/ 5029 h 40970"/>
                    <a:gd name="connsiteX18" fmla="*/ 19459 w 25869"/>
                    <a:gd name="connsiteY18" fmla="*/ 13258 h 40970"/>
                    <a:gd name="connsiteX19" fmla="*/ 17284 w 25869"/>
                    <a:gd name="connsiteY19" fmla="*/ 21487 h 40970"/>
                    <a:gd name="connsiteX20" fmla="*/ 11346 w 25869"/>
                    <a:gd name="connsiteY20" fmla="*/ 24473 h 40970"/>
                    <a:gd name="connsiteX21" fmla="*/ 5416 w 25869"/>
                    <a:gd name="connsiteY21" fmla="*/ 21487 h 40970"/>
                    <a:gd name="connsiteX22" fmla="*/ 3257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459" y="23364"/>
                      </a:moveTo>
                      <a:lnTo>
                        <a:pt x="19459" y="39028"/>
                      </a:lnTo>
                      <a:lnTo>
                        <a:pt x="24214" y="39028"/>
                      </a:lnTo>
                      <a:lnTo>
                        <a:pt x="24214" y="-1190"/>
                      </a:lnTo>
                      <a:lnTo>
                        <a:pt x="19459" y="-1190"/>
                      </a:lnTo>
                      <a:lnTo>
                        <a:pt x="19459" y="3152"/>
                      </a:lnTo>
                      <a:cubicBezTo>
                        <a:pt x="18461" y="1432"/>
                        <a:pt x="17198" y="153"/>
                        <a:pt x="15671" y="-685"/>
                      </a:cubicBezTo>
                      <a:cubicBezTo>
                        <a:pt x="14149" y="-1523"/>
                        <a:pt x="12319" y="-1942"/>
                        <a:pt x="10180" y="-1942"/>
                      </a:cubicBezTo>
                      <a:cubicBezTo>
                        <a:pt x="6684" y="-1942"/>
                        <a:pt x="3836" y="-548"/>
                        <a:pt x="1636" y="2242"/>
                      </a:cubicBezTo>
                      <a:cubicBezTo>
                        <a:pt x="-558" y="5038"/>
                        <a:pt x="-1655" y="8710"/>
                        <a:pt x="-1655" y="13258"/>
                      </a:cubicBezTo>
                      <a:cubicBezTo>
                        <a:pt x="-1655" y="17807"/>
                        <a:pt x="-558" y="21476"/>
                        <a:pt x="1636" y="24266"/>
                      </a:cubicBezTo>
                      <a:cubicBezTo>
                        <a:pt x="3836" y="27056"/>
                        <a:pt x="6684" y="28451"/>
                        <a:pt x="10180" y="28451"/>
                      </a:cubicBezTo>
                      <a:cubicBezTo>
                        <a:pt x="12319" y="28451"/>
                        <a:pt x="14149" y="28032"/>
                        <a:pt x="15671" y="27194"/>
                      </a:cubicBezTo>
                      <a:cubicBezTo>
                        <a:pt x="17198" y="26361"/>
                        <a:pt x="18461" y="25085"/>
                        <a:pt x="19459" y="23364"/>
                      </a:cubicBezTo>
                      <a:close/>
                      <a:moveTo>
                        <a:pt x="3257" y="13258"/>
                      </a:moveTo>
                      <a:cubicBezTo>
                        <a:pt x="3257" y="9763"/>
                        <a:pt x="3977" y="7020"/>
                        <a:pt x="5416" y="5029"/>
                      </a:cubicBezTo>
                      <a:cubicBezTo>
                        <a:pt x="6855" y="3039"/>
                        <a:pt x="8832" y="2044"/>
                        <a:pt x="11346" y="2044"/>
                      </a:cubicBezTo>
                      <a:cubicBezTo>
                        <a:pt x="13860" y="2044"/>
                        <a:pt x="15839" y="3039"/>
                        <a:pt x="17284" y="5029"/>
                      </a:cubicBezTo>
                      <a:cubicBezTo>
                        <a:pt x="18734" y="7020"/>
                        <a:pt x="19459" y="9763"/>
                        <a:pt x="19459" y="13258"/>
                      </a:cubicBezTo>
                      <a:cubicBezTo>
                        <a:pt x="19459" y="16754"/>
                        <a:pt x="18734" y="19497"/>
                        <a:pt x="17284" y="21487"/>
                      </a:cubicBezTo>
                      <a:cubicBezTo>
                        <a:pt x="15839" y="23478"/>
                        <a:pt x="13860" y="24473"/>
                        <a:pt x="11346" y="24473"/>
                      </a:cubicBezTo>
                      <a:cubicBezTo>
                        <a:pt x="8832" y="24473"/>
                        <a:pt x="6855" y="23478"/>
                        <a:pt x="5416" y="21487"/>
                      </a:cubicBezTo>
                      <a:cubicBezTo>
                        <a:pt x="3977" y="19497"/>
                        <a:pt x="3257" y="16754"/>
                        <a:pt x="3257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5" name="Freeform: Shape 524">
                  <a:extLst>
                    <a:ext uri="{FF2B5EF4-FFF2-40B4-BE49-F238E27FC236}">
                      <a16:creationId xmlns:a16="http://schemas.microsoft.com/office/drawing/2014/main" id="{384DD324-2D7B-4468-8155-8C0AC014BF76}"/>
                    </a:ext>
                  </a:extLst>
                </p:cNvPr>
                <p:cNvSpPr/>
                <p:nvPr/>
              </p:nvSpPr>
              <p:spPr>
                <a:xfrm flipV="1">
                  <a:off x="5178836" y="4253558"/>
                  <a:ext cx="27506" cy="3688"/>
                </a:xfrm>
                <a:custGeom>
                  <a:avLst/>
                  <a:gdLst>
                    <a:gd name="connsiteX0" fmla="*/ 26172 w 27506"/>
                    <a:gd name="connsiteY0" fmla="*/ 5421 h 3688"/>
                    <a:gd name="connsiteX1" fmla="*/ 26172 w 27506"/>
                    <a:gd name="connsiteY1" fmla="*/ 1733 h 3688"/>
                    <a:gd name="connsiteX2" fmla="*/ -1335 w 27506"/>
                    <a:gd name="connsiteY2" fmla="*/ 1733 h 3688"/>
                    <a:gd name="connsiteX3" fmla="*/ -1335 w 27506"/>
                    <a:gd name="connsiteY3" fmla="*/ 5421 h 3688"/>
                    <a:gd name="connsiteX4" fmla="*/ 26172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172" y="5421"/>
                      </a:moveTo>
                      <a:lnTo>
                        <a:pt x="26172" y="1733"/>
                      </a:lnTo>
                      <a:lnTo>
                        <a:pt x="-1335" y="1733"/>
                      </a:lnTo>
                      <a:lnTo>
                        <a:pt x="-1335" y="5421"/>
                      </a:lnTo>
                      <a:lnTo>
                        <a:pt x="26172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6" name="Freeform: Shape 525">
                  <a:extLst>
                    <a:ext uri="{FF2B5EF4-FFF2-40B4-BE49-F238E27FC236}">
                      <a16:creationId xmlns:a16="http://schemas.microsoft.com/office/drawing/2014/main" id="{0B250111-97B7-4816-A022-4231F8E3FC65}"/>
                    </a:ext>
                  </a:extLst>
                </p:cNvPr>
                <p:cNvSpPr/>
                <p:nvPr/>
              </p:nvSpPr>
              <p:spPr>
                <a:xfrm flipV="1">
                  <a:off x="5208741" y="4215126"/>
                  <a:ext cx="26828" cy="30393"/>
                </a:xfrm>
                <a:custGeom>
                  <a:avLst/>
                  <a:gdLst>
                    <a:gd name="connsiteX0" fmla="*/ 25122 w 26828"/>
                    <a:gd name="connsiteY0" fmla="*/ 15114 h 30393"/>
                    <a:gd name="connsiteX1" fmla="*/ 25122 w 26828"/>
                    <a:gd name="connsiteY1" fmla="*/ 12790 h 30393"/>
                    <a:gd name="connsiteX2" fmla="*/ 3255 w 26828"/>
                    <a:gd name="connsiteY2" fmla="*/ 12790 h 30393"/>
                    <a:gd name="connsiteX3" fmla="*/ 6216 w 26828"/>
                    <a:gd name="connsiteY3" fmla="*/ 5306 h 30393"/>
                    <a:gd name="connsiteX4" fmla="*/ 13593 w 26828"/>
                    <a:gd name="connsiteY4" fmla="*/ 2734 h 30393"/>
                    <a:gd name="connsiteX5" fmla="*/ 18903 w 26828"/>
                    <a:gd name="connsiteY5" fmla="*/ 3403 h 30393"/>
                    <a:gd name="connsiteX6" fmla="*/ 24014 w 26828"/>
                    <a:gd name="connsiteY6" fmla="*/ 5421 h 30393"/>
                    <a:gd name="connsiteX7" fmla="*/ 24014 w 26828"/>
                    <a:gd name="connsiteY7" fmla="*/ 922 h 30393"/>
                    <a:gd name="connsiteX8" fmla="*/ 18762 w 26828"/>
                    <a:gd name="connsiteY8" fmla="*/ -732 h 30393"/>
                    <a:gd name="connsiteX9" fmla="*/ 13312 w 26828"/>
                    <a:gd name="connsiteY9" fmla="*/ -1302 h 30393"/>
                    <a:gd name="connsiteX10" fmla="*/ 2337 w 26828"/>
                    <a:gd name="connsiteY10" fmla="*/ 2725 h 30393"/>
                    <a:gd name="connsiteX11" fmla="*/ -1707 w 26828"/>
                    <a:gd name="connsiteY11" fmla="*/ 13642 h 30393"/>
                    <a:gd name="connsiteX12" fmla="*/ 2131 w 26828"/>
                    <a:gd name="connsiteY12" fmla="*/ 24914 h 30393"/>
                    <a:gd name="connsiteX13" fmla="*/ 12485 w 26828"/>
                    <a:gd name="connsiteY13" fmla="*/ 29091 h 30393"/>
                    <a:gd name="connsiteX14" fmla="*/ 21723 w 26828"/>
                    <a:gd name="connsiteY14" fmla="*/ 25328 h 30393"/>
                    <a:gd name="connsiteX15" fmla="*/ 25122 w 26828"/>
                    <a:gd name="connsiteY15" fmla="*/ 15114 h 30393"/>
                    <a:gd name="connsiteX16" fmla="*/ 20367 w 26828"/>
                    <a:gd name="connsiteY16" fmla="*/ 16512 h 30393"/>
                    <a:gd name="connsiteX17" fmla="*/ 18183 w 26828"/>
                    <a:gd name="connsiteY17" fmla="*/ 22731 h 30393"/>
                    <a:gd name="connsiteX18" fmla="*/ 12535 w 26828"/>
                    <a:gd name="connsiteY18" fmla="*/ 25063 h 30393"/>
                    <a:gd name="connsiteX19" fmla="*/ 6167 w 26828"/>
                    <a:gd name="connsiteY19" fmla="*/ 22814 h 30393"/>
                    <a:gd name="connsiteX20" fmla="*/ 3413 w 26828"/>
                    <a:gd name="connsiteY20" fmla="*/ 16479 h 30393"/>
                    <a:gd name="connsiteX21" fmla="*/ 20367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22" y="15114"/>
                      </a:moveTo>
                      <a:lnTo>
                        <a:pt x="25122" y="12790"/>
                      </a:lnTo>
                      <a:lnTo>
                        <a:pt x="3255" y="12790"/>
                      </a:lnTo>
                      <a:cubicBezTo>
                        <a:pt x="3465" y="9515"/>
                        <a:pt x="4452" y="7020"/>
                        <a:pt x="6216" y="5306"/>
                      </a:cubicBezTo>
                      <a:cubicBezTo>
                        <a:pt x="7980" y="3591"/>
                        <a:pt x="10439" y="2734"/>
                        <a:pt x="13593" y="2734"/>
                      </a:cubicBezTo>
                      <a:cubicBezTo>
                        <a:pt x="15418" y="2734"/>
                        <a:pt x="17188" y="2957"/>
                        <a:pt x="18903" y="3403"/>
                      </a:cubicBezTo>
                      <a:cubicBezTo>
                        <a:pt x="20617" y="3850"/>
                        <a:pt x="22321" y="4523"/>
                        <a:pt x="24014" y="5421"/>
                      </a:cubicBezTo>
                      <a:lnTo>
                        <a:pt x="24014" y="922"/>
                      </a:lnTo>
                      <a:cubicBezTo>
                        <a:pt x="22304" y="200"/>
                        <a:pt x="20554" y="-351"/>
                        <a:pt x="18762" y="-732"/>
                      </a:cubicBezTo>
                      <a:cubicBezTo>
                        <a:pt x="16970" y="-1112"/>
                        <a:pt x="15154" y="-1302"/>
                        <a:pt x="13312" y="-1302"/>
                      </a:cubicBezTo>
                      <a:cubicBezTo>
                        <a:pt x="8692" y="-1302"/>
                        <a:pt x="5033" y="40"/>
                        <a:pt x="2337" y="2725"/>
                      </a:cubicBezTo>
                      <a:cubicBezTo>
                        <a:pt x="-359" y="5416"/>
                        <a:pt x="-1707" y="9055"/>
                        <a:pt x="-1707" y="13642"/>
                      </a:cubicBezTo>
                      <a:cubicBezTo>
                        <a:pt x="-1707" y="18378"/>
                        <a:pt x="-428" y="22135"/>
                        <a:pt x="2131" y="24914"/>
                      </a:cubicBezTo>
                      <a:cubicBezTo>
                        <a:pt x="4689" y="27699"/>
                        <a:pt x="8140" y="29091"/>
                        <a:pt x="12485" y="29091"/>
                      </a:cubicBezTo>
                      <a:cubicBezTo>
                        <a:pt x="16377" y="29091"/>
                        <a:pt x="19457" y="27836"/>
                        <a:pt x="21723" y="25328"/>
                      </a:cubicBezTo>
                      <a:cubicBezTo>
                        <a:pt x="23989" y="22825"/>
                        <a:pt x="25122" y="19420"/>
                        <a:pt x="25122" y="15114"/>
                      </a:cubicBezTo>
                      <a:close/>
                      <a:moveTo>
                        <a:pt x="20367" y="16512"/>
                      </a:moveTo>
                      <a:cubicBezTo>
                        <a:pt x="20333" y="19109"/>
                        <a:pt x="19606" y="21182"/>
                        <a:pt x="18183" y="22731"/>
                      </a:cubicBezTo>
                      <a:cubicBezTo>
                        <a:pt x="16761" y="24286"/>
                        <a:pt x="14878" y="25063"/>
                        <a:pt x="12535" y="25063"/>
                      </a:cubicBezTo>
                      <a:cubicBezTo>
                        <a:pt x="9883" y="25063"/>
                        <a:pt x="7760" y="24313"/>
                        <a:pt x="6167" y="22814"/>
                      </a:cubicBezTo>
                      <a:cubicBezTo>
                        <a:pt x="4573" y="21314"/>
                        <a:pt x="3655" y="19202"/>
                        <a:pt x="3413" y="16479"/>
                      </a:cubicBezTo>
                      <a:lnTo>
                        <a:pt x="20367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7" name="Freeform: Shape 526">
                  <a:extLst>
                    <a:ext uri="{FF2B5EF4-FFF2-40B4-BE49-F238E27FC236}">
                      <a16:creationId xmlns:a16="http://schemas.microsoft.com/office/drawing/2014/main" id="{C832967C-E1B3-4FFE-B2AC-917C3C0F0781}"/>
                    </a:ext>
                  </a:extLst>
                </p:cNvPr>
                <p:cNvSpPr/>
                <p:nvPr/>
              </p:nvSpPr>
              <p:spPr>
                <a:xfrm flipV="1">
                  <a:off x="5243191" y="4215126"/>
                  <a:ext cx="16953" cy="29640"/>
                </a:xfrm>
                <a:custGeom>
                  <a:avLst/>
                  <a:gdLst>
                    <a:gd name="connsiteX0" fmla="*/ 15619 w 16953"/>
                    <a:gd name="connsiteY0" fmla="*/ 23157 h 29640"/>
                    <a:gd name="connsiteX1" fmla="*/ 13874 w 16953"/>
                    <a:gd name="connsiteY1" fmla="*/ 23835 h 29640"/>
                    <a:gd name="connsiteX2" fmla="*/ 11798 w 16953"/>
                    <a:gd name="connsiteY2" fmla="*/ 24058 h 29640"/>
                    <a:gd name="connsiteX3" fmla="*/ 5604 w 16953"/>
                    <a:gd name="connsiteY3" fmla="*/ 21437 h 29640"/>
                    <a:gd name="connsiteX4" fmla="*/ 3446 w 16953"/>
                    <a:gd name="connsiteY4" fmla="*/ 13902 h 29640"/>
                    <a:gd name="connsiteX5" fmla="*/ 3446 w 16953"/>
                    <a:gd name="connsiteY5" fmla="*/ -1348 h 29640"/>
                    <a:gd name="connsiteX6" fmla="*/ -1335 w 16953"/>
                    <a:gd name="connsiteY6" fmla="*/ -1348 h 29640"/>
                    <a:gd name="connsiteX7" fmla="*/ -1335 w 16953"/>
                    <a:gd name="connsiteY7" fmla="*/ 27598 h 29640"/>
                    <a:gd name="connsiteX8" fmla="*/ 3446 w 16953"/>
                    <a:gd name="connsiteY8" fmla="*/ 27598 h 29640"/>
                    <a:gd name="connsiteX9" fmla="*/ 3446 w 16953"/>
                    <a:gd name="connsiteY9" fmla="*/ 23099 h 29640"/>
                    <a:gd name="connsiteX10" fmla="*/ 7349 w 16953"/>
                    <a:gd name="connsiteY10" fmla="*/ 27011 h 29640"/>
                    <a:gd name="connsiteX11" fmla="*/ 13196 w 16953"/>
                    <a:gd name="connsiteY11" fmla="*/ 28293 h 29640"/>
                    <a:gd name="connsiteX12" fmla="*/ 14280 w 16953"/>
                    <a:gd name="connsiteY12" fmla="*/ 28226 h 29640"/>
                    <a:gd name="connsiteX13" fmla="*/ 15595 w 16953"/>
                    <a:gd name="connsiteY13" fmla="*/ 28036 h 29640"/>
                    <a:gd name="connsiteX14" fmla="*/ 1561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19" y="23157"/>
                      </a:moveTo>
                      <a:cubicBezTo>
                        <a:pt x="15085" y="23466"/>
                        <a:pt x="14503" y="23692"/>
                        <a:pt x="13874" y="23835"/>
                      </a:cubicBezTo>
                      <a:cubicBezTo>
                        <a:pt x="13246" y="23984"/>
                        <a:pt x="12554" y="24058"/>
                        <a:pt x="11798" y="24058"/>
                      </a:cubicBezTo>
                      <a:cubicBezTo>
                        <a:pt x="9108" y="24058"/>
                        <a:pt x="7043" y="23184"/>
                        <a:pt x="5604" y="21437"/>
                      </a:cubicBezTo>
                      <a:cubicBezTo>
                        <a:pt x="4165" y="19689"/>
                        <a:pt x="3446" y="17177"/>
                        <a:pt x="3446" y="13902"/>
                      </a:cubicBezTo>
                      <a:lnTo>
                        <a:pt x="3446" y="-1348"/>
                      </a:lnTo>
                      <a:lnTo>
                        <a:pt x="-1335" y="-1348"/>
                      </a:lnTo>
                      <a:lnTo>
                        <a:pt x="-1335" y="27598"/>
                      </a:lnTo>
                      <a:lnTo>
                        <a:pt x="3446" y="27598"/>
                      </a:lnTo>
                      <a:lnTo>
                        <a:pt x="3446" y="23099"/>
                      </a:lnTo>
                      <a:cubicBezTo>
                        <a:pt x="4449" y="24858"/>
                        <a:pt x="5750" y="26162"/>
                        <a:pt x="7349" y="27011"/>
                      </a:cubicBezTo>
                      <a:cubicBezTo>
                        <a:pt x="8954" y="27865"/>
                        <a:pt x="10903" y="28293"/>
                        <a:pt x="13196" y="28293"/>
                      </a:cubicBezTo>
                      <a:cubicBezTo>
                        <a:pt x="13521" y="28293"/>
                        <a:pt x="13883" y="28271"/>
                        <a:pt x="14280" y="28226"/>
                      </a:cubicBezTo>
                      <a:cubicBezTo>
                        <a:pt x="14677" y="28188"/>
                        <a:pt x="15115" y="28124"/>
                        <a:pt x="15595" y="28036"/>
                      </a:cubicBezTo>
                      <a:lnTo>
                        <a:pt x="1561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8" name="Freeform: Shape 527">
                  <a:extLst>
                    <a:ext uri="{FF2B5EF4-FFF2-40B4-BE49-F238E27FC236}">
                      <a16:creationId xmlns:a16="http://schemas.microsoft.com/office/drawing/2014/main" id="{527593D9-1787-4289-B02B-FD1DE98F6FA0}"/>
                    </a:ext>
                  </a:extLst>
                </p:cNvPr>
                <p:cNvSpPr/>
                <p:nvPr/>
              </p:nvSpPr>
              <p:spPr>
                <a:xfrm flipV="1">
                  <a:off x="5264025" y="4215126"/>
                  <a:ext cx="16953" cy="29640"/>
                </a:xfrm>
                <a:custGeom>
                  <a:avLst/>
                  <a:gdLst>
                    <a:gd name="connsiteX0" fmla="*/ 15622 w 16953"/>
                    <a:gd name="connsiteY0" fmla="*/ 23157 h 29640"/>
                    <a:gd name="connsiteX1" fmla="*/ 13876 w 16953"/>
                    <a:gd name="connsiteY1" fmla="*/ 23835 h 29640"/>
                    <a:gd name="connsiteX2" fmla="*/ 11801 w 16953"/>
                    <a:gd name="connsiteY2" fmla="*/ 24058 h 29640"/>
                    <a:gd name="connsiteX3" fmla="*/ 5606 w 16953"/>
                    <a:gd name="connsiteY3" fmla="*/ 21437 h 29640"/>
                    <a:gd name="connsiteX4" fmla="*/ 3448 w 16953"/>
                    <a:gd name="connsiteY4" fmla="*/ 13902 h 29640"/>
                    <a:gd name="connsiteX5" fmla="*/ 3448 w 16953"/>
                    <a:gd name="connsiteY5" fmla="*/ -1348 h 29640"/>
                    <a:gd name="connsiteX6" fmla="*/ -1332 w 16953"/>
                    <a:gd name="connsiteY6" fmla="*/ -1348 h 29640"/>
                    <a:gd name="connsiteX7" fmla="*/ -1332 w 16953"/>
                    <a:gd name="connsiteY7" fmla="*/ 27598 h 29640"/>
                    <a:gd name="connsiteX8" fmla="*/ 3448 w 16953"/>
                    <a:gd name="connsiteY8" fmla="*/ 27598 h 29640"/>
                    <a:gd name="connsiteX9" fmla="*/ 3448 w 16953"/>
                    <a:gd name="connsiteY9" fmla="*/ 23099 h 29640"/>
                    <a:gd name="connsiteX10" fmla="*/ 7351 w 16953"/>
                    <a:gd name="connsiteY10" fmla="*/ 27011 h 29640"/>
                    <a:gd name="connsiteX11" fmla="*/ 13198 w 16953"/>
                    <a:gd name="connsiteY11" fmla="*/ 28293 h 29640"/>
                    <a:gd name="connsiteX12" fmla="*/ 14282 w 16953"/>
                    <a:gd name="connsiteY12" fmla="*/ 28226 h 29640"/>
                    <a:gd name="connsiteX13" fmla="*/ 15597 w 16953"/>
                    <a:gd name="connsiteY13" fmla="*/ 28036 h 29640"/>
                    <a:gd name="connsiteX14" fmla="*/ 15622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22" y="23157"/>
                      </a:moveTo>
                      <a:cubicBezTo>
                        <a:pt x="15087" y="23466"/>
                        <a:pt x="14505" y="23692"/>
                        <a:pt x="13876" y="23835"/>
                      </a:cubicBezTo>
                      <a:cubicBezTo>
                        <a:pt x="13248" y="23984"/>
                        <a:pt x="12556" y="24058"/>
                        <a:pt x="11801" y="24058"/>
                      </a:cubicBezTo>
                      <a:cubicBezTo>
                        <a:pt x="9110" y="24058"/>
                        <a:pt x="7045" y="23184"/>
                        <a:pt x="5606" y="21437"/>
                      </a:cubicBezTo>
                      <a:cubicBezTo>
                        <a:pt x="4167" y="19689"/>
                        <a:pt x="3448" y="17177"/>
                        <a:pt x="3448" y="13902"/>
                      </a:cubicBezTo>
                      <a:lnTo>
                        <a:pt x="3448" y="-1348"/>
                      </a:lnTo>
                      <a:lnTo>
                        <a:pt x="-1332" y="-1348"/>
                      </a:lnTo>
                      <a:lnTo>
                        <a:pt x="-1332" y="27598"/>
                      </a:lnTo>
                      <a:lnTo>
                        <a:pt x="3448" y="27598"/>
                      </a:lnTo>
                      <a:lnTo>
                        <a:pt x="3448" y="23099"/>
                      </a:lnTo>
                      <a:cubicBezTo>
                        <a:pt x="4451" y="24858"/>
                        <a:pt x="5752" y="26162"/>
                        <a:pt x="7351" y="27011"/>
                      </a:cubicBezTo>
                      <a:cubicBezTo>
                        <a:pt x="8956" y="27865"/>
                        <a:pt x="10905" y="28293"/>
                        <a:pt x="13198" y="28293"/>
                      </a:cubicBezTo>
                      <a:cubicBezTo>
                        <a:pt x="13524" y="28293"/>
                        <a:pt x="13885" y="28271"/>
                        <a:pt x="14282" y="28226"/>
                      </a:cubicBezTo>
                      <a:cubicBezTo>
                        <a:pt x="14679" y="28188"/>
                        <a:pt x="15117" y="28124"/>
                        <a:pt x="15597" y="28036"/>
                      </a:cubicBezTo>
                      <a:lnTo>
                        <a:pt x="15622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9" name="Freeform: Shape 528">
                  <a:extLst>
                    <a:ext uri="{FF2B5EF4-FFF2-40B4-BE49-F238E27FC236}">
                      <a16:creationId xmlns:a16="http://schemas.microsoft.com/office/drawing/2014/main" id="{1237BC88-E55C-4D35-9B87-696CB1E322F3}"/>
                    </a:ext>
                  </a:extLst>
                </p:cNvPr>
                <p:cNvSpPr/>
                <p:nvPr/>
              </p:nvSpPr>
              <p:spPr>
                <a:xfrm flipV="1">
                  <a:off x="5282710" y="4215126"/>
                  <a:ext cx="26572" cy="30393"/>
                </a:xfrm>
                <a:custGeom>
                  <a:avLst/>
                  <a:gdLst>
                    <a:gd name="connsiteX0" fmla="*/ 11599 w 26572"/>
                    <a:gd name="connsiteY0" fmla="*/ 25063 h 30393"/>
                    <a:gd name="connsiteX1" fmla="*/ 5553 w 26572"/>
                    <a:gd name="connsiteY1" fmla="*/ 22078 h 30393"/>
                    <a:gd name="connsiteX2" fmla="*/ 3328 w 26572"/>
                    <a:gd name="connsiteY2" fmla="*/ 13898 h 30393"/>
                    <a:gd name="connsiteX3" fmla="*/ 5536 w 26572"/>
                    <a:gd name="connsiteY3" fmla="*/ 5719 h 30393"/>
                    <a:gd name="connsiteX4" fmla="*/ 11599 w 26572"/>
                    <a:gd name="connsiteY4" fmla="*/ 2734 h 30393"/>
                    <a:gd name="connsiteX5" fmla="*/ 17619 w 26572"/>
                    <a:gd name="connsiteY5" fmla="*/ 5727 h 30393"/>
                    <a:gd name="connsiteX6" fmla="*/ 19844 w 26572"/>
                    <a:gd name="connsiteY6" fmla="*/ 13898 h 30393"/>
                    <a:gd name="connsiteX7" fmla="*/ 17619 w 26572"/>
                    <a:gd name="connsiteY7" fmla="*/ 22053 h 30393"/>
                    <a:gd name="connsiteX8" fmla="*/ 11599 w 26572"/>
                    <a:gd name="connsiteY8" fmla="*/ 25063 h 30393"/>
                    <a:gd name="connsiteX9" fmla="*/ 11599 w 26572"/>
                    <a:gd name="connsiteY9" fmla="*/ 29091 h 30393"/>
                    <a:gd name="connsiteX10" fmla="*/ 21341 w 26572"/>
                    <a:gd name="connsiteY10" fmla="*/ 25055 h 30393"/>
                    <a:gd name="connsiteX11" fmla="*/ 24889 w 26572"/>
                    <a:gd name="connsiteY11" fmla="*/ 13898 h 30393"/>
                    <a:gd name="connsiteX12" fmla="*/ 21341 w 26572"/>
                    <a:gd name="connsiteY12" fmla="*/ 2742 h 30393"/>
                    <a:gd name="connsiteX13" fmla="*/ 11599 w 26572"/>
                    <a:gd name="connsiteY13" fmla="*/ -1302 h 30393"/>
                    <a:gd name="connsiteX14" fmla="*/ 1840 w 26572"/>
                    <a:gd name="connsiteY14" fmla="*/ 2742 h 30393"/>
                    <a:gd name="connsiteX15" fmla="*/ -1683 w 26572"/>
                    <a:gd name="connsiteY15" fmla="*/ 13898 h 30393"/>
                    <a:gd name="connsiteX16" fmla="*/ 1840 w 26572"/>
                    <a:gd name="connsiteY16" fmla="*/ 25055 h 30393"/>
                    <a:gd name="connsiteX17" fmla="*/ 11599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599" y="25063"/>
                      </a:moveTo>
                      <a:cubicBezTo>
                        <a:pt x="9051" y="25063"/>
                        <a:pt x="7036" y="24068"/>
                        <a:pt x="5553" y="22078"/>
                      </a:cubicBezTo>
                      <a:cubicBezTo>
                        <a:pt x="4070" y="20087"/>
                        <a:pt x="3328" y="17361"/>
                        <a:pt x="3328" y="13898"/>
                      </a:cubicBezTo>
                      <a:cubicBezTo>
                        <a:pt x="3328" y="10436"/>
                        <a:pt x="4064" y="7709"/>
                        <a:pt x="5536" y="5719"/>
                      </a:cubicBezTo>
                      <a:cubicBezTo>
                        <a:pt x="7014" y="3729"/>
                        <a:pt x="9035" y="2734"/>
                        <a:pt x="11599" y="2734"/>
                      </a:cubicBezTo>
                      <a:cubicBezTo>
                        <a:pt x="14135" y="2734"/>
                        <a:pt x="16142" y="3731"/>
                        <a:pt x="17619" y="5727"/>
                      </a:cubicBezTo>
                      <a:cubicBezTo>
                        <a:pt x="19102" y="7729"/>
                        <a:pt x="19844" y="10452"/>
                        <a:pt x="19844" y="13898"/>
                      </a:cubicBezTo>
                      <a:cubicBezTo>
                        <a:pt x="19844" y="17328"/>
                        <a:pt x="19102" y="20046"/>
                        <a:pt x="17619" y="22053"/>
                      </a:cubicBezTo>
                      <a:cubicBezTo>
                        <a:pt x="16142" y="24060"/>
                        <a:pt x="14135" y="25063"/>
                        <a:pt x="11599" y="25063"/>
                      </a:cubicBezTo>
                      <a:close/>
                      <a:moveTo>
                        <a:pt x="11599" y="29091"/>
                      </a:moveTo>
                      <a:cubicBezTo>
                        <a:pt x="15734" y="29091"/>
                        <a:pt x="18981" y="27745"/>
                        <a:pt x="21341" y="25055"/>
                      </a:cubicBezTo>
                      <a:cubicBezTo>
                        <a:pt x="23706" y="22370"/>
                        <a:pt x="24889" y="18651"/>
                        <a:pt x="24889" y="13898"/>
                      </a:cubicBezTo>
                      <a:cubicBezTo>
                        <a:pt x="24889" y="9162"/>
                        <a:pt x="23706" y="5443"/>
                        <a:pt x="21341" y="2742"/>
                      </a:cubicBezTo>
                      <a:cubicBezTo>
                        <a:pt x="18981" y="46"/>
                        <a:pt x="15734" y="-1302"/>
                        <a:pt x="11599" y="-1302"/>
                      </a:cubicBezTo>
                      <a:cubicBezTo>
                        <a:pt x="7447" y="-1302"/>
                        <a:pt x="4194" y="46"/>
                        <a:pt x="1840" y="2742"/>
                      </a:cubicBezTo>
                      <a:cubicBezTo>
                        <a:pt x="-509" y="5443"/>
                        <a:pt x="-1683" y="9162"/>
                        <a:pt x="-1683" y="13898"/>
                      </a:cubicBezTo>
                      <a:cubicBezTo>
                        <a:pt x="-1683" y="18651"/>
                        <a:pt x="-509" y="22370"/>
                        <a:pt x="1840" y="25055"/>
                      </a:cubicBezTo>
                      <a:cubicBezTo>
                        <a:pt x="4194" y="27745"/>
                        <a:pt x="7447" y="29091"/>
                        <a:pt x="11599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0" name="Freeform: Shape 529">
                  <a:extLst>
                    <a:ext uri="{FF2B5EF4-FFF2-40B4-BE49-F238E27FC236}">
                      <a16:creationId xmlns:a16="http://schemas.microsoft.com/office/drawing/2014/main" id="{765614DF-1E56-4CD2-A848-9BEBF7428C5F}"/>
                    </a:ext>
                  </a:extLst>
                </p:cNvPr>
                <p:cNvSpPr/>
                <p:nvPr/>
              </p:nvSpPr>
              <p:spPr>
                <a:xfrm flipV="1">
                  <a:off x="5316979" y="4215126"/>
                  <a:ext cx="16953" cy="29640"/>
                </a:xfrm>
                <a:custGeom>
                  <a:avLst/>
                  <a:gdLst>
                    <a:gd name="connsiteX0" fmla="*/ 15627 w 16953"/>
                    <a:gd name="connsiteY0" fmla="*/ 23157 h 29640"/>
                    <a:gd name="connsiteX1" fmla="*/ 13882 w 16953"/>
                    <a:gd name="connsiteY1" fmla="*/ 23835 h 29640"/>
                    <a:gd name="connsiteX2" fmla="*/ 11806 w 16953"/>
                    <a:gd name="connsiteY2" fmla="*/ 24058 h 29640"/>
                    <a:gd name="connsiteX3" fmla="*/ 5612 w 16953"/>
                    <a:gd name="connsiteY3" fmla="*/ 21437 h 29640"/>
                    <a:gd name="connsiteX4" fmla="*/ 3453 w 16953"/>
                    <a:gd name="connsiteY4" fmla="*/ 13902 h 29640"/>
                    <a:gd name="connsiteX5" fmla="*/ 3453 w 16953"/>
                    <a:gd name="connsiteY5" fmla="*/ -1348 h 29640"/>
                    <a:gd name="connsiteX6" fmla="*/ -1327 w 16953"/>
                    <a:gd name="connsiteY6" fmla="*/ -1348 h 29640"/>
                    <a:gd name="connsiteX7" fmla="*/ -1327 w 16953"/>
                    <a:gd name="connsiteY7" fmla="*/ 27598 h 29640"/>
                    <a:gd name="connsiteX8" fmla="*/ 3453 w 16953"/>
                    <a:gd name="connsiteY8" fmla="*/ 27598 h 29640"/>
                    <a:gd name="connsiteX9" fmla="*/ 3453 w 16953"/>
                    <a:gd name="connsiteY9" fmla="*/ 23099 h 29640"/>
                    <a:gd name="connsiteX10" fmla="*/ 7357 w 16953"/>
                    <a:gd name="connsiteY10" fmla="*/ 27011 h 29640"/>
                    <a:gd name="connsiteX11" fmla="*/ 13204 w 16953"/>
                    <a:gd name="connsiteY11" fmla="*/ 28293 h 29640"/>
                    <a:gd name="connsiteX12" fmla="*/ 14287 w 16953"/>
                    <a:gd name="connsiteY12" fmla="*/ 28226 h 29640"/>
                    <a:gd name="connsiteX13" fmla="*/ 15602 w 16953"/>
                    <a:gd name="connsiteY13" fmla="*/ 28036 h 29640"/>
                    <a:gd name="connsiteX14" fmla="*/ 15627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27" y="23157"/>
                      </a:moveTo>
                      <a:cubicBezTo>
                        <a:pt x="15092" y="23466"/>
                        <a:pt x="14511" y="23692"/>
                        <a:pt x="13882" y="23835"/>
                      </a:cubicBezTo>
                      <a:cubicBezTo>
                        <a:pt x="13254" y="23984"/>
                        <a:pt x="12562" y="24058"/>
                        <a:pt x="11806" y="24058"/>
                      </a:cubicBezTo>
                      <a:cubicBezTo>
                        <a:pt x="9116" y="24058"/>
                        <a:pt x="7051" y="23184"/>
                        <a:pt x="5612" y="21437"/>
                      </a:cubicBezTo>
                      <a:cubicBezTo>
                        <a:pt x="4173" y="19689"/>
                        <a:pt x="3453" y="17177"/>
                        <a:pt x="3453" y="13902"/>
                      </a:cubicBezTo>
                      <a:lnTo>
                        <a:pt x="3453" y="-1348"/>
                      </a:lnTo>
                      <a:lnTo>
                        <a:pt x="-1327" y="-1348"/>
                      </a:lnTo>
                      <a:lnTo>
                        <a:pt x="-1327" y="27598"/>
                      </a:lnTo>
                      <a:lnTo>
                        <a:pt x="3453" y="27598"/>
                      </a:lnTo>
                      <a:lnTo>
                        <a:pt x="3453" y="23099"/>
                      </a:lnTo>
                      <a:cubicBezTo>
                        <a:pt x="4457" y="24858"/>
                        <a:pt x="5758" y="26162"/>
                        <a:pt x="7357" y="27011"/>
                      </a:cubicBezTo>
                      <a:cubicBezTo>
                        <a:pt x="8961" y="27865"/>
                        <a:pt x="10910" y="28293"/>
                        <a:pt x="13204" y="28293"/>
                      </a:cubicBezTo>
                      <a:cubicBezTo>
                        <a:pt x="13529" y="28293"/>
                        <a:pt x="13890" y="28271"/>
                        <a:pt x="14287" y="28226"/>
                      </a:cubicBezTo>
                      <a:cubicBezTo>
                        <a:pt x="14684" y="28188"/>
                        <a:pt x="15123" y="28124"/>
                        <a:pt x="15602" y="28036"/>
                      </a:cubicBezTo>
                      <a:lnTo>
                        <a:pt x="15627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1" name="Freeform: Shape 530">
                  <a:extLst>
                    <a:ext uri="{FF2B5EF4-FFF2-40B4-BE49-F238E27FC236}">
                      <a16:creationId xmlns:a16="http://schemas.microsoft.com/office/drawing/2014/main" id="{27686405-0B4C-44B6-8051-7586DE7AB54D}"/>
                    </a:ext>
                  </a:extLst>
                </p:cNvPr>
                <p:cNvSpPr/>
                <p:nvPr/>
              </p:nvSpPr>
              <p:spPr>
                <a:xfrm flipV="1">
                  <a:off x="5333935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2" name="Freeform: Shape 531">
                  <a:extLst>
                    <a:ext uri="{FF2B5EF4-FFF2-40B4-BE49-F238E27FC236}">
                      <a16:creationId xmlns:a16="http://schemas.microsoft.com/office/drawing/2014/main" id="{AD1E708E-B97E-469E-9CBC-7E5EC719280D}"/>
                    </a:ext>
                  </a:extLst>
                </p:cNvPr>
                <p:cNvSpPr/>
                <p:nvPr/>
              </p:nvSpPr>
              <p:spPr>
                <a:xfrm flipV="1">
                  <a:off x="5356367" y="4220733"/>
                  <a:ext cx="33130" cy="14936"/>
                </a:xfrm>
                <a:custGeom>
                  <a:avLst/>
                  <a:gdLst>
                    <a:gd name="connsiteX0" fmla="*/ -2397 w 33130"/>
                    <a:gd name="connsiteY0" fmla="*/ 13377 h 14936"/>
                    <a:gd name="connsiteX1" fmla="*/ 30734 w 33130"/>
                    <a:gd name="connsiteY1" fmla="*/ 13377 h 14936"/>
                    <a:gd name="connsiteX2" fmla="*/ 30734 w 33130"/>
                    <a:gd name="connsiteY2" fmla="*/ 9035 h 14936"/>
                    <a:gd name="connsiteX3" fmla="*/ -2397 w 33130"/>
                    <a:gd name="connsiteY3" fmla="*/ 9035 h 14936"/>
                    <a:gd name="connsiteX4" fmla="*/ -2397 w 33130"/>
                    <a:gd name="connsiteY4" fmla="*/ 13377 h 14936"/>
                    <a:gd name="connsiteX5" fmla="*/ -2397 w 33130"/>
                    <a:gd name="connsiteY5" fmla="*/ 2832 h 14936"/>
                    <a:gd name="connsiteX6" fmla="*/ 30734 w 33130"/>
                    <a:gd name="connsiteY6" fmla="*/ 2832 h 14936"/>
                    <a:gd name="connsiteX7" fmla="*/ 30734 w 33130"/>
                    <a:gd name="connsiteY7" fmla="*/ -1559 h 14936"/>
                    <a:gd name="connsiteX8" fmla="*/ -2397 w 33130"/>
                    <a:gd name="connsiteY8" fmla="*/ -1559 h 14936"/>
                    <a:gd name="connsiteX9" fmla="*/ -2397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97" y="13377"/>
                      </a:moveTo>
                      <a:lnTo>
                        <a:pt x="30734" y="13377"/>
                      </a:lnTo>
                      <a:lnTo>
                        <a:pt x="30734" y="9035"/>
                      </a:lnTo>
                      <a:lnTo>
                        <a:pt x="-2397" y="9035"/>
                      </a:lnTo>
                      <a:lnTo>
                        <a:pt x="-2397" y="13377"/>
                      </a:lnTo>
                      <a:close/>
                      <a:moveTo>
                        <a:pt x="-2397" y="2832"/>
                      </a:moveTo>
                      <a:lnTo>
                        <a:pt x="30734" y="2832"/>
                      </a:lnTo>
                      <a:lnTo>
                        <a:pt x="30734" y="-1559"/>
                      </a:lnTo>
                      <a:lnTo>
                        <a:pt x="-2397" y="-1559"/>
                      </a:lnTo>
                      <a:lnTo>
                        <a:pt x="-2397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3" name="Freeform: Shape 532">
                  <a:extLst>
                    <a:ext uri="{FF2B5EF4-FFF2-40B4-BE49-F238E27FC236}">
                      <a16:creationId xmlns:a16="http://schemas.microsoft.com/office/drawing/2014/main" id="{D115820E-B582-4F22-9CC0-62D51AB899D0}"/>
                    </a:ext>
                  </a:extLst>
                </p:cNvPr>
                <p:cNvSpPr/>
                <p:nvPr/>
              </p:nvSpPr>
              <p:spPr>
                <a:xfrm flipV="1">
                  <a:off x="5395109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4" name="Freeform: Shape 533">
                  <a:extLst>
                    <a:ext uri="{FF2B5EF4-FFF2-40B4-BE49-F238E27FC236}">
                      <a16:creationId xmlns:a16="http://schemas.microsoft.com/office/drawing/2014/main" id="{A0CE51BE-7877-4313-A6A9-288FF51150E4}"/>
                    </a:ext>
                  </a:extLst>
                </p:cNvPr>
                <p:cNvSpPr/>
                <p:nvPr/>
              </p:nvSpPr>
              <p:spPr>
                <a:xfrm flipV="1">
                  <a:off x="5415630" y="4205483"/>
                  <a:ext cx="26646" cy="40036"/>
                </a:xfrm>
                <a:custGeom>
                  <a:avLst/>
                  <a:gdLst>
                    <a:gd name="connsiteX0" fmla="*/ 12010 w 26646"/>
                    <a:gd name="connsiteY0" fmla="*/ 20237 h 40036"/>
                    <a:gd name="connsiteX1" fmla="*/ 6436 w 26646"/>
                    <a:gd name="connsiteY1" fmla="*/ 17830 h 40036"/>
                    <a:gd name="connsiteX2" fmla="*/ 4385 w 26646"/>
                    <a:gd name="connsiteY2" fmla="*/ 11247 h 40036"/>
                    <a:gd name="connsiteX3" fmla="*/ 6436 w 26646"/>
                    <a:gd name="connsiteY3" fmla="*/ 4664 h 40036"/>
                    <a:gd name="connsiteX4" fmla="*/ 12010 w 26646"/>
                    <a:gd name="connsiteY4" fmla="*/ 2249 h 40036"/>
                    <a:gd name="connsiteX5" fmla="*/ 17576 w 26646"/>
                    <a:gd name="connsiteY5" fmla="*/ 4664 h 40036"/>
                    <a:gd name="connsiteX6" fmla="*/ 19627 w 26646"/>
                    <a:gd name="connsiteY6" fmla="*/ 11247 h 40036"/>
                    <a:gd name="connsiteX7" fmla="*/ 17576 w 26646"/>
                    <a:gd name="connsiteY7" fmla="*/ 17830 h 40036"/>
                    <a:gd name="connsiteX8" fmla="*/ 12010 w 26646"/>
                    <a:gd name="connsiteY8" fmla="*/ 20237 h 40036"/>
                    <a:gd name="connsiteX9" fmla="*/ 22373 w 26646"/>
                    <a:gd name="connsiteY9" fmla="*/ 36604 h 40036"/>
                    <a:gd name="connsiteX10" fmla="*/ 22373 w 26646"/>
                    <a:gd name="connsiteY10" fmla="*/ 31848 h 40036"/>
                    <a:gd name="connsiteX11" fmla="*/ 18403 w 26646"/>
                    <a:gd name="connsiteY11" fmla="*/ 33263 h 40036"/>
                    <a:gd name="connsiteX12" fmla="*/ 14433 w 26646"/>
                    <a:gd name="connsiteY12" fmla="*/ 33759 h 40036"/>
                    <a:gd name="connsiteX13" fmla="*/ 6535 w 26646"/>
                    <a:gd name="connsiteY13" fmla="*/ 30269 h 40036"/>
                    <a:gd name="connsiteX14" fmla="*/ 3426 w 26646"/>
                    <a:gd name="connsiteY14" fmla="*/ 19724 h 40036"/>
                    <a:gd name="connsiteX15" fmla="*/ 7247 w 26646"/>
                    <a:gd name="connsiteY15" fmla="*/ 23173 h 40036"/>
                    <a:gd name="connsiteX16" fmla="*/ 12316 w 26646"/>
                    <a:gd name="connsiteY16" fmla="*/ 24372 h 40036"/>
                    <a:gd name="connsiteX17" fmla="*/ 21504 w 26646"/>
                    <a:gd name="connsiteY17" fmla="*/ 20841 h 40036"/>
                    <a:gd name="connsiteX18" fmla="*/ 24879 w 26646"/>
                    <a:gd name="connsiteY18" fmla="*/ 11247 h 40036"/>
                    <a:gd name="connsiteX19" fmla="*/ 21364 w 26646"/>
                    <a:gd name="connsiteY19" fmla="*/ 1703 h 40036"/>
                    <a:gd name="connsiteX20" fmla="*/ 12010 w 26646"/>
                    <a:gd name="connsiteY20" fmla="*/ -1886 h 40036"/>
                    <a:gd name="connsiteX21" fmla="*/ 1772 w 26646"/>
                    <a:gd name="connsiteY21" fmla="*/ 3242 h 40036"/>
                    <a:gd name="connsiteX22" fmla="*/ -1768 w 26646"/>
                    <a:gd name="connsiteY22" fmla="*/ 18120 h 40036"/>
                    <a:gd name="connsiteX23" fmla="*/ 2574 w 26646"/>
                    <a:gd name="connsiteY23" fmla="*/ 32708 h 40036"/>
                    <a:gd name="connsiteX24" fmla="*/ 14227 w 26646"/>
                    <a:gd name="connsiteY24" fmla="*/ 38150 h 40036"/>
                    <a:gd name="connsiteX25" fmla="*/ 18196 w 26646"/>
                    <a:gd name="connsiteY25" fmla="*/ 37762 h 40036"/>
                    <a:gd name="connsiteX26" fmla="*/ 22373 w 26646"/>
                    <a:gd name="connsiteY26" fmla="*/ 3660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010" y="20237"/>
                      </a:moveTo>
                      <a:cubicBezTo>
                        <a:pt x="9667" y="20237"/>
                        <a:pt x="7809" y="19435"/>
                        <a:pt x="6436" y="17830"/>
                      </a:cubicBezTo>
                      <a:cubicBezTo>
                        <a:pt x="5069" y="16231"/>
                        <a:pt x="4385" y="14037"/>
                        <a:pt x="4385" y="11247"/>
                      </a:cubicBezTo>
                      <a:cubicBezTo>
                        <a:pt x="4385" y="8474"/>
                        <a:pt x="5069" y="6280"/>
                        <a:pt x="6436" y="4664"/>
                      </a:cubicBezTo>
                      <a:cubicBezTo>
                        <a:pt x="7809" y="3054"/>
                        <a:pt x="9667" y="2249"/>
                        <a:pt x="12010" y="2249"/>
                      </a:cubicBezTo>
                      <a:cubicBezTo>
                        <a:pt x="14353" y="2249"/>
                        <a:pt x="16209" y="3054"/>
                        <a:pt x="17576" y="4664"/>
                      </a:cubicBezTo>
                      <a:cubicBezTo>
                        <a:pt x="18943" y="6280"/>
                        <a:pt x="19627" y="8474"/>
                        <a:pt x="19627" y="11247"/>
                      </a:cubicBezTo>
                      <a:cubicBezTo>
                        <a:pt x="19627" y="14037"/>
                        <a:pt x="18943" y="16231"/>
                        <a:pt x="17576" y="17830"/>
                      </a:cubicBezTo>
                      <a:cubicBezTo>
                        <a:pt x="16209" y="19435"/>
                        <a:pt x="14353" y="20237"/>
                        <a:pt x="12010" y="20237"/>
                      </a:cubicBezTo>
                      <a:close/>
                      <a:moveTo>
                        <a:pt x="22373" y="36604"/>
                      </a:moveTo>
                      <a:lnTo>
                        <a:pt x="22373" y="31848"/>
                      </a:lnTo>
                      <a:cubicBezTo>
                        <a:pt x="21061" y="32466"/>
                        <a:pt x="19737" y="32937"/>
                        <a:pt x="18403" y="33263"/>
                      </a:cubicBezTo>
                      <a:cubicBezTo>
                        <a:pt x="17069" y="33593"/>
                        <a:pt x="15746" y="33759"/>
                        <a:pt x="14433" y="33759"/>
                      </a:cubicBezTo>
                      <a:cubicBezTo>
                        <a:pt x="10987" y="33759"/>
                        <a:pt x="8355" y="32595"/>
                        <a:pt x="6535" y="30269"/>
                      </a:cubicBezTo>
                      <a:cubicBezTo>
                        <a:pt x="4721" y="27942"/>
                        <a:pt x="3685" y="24427"/>
                        <a:pt x="3426" y="19724"/>
                      </a:cubicBezTo>
                      <a:cubicBezTo>
                        <a:pt x="4440" y="21224"/>
                        <a:pt x="5714" y="22373"/>
                        <a:pt x="7247" y="23173"/>
                      </a:cubicBezTo>
                      <a:cubicBezTo>
                        <a:pt x="8785" y="23972"/>
                        <a:pt x="10475" y="24372"/>
                        <a:pt x="12316" y="24372"/>
                      </a:cubicBezTo>
                      <a:cubicBezTo>
                        <a:pt x="16192" y="24372"/>
                        <a:pt x="19255" y="23195"/>
                        <a:pt x="21504" y="20841"/>
                      </a:cubicBezTo>
                      <a:cubicBezTo>
                        <a:pt x="23754" y="18492"/>
                        <a:pt x="24879" y="15294"/>
                        <a:pt x="24879" y="11247"/>
                      </a:cubicBezTo>
                      <a:cubicBezTo>
                        <a:pt x="24879" y="7283"/>
                        <a:pt x="23707" y="4102"/>
                        <a:pt x="21364" y="1703"/>
                      </a:cubicBezTo>
                      <a:cubicBezTo>
                        <a:pt x="19021" y="-689"/>
                        <a:pt x="15903" y="-1886"/>
                        <a:pt x="12010" y="-1886"/>
                      </a:cubicBezTo>
                      <a:cubicBezTo>
                        <a:pt x="7544" y="-1886"/>
                        <a:pt x="4131" y="-177"/>
                        <a:pt x="1772" y="3242"/>
                      </a:cubicBezTo>
                      <a:cubicBezTo>
                        <a:pt x="-588" y="6666"/>
                        <a:pt x="-1768" y="11625"/>
                        <a:pt x="-1768" y="18120"/>
                      </a:cubicBezTo>
                      <a:cubicBezTo>
                        <a:pt x="-1768" y="24218"/>
                        <a:pt x="-321" y="29081"/>
                        <a:pt x="2574" y="32708"/>
                      </a:cubicBezTo>
                      <a:cubicBezTo>
                        <a:pt x="5468" y="36336"/>
                        <a:pt x="9353" y="38150"/>
                        <a:pt x="14227" y="38150"/>
                      </a:cubicBezTo>
                      <a:cubicBezTo>
                        <a:pt x="15539" y="38150"/>
                        <a:pt x="16862" y="38021"/>
                        <a:pt x="18196" y="37762"/>
                      </a:cubicBezTo>
                      <a:cubicBezTo>
                        <a:pt x="19531" y="37502"/>
                        <a:pt x="20923" y="37117"/>
                        <a:pt x="22373" y="366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5" name="Freeform: Shape 534">
                  <a:extLst>
                    <a:ext uri="{FF2B5EF4-FFF2-40B4-BE49-F238E27FC236}">
                      <a16:creationId xmlns:a16="http://schemas.microsoft.com/office/drawing/2014/main" id="{4826D0BE-C782-4128-808E-4C86032F61F9}"/>
                    </a:ext>
                  </a:extLst>
                </p:cNvPr>
                <p:cNvSpPr/>
                <p:nvPr/>
              </p:nvSpPr>
              <p:spPr>
                <a:xfrm flipV="1">
                  <a:off x="5451266" y="4238200"/>
                  <a:ext cx="5458" cy="6566"/>
                </a:xfrm>
                <a:custGeom>
                  <a:avLst/>
                  <a:gdLst>
                    <a:gd name="connsiteX0" fmla="*/ -721 w 5458"/>
                    <a:gd name="connsiteY0" fmla="*/ 6615 h 6566"/>
                    <a:gd name="connsiteX1" fmla="*/ 4737 w 5458"/>
                    <a:gd name="connsiteY1" fmla="*/ 6615 h 6566"/>
                    <a:gd name="connsiteX2" fmla="*/ 4737 w 5458"/>
                    <a:gd name="connsiteY2" fmla="*/ 48 h 6566"/>
                    <a:gd name="connsiteX3" fmla="*/ -721 w 5458"/>
                    <a:gd name="connsiteY3" fmla="*/ 48 h 6566"/>
                    <a:gd name="connsiteX4" fmla="*/ -721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21" y="6615"/>
                      </a:moveTo>
                      <a:lnTo>
                        <a:pt x="4737" y="6615"/>
                      </a:lnTo>
                      <a:lnTo>
                        <a:pt x="4737" y="48"/>
                      </a:lnTo>
                      <a:lnTo>
                        <a:pt x="-721" y="48"/>
                      </a:lnTo>
                      <a:lnTo>
                        <a:pt x="-721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6" name="Freeform: Shape 535">
                  <a:extLst>
                    <a:ext uri="{FF2B5EF4-FFF2-40B4-BE49-F238E27FC236}">
                      <a16:creationId xmlns:a16="http://schemas.microsoft.com/office/drawing/2014/main" id="{15A1DF35-2259-4FCC-B1C8-7899DDE530A3}"/>
                    </a:ext>
                  </a:extLst>
                </p:cNvPr>
                <p:cNvSpPr/>
                <p:nvPr/>
              </p:nvSpPr>
              <p:spPr>
                <a:xfrm flipV="1">
                  <a:off x="5466469" y="4205483"/>
                  <a:ext cx="25397" cy="40036"/>
                </a:xfrm>
                <a:custGeom>
                  <a:avLst/>
                  <a:gdLst>
                    <a:gd name="connsiteX0" fmla="*/ 15714 w 25397"/>
                    <a:gd name="connsiteY0" fmla="*/ 19675 h 40036"/>
                    <a:gd name="connsiteX1" fmla="*/ 21561 w 25397"/>
                    <a:gd name="connsiteY1" fmla="*/ 16333 h 40036"/>
                    <a:gd name="connsiteX2" fmla="*/ 23670 w 25397"/>
                    <a:gd name="connsiteY2" fmla="*/ 10081 h 40036"/>
                    <a:gd name="connsiteX3" fmla="*/ 19741 w 25397"/>
                    <a:gd name="connsiteY3" fmla="*/ 1240 h 40036"/>
                    <a:gd name="connsiteX4" fmla="*/ 8576 w 25397"/>
                    <a:gd name="connsiteY4" fmla="*/ -1886 h 40036"/>
                    <a:gd name="connsiteX5" fmla="*/ 3581 w 25397"/>
                    <a:gd name="connsiteY5" fmla="*/ -1406 h 40036"/>
                    <a:gd name="connsiteX6" fmla="*/ -1728 w 25397"/>
                    <a:gd name="connsiteY6" fmla="*/ 33 h 40036"/>
                    <a:gd name="connsiteX7" fmla="*/ -1728 w 25397"/>
                    <a:gd name="connsiteY7" fmla="*/ 5069 h 40036"/>
                    <a:gd name="connsiteX8" fmla="*/ 3019 w 25397"/>
                    <a:gd name="connsiteY8" fmla="*/ 3159 h 40036"/>
                    <a:gd name="connsiteX9" fmla="*/ 8428 w 25397"/>
                    <a:gd name="connsiteY9" fmla="*/ 2514 h 40036"/>
                    <a:gd name="connsiteX10" fmla="*/ 15904 w 25397"/>
                    <a:gd name="connsiteY10" fmla="*/ 4449 h 40036"/>
                    <a:gd name="connsiteX11" fmla="*/ 18476 w 25397"/>
                    <a:gd name="connsiteY11" fmla="*/ 10081 h 40036"/>
                    <a:gd name="connsiteX12" fmla="*/ 16086 w 25397"/>
                    <a:gd name="connsiteY12" fmla="*/ 15415 h 40036"/>
                    <a:gd name="connsiteX13" fmla="*/ 9437 w 25397"/>
                    <a:gd name="connsiteY13" fmla="*/ 17342 h 40036"/>
                    <a:gd name="connsiteX14" fmla="*/ 4938 w 25397"/>
                    <a:gd name="connsiteY14" fmla="*/ 17342 h 40036"/>
                    <a:gd name="connsiteX15" fmla="*/ 4938 w 25397"/>
                    <a:gd name="connsiteY15" fmla="*/ 21635 h 40036"/>
                    <a:gd name="connsiteX16" fmla="*/ 9643 w 25397"/>
                    <a:gd name="connsiteY16" fmla="*/ 21635 h 40036"/>
                    <a:gd name="connsiteX17" fmla="*/ 15532 w 25397"/>
                    <a:gd name="connsiteY17" fmla="*/ 23173 h 40036"/>
                    <a:gd name="connsiteX18" fmla="*/ 17574 w 25397"/>
                    <a:gd name="connsiteY18" fmla="*/ 27606 h 40036"/>
                    <a:gd name="connsiteX19" fmla="*/ 15466 w 25397"/>
                    <a:gd name="connsiteY19" fmla="*/ 32163 h 40036"/>
                    <a:gd name="connsiteX20" fmla="*/ 9437 w 25397"/>
                    <a:gd name="connsiteY20" fmla="*/ 33759 h 40036"/>
                    <a:gd name="connsiteX21" fmla="*/ 4830 w 25397"/>
                    <a:gd name="connsiteY21" fmla="*/ 33287 h 40036"/>
                    <a:gd name="connsiteX22" fmla="*/ -570 w 25397"/>
                    <a:gd name="connsiteY22" fmla="*/ 31848 h 40036"/>
                    <a:gd name="connsiteX23" fmla="*/ -570 w 25397"/>
                    <a:gd name="connsiteY23" fmla="*/ 36496 h 40036"/>
                    <a:gd name="connsiteX24" fmla="*/ 5004 w 25397"/>
                    <a:gd name="connsiteY24" fmla="*/ 37737 h 40036"/>
                    <a:gd name="connsiteX25" fmla="*/ 9900 w 25397"/>
                    <a:gd name="connsiteY25" fmla="*/ 38150 h 40036"/>
                    <a:gd name="connsiteX26" fmla="*/ 19303 w 25397"/>
                    <a:gd name="connsiteY26" fmla="*/ 35446 h 40036"/>
                    <a:gd name="connsiteX27" fmla="*/ 22768 w 25397"/>
                    <a:gd name="connsiteY27" fmla="*/ 28152 h 40036"/>
                    <a:gd name="connsiteX28" fmla="*/ 20932 w 25397"/>
                    <a:gd name="connsiteY28" fmla="*/ 22735 h 40036"/>
                    <a:gd name="connsiteX29" fmla="*/ 15714 w 25397"/>
                    <a:gd name="connsiteY29" fmla="*/ 196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714" y="19675"/>
                      </a:moveTo>
                      <a:cubicBezTo>
                        <a:pt x="18211" y="19140"/>
                        <a:pt x="20160" y="18026"/>
                        <a:pt x="21561" y="16333"/>
                      </a:cubicBezTo>
                      <a:cubicBezTo>
                        <a:pt x="22967" y="14646"/>
                        <a:pt x="23670" y="12562"/>
                        <a:pt x="23670" y="10081"/>
                      </a:cubicBezTo>
                      <a:cubicBezTo>
                        <a:pt x="23670" y="6277"/>
                        <a:pt x="22360" y="3330"/>
                        <a:pt x="19741" y="1240"/>
                      </a:cubicBezTo>
                      <a:cubicBezTo>
                        <a:pt x="17122" y="-844"/>
                        <a:pt x="13401" y="-1886"/>
                        <a:pt x="8576" y="-1886"/>
                      </a:cubicBezTo>
                      <a:cubicBezTo>
                        <a:pt x="6961" y="-1886"/>
                        <a:pt x="5296" y="-1726"/>
                        <a:pt x="3581" y="-1406"/>
                      </a:cubicBezTo>
                      <a:cubicBezTo>
                        <a:pt x="1867" y="-1086"/>
                        <a:pt x="97" y="-607"/>
                        <a:pt x="-1728" y="33"/>
                      </a:cubicBezTo>
                      <a:lnTo>
                        <a:pt x="-1728" y="5069"/>
                      </a:lnTo>
                      <a:cubicBezTo>
                        <a:pt x="-284" y="4226"/>
                        <a:pt x="1299" y="3589"/>
                        <a:pt x="3019" y="3159"/>
                      </a:cubicBezTo>
                      <a:cubicBezTo>
                        <a:pt x="4745" y="2729"/>
                        <a:pt x="6547" y="2514"/>
                        <a:pt x="8428" y="2514"/>
                      </a:cubicBezTo>
                      <a:cubicBezTo>
                        <a:pt x="11697" y="2514"/>
                        <a:pt x="14189" y="3159"/>
                        <a:pt x="15904" y="4449"/>
                      </a:cubicBezTo>
                      <a:cubicBezTo>
                        <a:pt x="17619" y="5739"/>
                        <a:pt x="18476" y="7617"/>
                        <a:pt x="18476" y="10081"/>
                      </a:cubicBezTo>
                      <a:cubicBezTo>
                        <a:pt x="18476" y="12358"/>
                        <a:pt x="17679" y="14136"/>
                        <a:pt x="16086" y="15415"/>
                      </a:cubicBezTo>
                      <a:cubicBezTo>
                        <a:pt x="14492" y="16700"/>
                        <a:pt x="12276" y="17342"/>
                        <a:pt x="9437" y="17342"/>
                      </a:cubicBezTo>
                      <a:lnTo>
                        <a:pt x="4938" y="17342"/>
                      </a:lnTo>
                      <a:lnTo>
                        <a:pt x="4938" y="21635"/>
                      </a:lnTo>
                      <a:lnTo>
                        <a:pt x="9643" y="21635"/>
                      </a:lnTo>
                      <a:cubicBezTo>
                        <a:pt x="12207" y="21635"/>
                        <a:pt x="14170" y="22147"/>
                        <a:pt x="15532" y="23173"/>
                      </a:cubicBezTo>
                      <a:cubicBezTo>
                        <a:pt x="16894" y="24198"/>
                        <a:pt x="17574" y="25676"/>
                        <a:pt x="17574" y="27606"/>
                      </a:cubicBezTo>
                      <a:cubicBezTo>
                        <a:pt x="17574" y="29585"/>
                        <a:pt x="16871" y="31104"/>
                        <a:pt x="15466" y="32163"/>
                      </a:cubicBezTo>
                      <a:cubicBezTo>
                        <a:pt x="14065" y="33227"/>
                        <a:pt x="12055" y="33759"/>
                        <a:pt x="9437" y="33759"/>
                      </a:cubicBezTo>
                      <a:cubicBezTo>
                        <a:pt x="8003" y="33759"/>
                        <a:pt x="6468" y="33602"/>
                        <a:pt x="4830" y="33287"/>
                      </a:cubicBezTo>
                      <a:cubicBezTo>
                        <a:pt x="3193" y="32979"/>
                        <a:pt x="1392" y="32499"/>
                        <a:pt x="-570" y="31848"/>
                      </a:cubicBezTo>
                      <a:lnTo>
                        <a:pt x="-570" y="36496"/>
                      </a:lnTo>
                      <a:cubicBezTo>
                        <a:pt x="1414" y="37048"/>
                        <a:pt x="3272" y="37461"/>
                        <a:pt x="5004" y="37737"/>
                      </a:cubicBezTo>
                      <a:cubicBezTo>
                        <a:pt x="6735" y="38012"/>
                        <a:pt x="8367" y="38150"/>
                        <a:pt x="9900" y="38150"/>
                      </a:cubicBezTo>
                      <a:cubicBezTo>
                        <a:pt x="13864" y="38150"/>
                        <a:pt x="16998" y="37249"/>
                        <a:pt x="19303" y="35446"/>
                      </a:cubicBezTo>
                      <a:cubicBezTo>
                        <a:pt x="21613" y="33649"/>
                        <a:pt x="22768" y="31217"/>
                        <a:pt x="22768" y="28152"/>
                      </a:cubicBezTo>
                      <a:cubicBezTo>
                        <a:pt x="22768" y="26012"/>
                        <a:pt x="22156" y="24207"/>
                        <a:pt x="20932" y="22735"/>
                      </a:cubicBezTo>
                      <a:cubicBezTo>
                        <a:pt x="19708" y="21262"/>
                        <a:pt x="17969" y="20243"/>
                        <a:pt x="15714" y="19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7" name="Freeform: Shape 536">
                  <a:extLst>
                    <a:ext uri="{FF2B5EF4-FFF2-40B4-BE49-F238E27FC236}">
                      <a16:creationId xmlns:a16="http://schemas.microsoft.com/office/drawing/2014/main" id="{97794E93-5DA8-4990-9A04-A8FDEC235191}"/>
                    </a:ext>
                  </a:extLst>
                </p:cNvPr>
                <p:cNvSpPr/>
                <p:nvPr/>
              </p:nvSpPr>
              <p:spPr>
                <a:xfrm flipV="1">
                  <a:off x="5499988" y="4205483"/>
                  <a:ext cx="24496" cy="39283"/>
                </a:xfrm>
                <a:custGeom>
                  <a:avLst/>
                  <a:gdLst>
                    <a:gd name="connsiteX0" fmla="*/ 4626 w 24496"/>
                    <a:gd name="connsiteY0" fmla="*/ 2460 h 39283"/>
                    <a:gd name="connsiteX1" fmla="*/ 22845 w 24496"/>
                    <a:gd name="connsiteY1" fmla="*/ 2460 h 39283"/>
                    <a:gd name="connsiteX2" fmla="*/ 22845 w 24496"/>
                    <a:gd name="connsiteY2" fmla="*/ -1931 h 39283"/>
                    <a:gd name="connsiteX3" fmla="*/ -1651 w 24496"/>
                    <a:gd name="connsiteY3" fmla="*/ -1931 h 39283"/>
                    <a:gd name="connsiteX4" fmla="*/ -1651 w 24496"/>
                    <a:gd name="connsiteY4" fmla="*/ 2460 h 39283"/>
                    <a:gd name="connsiteX5" fmla="*/ 6445 w 24496"/>
                    <a:gd name="connsiteY5" fmla="*/ 10714 h 39283"/>
                    <a:gd name="connsiteX6" fmla="*/ 12896 w 24496"/>
                    <a:gd name="connsiteY6" fmla="*/ 17404 h 39283"/>
                    <a:gd name="connsiteX7" fmla="*/ 16394 w 24496"/>
                    <a:gd name="connsiteY7" fmla="*/ 22168 h 39283"/>
                    <a:gd name="connsiteX8" fmla="*/ 17395 w 24496"/>
                    <a:gd name="connsiteY8" fmla="*/ 26005 h 39283"/>
                    <a:gd name="connsiteX9" fmla="*/ 15237 w 24496"/>
                    <a:gd name="connsiteY9" fmla="*/ 31017 h 39283"/>
                    <a:gd name="connsiteX10" fmla="*/ 9613 w 24496"/>
                    <a:gd name="connsiteY10" fmla="*/ 32961 h 39283"/>
                    <a:gd name="connsiteX11" fmla="*/ 4427 w 24496"/>
                    <a:gd name="connsiteY11" fmla="*/ 32109 h 39283"/>
                    <a:gd name="connsiteX12" fmla="*/ -1395 w 24496"/>
                    <a:gd name="connsiteY12" fmla="*/ 29520 h 39283"/>
                    <a:gd name="connsiteX13" fmla="*/ -1395 w 24496"/>
                    <a:gd name="connsiteY13" fmla="*/ 34797 h 39283"/>
                    <a:gd name="connsiteX14" fmla="*/ 4493 w 24496"/>
                    <a:gd name="connsiteY14" fmla="*/ 36707 h 39283"/>
                    <a:gd name="connsiteX15" fmla="*/ 9514 w 24496"/>
                    <a:gd name="connsiteY15" fmla="*/ 37352 h 39283"/>
                    <a:gd name="connsiteX16" fmla="*/ 19074 w 24496"/>
                    <a:gd name="connsiteY16" fmla="*/ 34350 h 39283"/>
                    <a:gd name="connsiteX17" fmla="*/ 22638 w 24496"/>
                    <a:gd name="connsiteY17" fmla="*/ 26345 h 39283"/>
                    <a:gd name="connsiteX18" fmla="*/ 21745 w 24496"/>
                    <a:gd name="connsiteY18" fmla="*/ 21829 h 39283"/>
                    <a:gd name="connsiteX19" fmla="*/ 18503 w 24496"/>
                    <a:gd name="connsiteY19" fmla="*/ 16809 h 39283"/>
                    <a:gd name="connsiteX20" fmla="*/ 14393 w 24496"/>
                    <a:gd name="connsiteY20" fmla="*/ 12475 h 39283"/>
                    <a:gd name="connsiteX21" fmla="*/ 4626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26" y="2460"/>
                      </a:moveTo>
                      <a:lnTo>
                        <a:pt x="22845" y="2460"/>
                      </a:lnTo>
                      <a:lnTo>
                        <a:pt x="22845" y="-1931"/>
                      </a:lnTo>
                      <a:lnTo>
                        <a:pt x="-1651" y="-1931"/>
                      </a:lnTo>
                      <a:lnTo>
                        <a:pt x="-1651" y="2460"/>
                      </a:lnTo>
                      <a:cubicBezTo>
                        <a:pt x="328" y="4511"/>
                        <a:pt x="3027" y="7262"/>
                        <a:pt x="6445" y="10714"/>
                      </a:cubicBezTo>
                      <a:cubicBezTo>
                        <a:pt x="9869" y="14171"/>
                        <a:pt x="12019" y="16401"/>
                        <a:pt x="12896" y="17404"/>
                      </a:cubicBezTo>
                      <a:cubicBezTo>
                        <a:pt x="14567" y="19279"/>
                        <a:pt x="15733" y="20867"/>
                        <a:pt x="16394" y="22168"/>
                      </a:cubicBezTo>
                      <a:cubicBezTo>
                        <a:pt x="17061" y="23469"/>
                        <a:pt x="17395" y="24748"/>
                        <a:pt x="17395" y="26005"/>
                      </a:cubicBezTo>
                      <a:cubicBezTo>
                        <a:pt x="17395" y="28056"/>
                        <a:pt x="16676" y="29727"/>
                        <a:pt x="15237" y="31017"/>
                      </a:cubicBezTo>
                      <a:cubicBezTo>
                        <a:pt x="13798" y="32313"/>
                        <a:pt x="11923" y="32961"/>
                        <a:pt x="9613" y="32961"/>
                      </a:cubicBezTo>
                      <a:cubicBezTo>
                        <a:pt x="7975" y="32961"/>
                        <a:pt x="6247" y="32677"/>
                        <a:pt x="4427" y="32109"/>
                      </a:cubicBezTo>
                      <a:cubicBezTo>
                        <a:pt x="2613" y="31541"/>
                        <a:pt x="673" y="30678"/>
                        <a:pt x="-1395" y="29520"/>
                      </a:cubicBezTo>
                      <a:lnTo>
                        <a:pt x="-1395" y="34797"/>
                      </a:lnTo>
                      <a:cubicBezTo>
                        <a:pt x="706" y="35640"/>
                        <a:pt x="2669" y="36277"/>
                        <a:pt x="4493" y="36707"/>
                      </a:cubicBezTo>
                      <a:cubicBezTo>
                        <a:pt x="6324" y="37137"/>
                        <a:pt x="7997" y="37352"/>
                        <a:pt x="9514" y="37352"/>
                      </a:cubicBezTo>
                      <a:cubicBezTo>
                        <a:pt x="13511" y="37352"/>
                        <a:pt x="16698" y="36351"/>
                        <a:pt x="19074" y="34350"/>
                      </a:cubicBezTo>
                      <a:cubicBezTo>
                        <a:pt x="21450" y="32354"/>
                        <a:pt x="22638" y="29686"/>
                        <a:pt x="22638" y="26345"/>
                      </a:cubicBezTo>
                      <a:cubicBezTo>
                        <a:pt x="22638" y="24757"/>
                        <a:pt x="22341" y="23251"/>
                        <a:pt x="21745" y="21829"/>
                      </a:cubicBezTo>
                      <a:cubicBezTo>
                        <a:pt x="21155" y="20412"/>
                        <a:pt x="20075" y="18739"/>
                        <a:pt x="18503" y="16809"/>
                      </a:cubicBezTo>
                      <a:cubicBezTo>
                        <a:pt x="18073" y="16307"/>
                        <a:pt x="16703" y="14863"/>
                        <a:pt x="14393" y="12475"/>
                      </a:cubicBezTo>
                      <a:cubicBezTo>
                        <a:pt x="12088" y="10088"/>
                        <a:pt x="8833" y="6750"/>
                        <a:pt x="4626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8" name="Freeform: Shape 537">
                  <a:extLst>
                    <a:ext uri="{FF2B5EF4-FFF2-40B4-BE49-F238E27FC236}">
                      <a16:creationId xmlns:a16="http://schemas.microsoft.com/office/drawing/2014/main" id="{AC69CF0E-8A48-4599-993B-B2D4200B4E05}"/>
                    </a:ext>
                  </a:extLst>
                </p:cNvPr>
                <p:cNvSpPr/>
                <p:nvPr/>
              </p:nvSpPr>
              <p:spPr>
                <a:xfrm flipV="1">
                  <a:off x="5533663" y="4205483"/>
                  <a:ext cx="24496" cy="39283"/>
                </a:xfrm>
                <a:custGeom>
                  <a:avLst/>
                  <a:gdLst>
                    <a:gd name="connsiteX0" fmla="*/ 4629 w 24496"/>
                    <a:gd name="connsiteY0" fmla="*/ 2460 h 39283"/>
                    <a:gd name="connsiteX1" fmla="*/ 22849 w 24496"/>
                    <a:gd name="connsiteY1" fmla="*/ 2460 h 39283"/>
                    <a:gd name="connsiteX2" fmla="*/ 22849 w 24496"/>
                    <a:gd name="connsiteY2" fmla="*/ -1931 h 39283"/>
                    <a:gd name="connsiteX3" fmla="*/ -1648 w 24496"/>
                    <a:gd name="connsiteY3" fmla="*/ -1931 h 39283"/>
                    <a:gd name="connsiteX4" fmla="*/ -1648 w 24496"/>
                    <a:gd name="connsiteY4" fmla="*/ 2460 h 39283"/>
                    <a:gd name="connsiteX5" fmla="*/ 6449 w 24496"/>
                    <a:gd name="connsiteY5" fmla="*/ 10714 h 39283"/>
                    <a:gd name="connsiteX6" fmla="*/ 12900 w 24496"/>
                    <a:gd name="connsiteY6" fmla="*/ 17404 h 39283"/>
                    <a:gd name="connsiteX7" fmla="*/ 16398 w 24496"/>
                    <a:gd name="connsiteY7" fmla="*/ 22168 h 39283"/>
                    <a:gd name="connsiteX8" fmla="*/ 17399 w 24496"/>
                    <a:gd name="connsiteY8" fmla="*/ 26005 h 39283"/>
                    <a:gd name="connsiteX9" fmla="*/ 15240 w 24496"/>
                    <a:gd name="connsiteY9" fmla="*/ 31017 h 39283"/>
                    <a:gd name="connsiteX10" fmla="*/ 9616 w 24496"/>
                    <a:gd name="connsiteY10" fmla="*/ 32961 h 39283"/>
                    <a:gd name="connsiteX11" fmla="*/ 4431 w 24496"/>
                    <a:gd name="connsiteY11" fmla="*/ 32109 h 39283"/>
                    <a:gd name="connsiteX12" fmla="*/ -1391 w 24496"/>
                    <a:gd name="connsiteY12" fmla="*/ 29520 h 39283"/>
                    <a:gd name="connsiteX13" fmla="*/ -1391 w 24496"/>
                    <a:gd name="connsiteY13" fmla="*/ 34797 h 39283"/>
                    <a:gd name="connsiteX14" fmla="*/ 4497 w 24496"/>
                    <a:gd name="connsiteY14" fmla="*/ 36707 h 39283"/>
                    <a:gd name="connsiteX15" fmla="*/ 9517 w 24496"/>
                    <a:gd name="connsiteY15" fmla="*/ 37352 h 39283"/>
                    <a:gd name="connsiteX16" fmla="*/ 19077 w 24496"/>
                    <a:gd name="connsiteY16" fmla="*/ 34350 h 39283"/>
                    <a:gd name="connsiteX17" fmla="*/ 22642 w 24496"/>
                    <a:gd name="connsiteY17" fmla="*/ 26345 h 39283"/>
                    <a:gd name="connsiteX18" fmla="*/ 21749 w 24496"/>
                    <a:gd name="connsiteY18" fmla="*/ 21829 h 39283"/>
                    <a:gd name="connsiteX19" fmla="*/ 18507 w 24496"/>
                    <a:gd name="connsiteY19" fmla="*/ 16809 h 39283"/>
                    <a:gd name="connsiteX20" fmla="*/ 14396 w 24496"/>
                    <a:gd name="connsiteY20" fmla="*/ 12475 h 39283"/>
                    <a:gd name="connsiteX21" fmla="*/ 4629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29" y="2460"/>
                      </a:moveTo>
                      <a:lnTo>
                        <a:pt x="22849" y="2460"/>
                      </a:lnTo>
                      <a:lnTo>
                        <a:pt x="22849" y="-1931"/>
                      </a:lnTo>
                      <a:lnTo>
                        <a:pt x="-1648" y="-1931"/>
                      </a:lnTo>
                      <a:lnTo>
                        <a:pt x="-1648" y="2460"/>
                      </a:lnTo>
                      <a:cubicBezTo>
                        <a:pt x="332" y="4511"/>
                        <a:pt x="3030" y="7262"/>
                        <a:pt x="6449" y="10714"/>
                      </a:cubicBezTo>
                      <a:cubicBezTo>
                        <a:pt x="9873" y="14171"/>
                        <a:pt x="12023" y="16401"/>
                        <a:pt x="12900" y="17404"/>
                      </a:cubicBezTo>
                      <a:cubicBezTo>
                        <a:pt x="14570" y="19279"/>
                        <a:pt x="15736" y="20867"/>
                        <a:pt x="16398" y="22168"/>
                      </a:cubicBezTo>
                      <a:cubicBezTo>
                        <a:pt x="17065" y="23469"/>
                        <a:pt x="17399" y="24748"/>
                        <a:pt x="17399" y="26005"/>
                      </a:cubicBezTo>
                      <a:cubicBezTo>
                        <a:pt x="17399" y="28056"/>
                        <a:pt x="16679" y="29727"/>
                        <a:pt x="15240" y="31017"/>
                      </a:cubicBezTo>
                      <a:cubicBezTo>
                        <a:pt x="13801" y="32313"/>
                        <a:pt x="11926" y="32961"/>
                        <a:pt x="9616" y="32961"/>
                      </a:cubicBezTo>
                      <a:cubicBezTo>
                        <a:pt x="7979" y="32961"/>
                        <a:pt x="6250" y="32677"/>
                        <a:pt x="4431" y="32109"/>
                      </a:cubicBezTo>
                      <a:cubicBezTo>
                        <a:pt x="2617" y="31541"/>
                        <a:pt x="676" y="30678"/>
                        <a:pt x="-1391" y="29520"/>
                      </a:cubicBezTo>
                      <a:lnTo>
                        <a:pt x="-1391" y="34797"/>
                      </a:lnTo>
                      <a:cubicBezTo>
                        <a:pt x="709" y="35640"/>
                        <a:pt x="2672" y="36277"/>
                        <a:pt x="4497" y="36707"/>
                      </a:cubicBezTo>
                      <a:cubicBezTo>
                        <a:pt x="6328" y="37137"/>
                        <a:pt x="8001" y="37352"/>
                        <a:pt x="9517" y="37352"/>
                      </a:cubicBezTo>
                      <a:cubicBezTo>
                        <a:pt x="13514" y="37352"/>
                        <a:pt x="16701" y="36351"/>
                        <a:pt x="19077" y="34350"/>
                      </a:cubicBezTo>
                      <a:cubicBezTo>
                        <a:pt x="21454" y="32354"/>
                        <a:pt x="22642" y="29686"/>
                        <a:pt x="22642" y="26345"/>
                      </a:cubicBezTo>
                      <a:cubicBezTo>
                        <a:pt x="22642" y="24757"/>
                        <a:pt x="22344" y="23251"/>
                        <a:pt x="21749" y="21829"/>
                      </a:cubicBezTo>
                      <a:cubicBezTo>
                        <a:pt x="21159" y="20412"/>
                        <a:pt x="20078" y="18739"/>
                        <a:pt x="18507" y="16809"/>
                      </a:cubicBezTo>
                      <a:cubicBezTo>
                        <a:pt x="18077" y="16307"/>
                        <a:pt x="16707" y="14863"/>
                        <a:pt x="14396" y="12475"/>
                      </a:cubicBezTo>
                      <a:cubicBezTo>
                        <a:pt x="12092" y="10088"/>
                        <a:pt x="8836" y="6750"/>
                        <a:pt x="4629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9" name="Graphic 2">
                <a:extLst>
                  <a:ext uri="{FF2B5EF4-FFF2-40B4-BE49-F238E27FC236}">
                    <a16:creationId xmlns:a16="http://schemas.microsoft.com/office/drawing/2014/main" id="{3B17BD60-53B3-4644-BCCE-92F5893A3764}"/>
                  </a:ext>
                </a:extLst>
              </p:cNvPr>
              <p:cNvGrpSpPr/>
              <p:nvPr/>
            </p:nvGrpSpPr>
            <p:grpSpPr>
              <a:xfrm>
                <a:off x="5084656" y="4265290"/>
                <a:ext cx="359525" cy="51225"/>
                <a:chOff x="5084656" y="4265290"/>
                <a:chExt cx="359525" cy="51225"/>
              </a:xfrm>
              <a:solidFill>
                <a:srgbClr val="000000"/>
              </a:solidFill>
            </p:grpSpPr>
            <p:sp>
              <p:nvSpPr>
                <p:cNvPr id="540" name="Freeform: Shape 539">
                  <a:extLst>
                    <a:ext uri="{FF2B5EF4-FFF2-40B4-BE49-F238E27FC236}">
                      <a16:creationId xmlns:a16="http://schemas.microsoft.com/office/drawing/2014/main" id="{6A4DFB45-43A4-4359-A482-D5323C5D67BA}"/>
                    </a:ext>
                  </a:extLst>
                </p:cNvPr>
                <p:cNvSpPr/>
                <p:nvPr/>
              </p:nvSpPr>
              <p:spPr>
                <a:xfrm flipV="1">
                  <a:off x="5084656" y="4275867"/>
                  <a:ext cx="22122" cy="30393"/>
                </a:xfrm>
                <a:custGeom>
                  <a:avLst/>
                  <a:gdLst>
                    <a:gd name="connsiteX0" fmla="*/ 19139 w 22122"/>
                    <a:gd name="connsiteY0" fmla="*/ 27551 h 30393"/>
                    <a:gd name="connsiteX1" fmla="*/ 19139 w 22122"/>
                    <a:gd name="connsiteY1" fmla="*/ 23052 h 30393"/>
                    <a:gd name="connsiteX2" fmla="*/ 14954 w 22122"/>
                    <a:gd name="connsiteY2" fmla="*/ 24598 h 30393"/>
                    <a:gd name="connsiteX3" fmla="*/ 10455 w 22122"/>
                    <a:gd name="connsiteY3" fmla="*/ 25119 h 30393"/>
                    <a:gd name="connsiteX4" fmla="*/ 5145 w 22122"/>
                    <a:gd name="connsiteY4" fmla="*/ 24036 h 30393"/>
                    <a:gd name="connsiteX5" fmla="*/ 3375 w 22122"/>
                    <a:gd name="connsiteY5" fmla="*/ 20777 h 30393"/>
                    <a:gd name="connsiteX6" fmla="*/ 4641 w 22122"/>
                    <a:gd name="connsiteY6" fmla="*/ 18180 h 30393"/>
                    <a:gd name="connsiteX7" fmla="*/ 9735 w 22122"/>
                    <a:gd name="connsiteY7" fmla="*/ 16386 h 30393"/>
                    <a:gd name="connsiteX8" fmla="*/ 11365 w 22122"/>
                    <a:gd name="connsiteY8" fmla="*/ 16022 h 30393"/>
                    <a:gd name="connsiteX9" fmla="*/ 18560 w 22122"/>
                    <a:gd name="connsiteY9" fmla="*/ 12962 h 30393"/>
                    <a:gd name="connsiteX10" fmla="*/ 20693 w 22122"/>
                    <a:gd name="connsiteY10" fmla="*/ 7446 h 30393"/>
                    <a:gd name="connsiteX11" fmla="*/ 17501 w 22122"/>
                    <a:gd name="connsiteY11" fmla="*/ 1053 h 30393"/>
                    <a:gd name="connsiteX12" fmla="*/ 8726 w 22122"/>
                    <a:gd name="connsiteY12" fmla="*/ -1296 h 30393"/>
                    <a:gd name="connsiteX13" fmla="*/ 3880 w 22122"/>
                    <a:gd name="connsiteY13" fmla="*/ -841 h 30393"/>
                    <a:gd name="connsiteX14" fmla="*/ -1430 w 22122"/>
                    <a:gd name="connsiteY14" fmla="*/ 515 h 30393"/>
                    <a:gd name="connsiteX15" fmla="*/ -1430 w 22122"/>
                    <a:gd name="connsiteY15" fmla="*/ 5428 h 30393"/>
                    <a:gd name="connsiteX16" fmla="*/ 3764 w 22122"/>
                    <a:gd name="connsiteY16" fmla="*/ 3368 h 30393"/>
                    <a:gd name="connsiteX17" fmla="*/ 8834 w 22122"/>
                    <a:gd name="connsiteY17" fmla="*/ 2690 h 30393"/>
                    <a:gd name="connsiteX18" fmla="*/ 13994 w 22122"/>
                    <a:gd name="connsiteY18" fmla="*/ 3840 h 30393"/>
                    <a:gd name="connsiteX19" fmla="*/ 15806 w 22122"/>
                    <a:gd name="connsiteY19" fmla="*/ 7082 h 30393"/>
                    <a:gd name="connsiteX20" fmla="*/ 14499 w 22122"/>
                    <a:gd name="connsiteY20" fmla="*/ 10051 h 30393"/>
                    <a:gd name="connsiteX21" fmla="*/ 8776 w 22122"/>
                    <a:gd name="connsiteY21" fmla="*/ 12044 h 30393"/>
                    <a:gd name="connsiteX22" fmla="*/ 7122 w 22122"/>
                    <a:gd name="connsiteY22" fmla="*/ 12433 h 30393"/>
                    <a:gd name="connsiteX23" fmla="*/ 737 w 22122"/>
                    <a:gd name="connsiteY23" fmla="*/ 15286 h 30393"/>
                    <a:gd name="connsiteX24" fmla="*/ -1223 w 22122"/>
                    <a:gd name="connsiteY24" fmla="*/ 20570 h 30393"/>
                    <a:gd name="connsiteX25" fmla="*/ 1672 w 22122"/>
                    <a:gd name="connsiteY25" fmla="*/ 26872 h 30393"/>
                    <a:gd name="connsiteX26" fmla="*/ 9892 w 22122"/>
                    <a:gd name="connsiteY26" fmla="*/ 29097 h 30393"/>
                    <a:gd name="connsiteX27" fmla="*/ 14846 w 22122"/>
                    <a:gd name="connsiteY27" fmla="*/ 28708 h 30393"/>
                    <a:gd name="connsiteX28" fmla="*/ 19139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39" y="27551"/>
                      </a:moveTo>
                      <a:lnTo>
                        <a:pt x="19139" y="23052"/>
                      </a:lnTo>
                      <a:cubicBezTo>
                        <a:pt x="17799" y="23741"/>
                        <a:pt x="16404" y="24256"/>
                        <a:pt x="14954" y="24598"/>
                      </a:cubicBezTo>
                      <a:cubicBezTo>
                        <a:pt x="13509" y="24945"/>
                        <a:pt x="12010" y="25119"/>
                        <a:pt x="10455" y="25119"/>
                      </a:cubicBezTo>
                      <a:cubicBezTo>
                        <a:pt x="8095" y="25119"/>
                        <a:pt x="6325" y="24758"/>
                        <a:pt x="5145" y="24036"/>
                      </a:cubicBezTo>
                      <a:cubicBezTo>
                        <a:pt x="3965" y="23313"/>
                        <a:pt x="3375" y="22227"/>
                        <a:pt x="3375" y="20777"/>
                      </a:cubicBezTo>
                      <a:cubicBezTo>
                        <a:pt x="3375" y="19675"/>
                        <a:pt x="3797" y="18809"/>
                        <a:pt x="4641" y="18180"/>
                      </a:cubicBezTo>
                      <a:cubicBezTo>
                        <a:pt x="5484" y="17552"/>
                        <a:pt x="7183" y="16954"/>
                        <a:pt x="9735" y="16386"/>
                      </a:cubicBezTo>
                      <a:lnTo>
                        <a:pt x="11365" y="16022"/>
                      </a:lnTo>
                      <a:cubicBezTo>
                        <a:pt x="14739" y="15300"/>
                        <a:pt x="17137" y="14280"/>
                        <a:pt x="18560" y="12962"/>
                      </a:cubicBezTo>
                      <a:cubicBezTo>
                        <a:pt x="19982" y="11644"/>
                        <a:pt x="20693" y="9805"/>
                        <a:pt x="20693" y="7446"/>
                      </a:cubicBezTo>
                      <a:cubicBezTo>
                        <a:pt x="20693" y="4755"/>
                        <a:pt x="19629" y="2624"/>
                        <a:pt x="17501" y="1053"/>
                      </a:cubicBezTo>
                      <a:cubicBezTo>
                        <a:pt x="15373" y="-513"/>
                        <a:pt x="12448" y="-1296"/>
                        <a:pt x="8726" y="-1296"/>
                      </a:cubicBezTo>
                      <a:cubicBezTo>
                        <a:pt x="7177" y="-1296"/>
                        <a:pt x="5562" y="-1144"/>
                        <a:pt x="3880" y="-841"/>
                      </a:cubicBezTo>
                      <a:cubicBezTo>
                        <a:pt x="2198" y="-538"/>
                        <a:pt x="429" y="-86"/>
                        <a:pt x="-1430" y="515"/>
                      </a:cubicBezTo>
                      <a:lnTo>
                        <a:pt x="-1430" y="5428"/>
                      </a:lnTo>
                      <a:cubicBezTo>
                        <a:pt x="329" y="4512"/>
                        <a:pt x="2061" y="3826"/>
                        <a:pt x="3764" y="3368"/>
                      </a:cubicBezTo>
                      <a:cubicBezTo>
                        <a:pt x="5468" y="2916"/>
                        <a:pt x="7158" y="2690"/>
                        <a:pt x="8834" y="2690"/>
                      </a:cubicBezTo>
                      <a:cubicBezTo>
                        <a:pt x="11072" y="2690"/>
                        <a:pt x="12793" y="3073"/>
                        <a:pt x="13994" y="3840"/>
                      </a:cubicBezTo>
                      <a:cubicBezTo>
                        <a:pt x="15202" y="4606"/>
                        <a:pt x="15806" y="5687"/>
                        <a:pt x="15806" y="7082"/>
                      </a:cubicBezTo>
                      <a:cubicBezTo>
                        <a:pt x="15806" y="8372"/>
                        <a:pt x="15370" y="9362"/>
                        <a:pt x="14499" y="10051"/>
                      </a:cubicBezTo>
                      <a:cubicBezTo>
                        <a:pt x="13633" y="10740"/>
                        <a:pt x="11726" y="11404"/>
                        <a:pt x="8776" y="12044"/>
                      </a:cubicBezTo>
                      <a:lnTo>
                        <a:pt x="7122" y="12433"/>
                      </a:lnTo>
                      <a:cubicBezTo>
                        <a:pt x="4178" y="13050"/>
                        <a:pt x="2049" y="14001"/>
                        <a:pt x="737" y="15286"/>
                      </a:cubicBezTo>
                      <a:cubicBezTo>
                        <a:pt x="-569" y="16570"/>
                        <a:pt x="-1223" y="18332"/>
                        <a:pt x="-1223" y="20570"/>
                      </a:cubicBezTo>
                      <a:cubicBezTo>
                        <a:pt x="-1223" y="23294"/>
                        <a:pt x="-258" y="25395"/>
                        <a:pt x="1672" y="26872"/>
                      </a:cubicBezTo>
                      <a:cubicBezTo>
                        <a:pt x="3602" y="28356"/>
                        <a:pt x="6342" y="29097"/>
                        <a:pt x="9892" y="29097"/>
                      </a:cubicBezTo>
                      <a:cubicBezTo>
                        <a:pt x="11646" y="29097"/>
                        <a:pt x="13297" y="28968"/>
                        <a:pt x="14846" y="28708"/>
                      </a:cubicBezTo>
                      <a:cubicBezTo>
                        <a:pt x="16401" y="28455"/>
                        <a:pt x="17832" y="28069"/>
                        <a:pt x="19139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1" name="Freeform: Shape 540">
                  <a:extLst>
                    <a:ext uri="{FF2B5EF4-FFF2-40B4-BE49-F238E27FC236}">
                      <a16:creationId xmlns:a16="http://schemas.microsoft.com/office/drawing/2014/main" id="{04342204-F91C-4433-8667-E0EF6819F780}"/>
                    </a:ext>
                  </a:extLst>
                </p:cNvPr>
                <p:cNvSpPr/>
                <p:nvPr/>
              </p:nvSpPr>
              <p:spPr>
                <a:xfrm flipV="1">
                  <a:off x="5112538" y="4275867"/>
                  <a:ext cx="24455" cy="30393"/>
                </a:xfrm>
                <a:custGeom>
                  <a:avLst/>
                  <a:gdLst>
                    <a:gd name="connsiteX0" fmla="*/ 13365 w 24455"/>
                    <a:gd name="connsiteY0" fmla="*/ 14004 h 30393"/>
                    <a:gd name="connsiteX1" fmla="*/ 5376 w 24455"/>
                    <a:gd name="connsiteY1" fmla="*/ 12689 h 30393"/>
                    <a:gd name="connsiteX2" fmla="*/ 3151 w 24455"/>
                    <a:gd name="connsiteY2" fmla="*/ 8190 h 30393"/>
                    <a:gd name="connsiteX3" fmla="*/ 4822 w 24455"/>
                    <a:gd name="connsiteY3" fmla="*/ 4171 h 30393"/>
                    <a:gd name="connsiteX4" fmla="*/ 9354 w 24455"/>
                    <a:gd name="connsiteY4" fmla="*/ 2690 h 30393"/>
                    <a:gd name="connsiteX5" fmla="*/ 15705 w 24455"/>
                    <a:gd name="connsiteY5" fmla="*/ 5494 h 30393"/>
                    <a:gd name="connsiteX6" fmla="*/ 18095 w 24455"/>
                    <a:gd name="connsiteY6" fmla="*/ 12945 h 30393"/>
                    <a:gd name="connsiteX7" fmla="*/ 18095 w 24455"/>
                    <a:gd name="connsiteY7" fmla="*/ 14004 h 30393"/>
                    <a:gd name="connsiteX8" fmla="*/ 13365 w 24455"/>
                    <a:gd name="connsiteY8" fmla="*/ 14004 h 30393"/>
                    <a:gd name="connsiteX9" fmla="*/ 22851 w 24455"/>
                    <a:gd name="connsiteY9" fmla="*/ 15972 h 30393"/>
                    <a:gd name="connsiteX10" fmla="*/ 22851 w 24455"/>
                    <a:gd name="connsiteY10" fmla="*/ -543 h 30393"/>
                    <a:gd name="connsiteX11" fmla="*/ 18095 w 24455"/>
                    <a:gd name="connsiteY11" fmla="*/ -543 h 30393"/>
                    <a:gd name="connsiteX12" fmla="*/ 18095 w 24455"/>
                    <a:gd name="connsiteY12" fmla="*/ 3848 h 30393"/>
                    <a:gd name="connsiteX13" fmla="*/ 14035 w 24455"/>
                    <a:gd name="connsiteY13" fmla="*/ -39 h 30393"/>
                    <a:gd name="connsiteX14" fmla="*/ 8088 w 24455"/>
                    <a:gd name="connsiteY14" fmla="*/ -1296 h 30393"/>
                    <a:gd name="connsiteX15" fmla="*/ 1017 w 24455"/>
                    <a:gd name="connsiteY15" fmla="*/ 1202 h 30393"/>
                    <a:gd name="connsiteX16" fmla="*/ -1604 w 24455"/>
                    <a:gd name="connsiteY16" fmla="*/ 7884 h 30393"/>
                    <a:gd name="connsiteX17" fmla="*/ 1662 w 24455"/>
                    <a:gd name="connsiteY17" fmla="*/ 15244 h 30393"/>
                    <a:gd name="connsiteX18" fmla="*/ 11421 w 24455"/>
                    <a:gd name="connsiteY18" fmla="*/ 17726 h 30393"/>
                    <a:gd name="connsiteX19" fmla="*/ 18095 w 24455"/>
                    <a:gd name="connsiteY19" fmla="*/ 17726 h 30393"/>
                    <a:gd name="connsiteX20" fmla="*/ 18095 w 24455"/>
                    <a:gd name="connsiteY20" fmla="*/ 18197 h 30393"/>
                    <a:gd name="connsiteX21" fmla="*/ 15937 w 24455"/>
                    <a:gd name="connsiteY21" fmla="*/ 23275 h 30393"/>
                    <a:gd name="connsiteX22" fmla="*/ 9875 w 24455"/>
                    <a:gd name="connsiteY22" fmla="*/ 25069 h 30393"/>
                    <a:gd name="connsiteX23" fmla="*/ 5037 w 24455"/>
                    <a:gd name="connsiteY23" fmla="*/ 24474 h 30393"/>
                    <a:gd name="connsiteX24" fmla="*/ 521 w 24455"/>
                    <a:gd name="connsiteY24" fmla="*/ 22688 h 30393"/>
                    <a:gd name="connsiteX25" fmla="*/ 521 w 24455"/>
                    <a:gd name="connsiteY25" fmla="*/ 27087 h 30393"/>
                    <a:gd name="connsiteX26" fmla="*/ 5582 w 24455"/>
                    <a:gd name="connsiteY26" fmla="*/ 28593 h 30393"/>
                    <a:gd name="connsiteX27" fmla="*/ 10363 w 24455"/>
                    <a:gd name="connsiteY27" fmla="*/ 29097 h 30393"/>
                    <a:gd name="connsiteX28" fmla="*/ 19749 w 24455"/>
                    <a:gd name="connsiteY28" fmla="*/ 25839 h 30393"/>
                    <a:gd name="connsiteX29" fmla="*/ 22851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65" y="14004"/>
                      </a:moveTo>
                      <a:cubicBezTo>
                        <a:pt x="9522" y="14004"/>
                        <a:pt x="6859" y="13566"/>
                        <a:pt x="5376" y="12689"/>
                      </a:cubicBezTo>
                      <a:cubicBezTo>
                        <a:pt x="3892" y="11812"/>
                        <a:pt x="3151" y="10313"/>
                        <a:pt x="3151" y="8190"/>
                      </a:cubicBezTo>
                      <a:cubicBezTo>
                        <a:pt x="3151" y="6503"/>
                        <a:pt x="3708" y="5163"/>
                        <a:pt x="4822" y="4171"/>
                      </a:cubicBezTo>
                      <a:cubicBezTo>
                        <a:pt x="5935" y="3184"/>
                        <a:pt x="7446" y="2690"/>
                        <a:pt x="9354" y="2690"/>
                      </a:cubicBezTo>
                      <a:cubicBezTo>
                        <a:pt x="11995" y="2690"/>
                        <a:pt x="14112" y="3625"/>
                        <a:pt x="15705" y="5494"/>
                      </a:cubicBezTo>
                      <a:cubicBezTo>
                        <a:pt x="17299" y="7363"/>
                        <a:pt x="18095" y="9847"/>
                        <a:pt x="18095" y="12945"/>
                      </a:cubicBezTo>
                      <a:lnTo>
                        <a:pt x="18095" y="14004"/>
                      </a:lnTo>
                      <a:lnTo>
                        <a:pt x="13365" y="14004"/>
                      </a:lnTo>
                      <a:close/>
                      <a:moveTo>
                        <a:pt x="22851" y="15972"/>
                      </a:moveTo>
                      <a:lnTo>
                        <a:pt x="22851" y="-543"/>
                      </a:lnTo>
                      <a:lnTo>
                        <a:pt x="18095" y="-543"/>
                      </a:lnTo>
                      <a:lnTo>
                        <a:pt x="18095" y="3848"/>
                      </a:lnTo>
                      <a:cubicBezTo>
                        <a:pt x="17009" y="2095"/>
                        <a:pt x="15656" y="799"/>
                        <a:pt x="14035" y="-39"/>
                      </a:cubicBezTo>
                      <a:cubicBezTo>
                        <a:pt x="12414" y="-877"/>
                        <a:pt x="10431" y="-1296"/>
                        <a:pt x="8088" y="-1296"/>
                      </a:cubicBezTo>
                      <a:cubicBezTo>
                        <a:pt x="5128" y="-1296"/>
                        <a:pt x="2770" y="-463"/>
                        <a:pt x="1017" y="1202"/>
                      </a:cubicBezTo>
                      <a:cubicBezTo>
                        <a:pt x="-731" y="2867"/>
                        <a:pt x="-1604" y="5094"/>
                        <a:pt x="-1604" y="7884"/>
                      </a:cubicBezTo>
                      <a:cubicBezTo>
                        <a:pt x="-1604" y="11137"/>
                        <a:pt x="-516" y="13590"/>
                        <a:pt x="1662" y="15244"/>
                      </a:cubicBezTo>
                      <a:cubicBezTo>
                        <a:pt x="3846" y="16899"/>
                        <a:pt x="7099" y="17726"/>
                        <a:pt x="11421" y="17726"/>
                      </a:cubicBezTo>
                      <a:lnTo>
                        <a:pt x="18095" y="17726"/>
                      </a:lnTo>
                      <a:lnTo>
                        <a:pt x="18095" y="18197"/>
                      </a:lnTo>
                      <a:cubicBezTo>
                        <a:pt x="18095" y="20386"/>
                        <a:pt x="17376" y="22078"/>
                        <a:pt x="15937" y="23275"/>
                      </a:cubicBezTo>
                      <a:cubicBezTo>
                        <a:pt x="14498" y="24471"/>
                        <a:pt x="12477" y="25069"/>
                        <a:pt x="9875" y="25069"/>
                      </a:cubicBezTo>
                      <a:cubicBezTo>
                        <a:pt x="8221" y="25069"/>
                        <a:pt x="6608" y="24871"/>
                        <a:pt x="5037" y="24474"/>
                      </a:cubicBezTo>
                      <a:cubicBezTo>
                        <a:pt x="3471" y="24077"/>
                        <a:pt x="1966" y="23482"/>
                        <a:pt x="521" y="22688"/>
                      </a:cubicBezTo>
                      <a:lnTo>
                        <a:pt x="521" y="27087"/>
                      </a:lnTo>
                      <a:cubicBezTo>
                        <a:pt x="2258" y="27760"/>
                        <a:pt x="3945" y="28262"/>
                        <a:pt x="5582" y="28593"/>
                      </a:cubicBezTo>
                      <a:cubicBezTo>
                        <a:pt x="7220" y="28929"/>
                        <a:pt x="8813" y="29097"/>
                        <a:pt x="10363" y="29097"/>
                      </a:cubicBezTo>
                      <a:cubicBezTo>
                        <a:pt x="14553" y="29097"/>
                        <a:pt x="17682" y="28011"/>
                        <a:pt x="19749" y="25839"/>
                      </a:cubicBezTo>
                      <a:cubicBezTo>
                        <a:pt x="21817" y="23672"/>
                        <a:pt x="22851" y="20383"/>
                        <a:pt x="22851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2" name="Freeform: Shape 541">
                  <a:extLst>
                    <a:ext uri="{FF2B5EF4-FFF2-40B4-BE49-F238E27FC236}">
                      <a16:creationId xmlns:a16="http://schemas.microsoft.com/office/drawing/2014/main" id="{C51A1DA7-8ADF-4B05-955A-E781992BA4E6}"/>
                    </a:ext>
                  </a:extLst>
                </p:cNvPr>
                <p:cNvSpPr/>
                <p:nvPr/>
              </p:nvSpPr>
              <p:spPr>
                <a:xfrm flipV="1">
                  <a:off x="5146602" y="4275867"/>
                  <a:ext cx="42260" cy="29640"/>
                </a:xfrm>
                <a:custGeom>
                  <a:avLst/>
                  <a:gdLst>
                    <a:gd name="connsiteX0" fmla="*/ 19845 w 42260"/>
                    <a:gd name="connsiteY0" fmla="*/ 22047 h 29640"/>
                    <a:gd name="connsiteX1" fmla="*/ 24112 w 42260"/>
                    <a:gd name="connsiteY1" fmla="*/ 26777 h 29640"/>
                    <a:gd name="connsiteX2" fmla="*/ 29951 w 42260"/>
                    <a:gd name="connsiteY2" fmla="*/ 28299 h 29640"/>
                    <a:gd name="connsiteX3" fmla="*/ 36931 w 42260"/>
                    <a:gd name="connsiteY3" fmla="*/ 25131 h 29640"/>
                    <a:gd name="connsiteX4" fmla="*/ 39387 w 42260"/>
                    <a:gd name="connsiteY4" fmla="*/ 16133 h 29640"/>
                    <a:gd name="connsiteX5" fmla="*/ 39387 w 42260"/>
                    <a:gd name="connsiteY5" fmla="*/ -1342 h 29640"/>
                    <a:gd name="connsiteX6" fmla="*/ 34607 w 42260"/>
                    <a:gd name="connsiteY6" fmla="*/ -1342 h 29640"/>
                    <a:gd name="connsiteX7" fmla="*/ 34607 w 42260"/>
                    <a:gd name="connsiteY7" fmla="*/ 15976 h 29640"/>
                    <a:gd name="connsiteX8" fmla="*/ 33127 w 42260"/>
                    <a:gd name="connsiteY8" fmla="*/ 22146 h 29640"/>
                    <a:gd name="connsiteX9" fmla="*/ 28636 w 42260"/>
                    <a:gd name="connsiteY9" fmla="*/ 24164 h 29640"/>
                    <a:gd name="connsiteX10" fmla="*/ 22789 w 42260"/>
                    <a:gd name="connsiteY10" fmla="*/ 21708 h 29640"/>
                    <a:gd name="connsiteX11" fmla="*/ 20647 w 42260"/>
                    <a:gd name="connsiteY11" fmla="*/ 15017 h 29640"/>
                    <a:gd name="connsiteX12" fmla="*/ 20647 w 42260"/>
                    <a:gd name="connsiteY12" fmla="*/ -1342 h 29640"/>
                    <a:gd name="connsiteX13" fmla="*/ 15867 w 42260"/>
                    <a:gd name="connsiteY13" fmla="*/ -1342 h 29640"/>
                    <a:gd name="connsiteX14" fmla="*/ 15867 w 42260"/>
                    <a:gd name="connsiteY14" fmla="*/ 15976 h 29640"/>
                    <a:gd name="connsiteX15" fmla="*/ 14395 w 42260"/>
                    <a:gd name="connsiteY15" fmla="*/ 22162 h 29640"/>
                    <a:gd name="connsiteX16" fmla="*/ 9846 w 42260"/>
                    <a:gd name="connsiteY16" fmla="*/ 24164 h 29640"/>
                    <a:gd name="connsiteX17" fmla="*/ 4049 w 42260"/>
                    <a:gd name="connsiteY17" fmla="*/ 21699 h 29640"/>
                    <a:gd name="connsiteX18" fmla="*/ 1907 w 42260"/>
                    <a:gd name="connsiteY18" fmla="*/ 15017 h 29640"/>
                    <a:gd name="connsiteX19" fmla="*/ 1907 w 42260"/>
                    <a:gd name="connsiteY19" fmla="*/ -1342 h 29640"/>
                    <a:gd name="connsiteX20" fmla="*/ -2873 w 42260"/>
                    <a:gd name="connsiteY20" fmla="*/ -1342 h 29640"/>
                    <a:gd name="connsiteX21" fmla="*/ -2873 w 42260"/>
                    <a:gd name="connsiteY21" fmla="*/ 27604 h 29640"/>
                    <a:gd name="connsiteX22" fmla="*/ 1907 w 42260"/>
                    <a:gd name="connsiteY22" fmla="*/ 27604 h 29640"/>
                    <a:gd name="connsiteX23" fmla="*/ 1907 w 42260"/>
                    <a:gd name="connsiteY23" fmla="*/ 23105 h 29640"/>
                    <a:gd name="connsiteX24" fmla="*/ 5810 w 42260"/>
                    <a:gd name="connsiteY24" fmla="*/ 27034 h 29640"/>
                    <a:gd name="connsiteX25" fmla="*/ 11211 w 42260"/>
                    <a:gd name="connsiteY25" fmla="*/ 28299 h 29640"/>
                    <a:gd name="connsiteX26" fmla="*/ 16578 w 42260"/>
                    <a:gd name="connsiteY26" fmla="*/ 26695 h 29640"/>
                    <a:gd name="connsiteX27" fmla="*/ 19845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845" y="22047"/>
                      </a:moveTo>
                      <a:cubicBezTo>
                        <a:pt x="21036" y="24186"/>
                        <a:pt x="22458" y="25763"/>
                        <a:pt x="24112" y="26777"/>
                      </a:cubicBezTo>
                      <a:cubicBezTo>
                        <a:pt x="25766" y="27792"/>
                        <a:pt x="27713" y="28299"/>
                        <a:pt x="29951" y="28299"/>
                      </a:cubicBezTo>
                      <a:cubicBezTo>
                        <a:pt x="32967" y="28299"/>
                        <a:pt x="35294" y="27243"/>
                        <a:pt x="36931" y="25131"/>
                      </a:cubicBezTo>
                      <a:cubicBezTo>
                        <a:pt x="38569" y="23025"/>
                        <a:pt x="39387" y="20026"/>
                        <a:pt x="39387" y="16133"/>
                      </a:cubicBezTo>
                      <a:lnTo>
                        <a:pt x="39387" y="-1342"/>
                      </a:lnTo>
                      <a:lnTo>
                        <a:pt x="34607" y="-1342"/>
                      </a:lnTo>
                      <a:lnTo>
                        <a:pt x="34607" y="15976"/>
                      </a:lnTo>
                      <a:cubicBezTo>
                        <a:pt x="34607" y="18750"/>
                        <a:pt x="34114" y="20806"/>
                        <a:pt x="33127" y="22146"/>
                      </a:cubicBezTo>
                      <a:cubicBezTo>
                        <a:pt x="32145" y="23491"/>
                        <a:pt x="30649" y="24164"/>
                        <a:pt x="28636" y="24164"/>
                      </a:cubicBezTo>
                      <a:cubicBezTo>
                        <a:pt x="26172" y="24164"/>
                        <a:pt x="24223" y="23345"/>
                        <a:pt x="22789" y="21708"/>
                      </a:cubicBezTo>
                      <a:cubicBezTo>
                        <a:pt x="21361" y="20076"/>
                        <a:pt x="20647" y="17845"/>
                        <a:pt x="20647" y="15017"/>
                      </a:cubicBezTo>
                      <a:lnTo>
                        <a:pt x="20647" y="-1342"/>
                      </a:lnTo>
                      <a:lnTo>
                        <a:pt x="15867" y="-1342"/>
                      </a:lnTo>
                      <a:lnTo>
                        <a:pt x="15867" y="15976"/>
                      </a:lnTo>
                      <a:cubicBezTo>
                        <a:pt x="15867" y="18766"/>
                        <a:pt x="15376" y="20828"/>
                        <a:pt x="14395" y="22162"/>
                      </a:cubicBezTo>
                      <a:cubicBezTo>
                        <a:pt x="13413" y="23497"/>
                        <a:pt x="11897" y="24164"/>
                        <a:pt x="9846" y="24164"/>
                      </a:cubicBezTo>
                      <a:cubicBezTo>
                        <a:pt x="7415" y="24164"/>
                        <a:pt x="5482" y="23342"/>
                        <a:pt x="4049" y="21699"/>
                      </a:cubicBezTo>
                      <a:cubicBezTo>
                        <a:pt x="2621" y="20056"/>
                        <a:pt x="1907" y="17829"/>
                        <a:pt x="1907" y="15017"/>
                      </a:cubicBezTo>
                      <a:lnTo>
                        <a:pt x="1907" y="-1342"/>
                      </a:lnTo>
                      <a:lnTo>
                        <a:pt x="-2873" y="-1342"/>
                      </a:lnTo>
                      <a:lnTo>
                        <a:pt x="-2873" y="27604"/>
                      </a:lnTo>
                      <a:lnTo>
                        <a:pt x="1907" y="27604"/>
                      </a:lnTo>
                      <a:lnTo>
                        <a:pt x="1907" y="23105"/>
                      </a:lnTo>
                      <a:cubicBezTo>
                        <a:pt x="2993" y="24881"/>
                        <a:pt x="4294" y="26190"/>
                        <a:pt x="5810" y="27034"/>
                      </a:cubicBezTo>
                      <a:cubicBezTo>
                        <a:pt x="7326" y="27877"/>
                        <a:pt x="9127" y="28299"/>
                        <a:pt x="11211" y="28299"/>
                      </a:cubicBezTo>
                      <a:cubicBezTo>
                        <a:pt x="13317" y="28299"/>
                        <a:pt x="15106" y="27764"/>
                        <a:pt x="16578" y="26695"/>
                      </a:cubicBezTo>
                      <a:cubicBezTo>
                        <a:pt x="18050" y="25630"/>
                        <a:pt x="19139" y="24081"/>
                        <a:pt x="19845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3" name="Freeform: Shape 542">
                  <a:extLst>
                    <a:ext uri="{FF2B5EF4-FFF2-40B4-BE49-F238E27FC236}">
                      <a16:creationId xmlns:a16="http://schemas.microsoft.com/office/drawing/2014/main" id="{82FFD235-899C-4017-9A6B-17F61930ECEB}"/>
                    </a:ext>
                  </a:extLst>
                </p:cNvPr>
                <p:cNvSpPr/>
                <p:nvPr/>
              </p:nvSpPr>
              <p:spPr>
                <a:xfrm flipV="1">
                  <a:off x="5198162" y="4275867"/>
                  <a:ext cx="25902" cy="40648"/>
                </a:xfrm>
                <a:custGeom>
                  <a:avLst/>
                  <a:gdLst>
                    <a:gd name="connsiteX0" fmla="*/ 2900 w 25902"/>
                    <a:gd name="connsiteY0" fmla="*/ 14674 h 40648"/>
                    <a:gd name="connsiteX1" fmla="*/ 2900 w 25902"/>
                    <a:gd name="connsiteY1" fmla="*/ -675 h 40648"/>
                    <a:gd name="connsiteX2" fmla="*/ -1880 w 25902"/>
                    <a:gd name="connsiteY2" fmla="*/ -675 h 40648"/>
                    <a:gd name="connsiteX3" fmla="*/ -1880 w 25902"/>
                    <a:gd name="connsiteY3" fmla="*/ 39278 h 40648"/>
                    <a:gd name="connsiteX4" fmla="*/ 2900 w 25902"/>
                    <a:gd name="connsiteY4" fmla="*/ 39278 h 40648"/>
                    <a:gd name="connsiteX5" fmla="*/ 2900 w 25902"/>
                    <a:gd name="connsiteY5" fmla="*/ 34887 h 40648"/>
                    <a:gd name="connsiteX6" fmla="*/ 6688 w 25902"/>
                    <a:gd name="connsiteY6" fmla="*/ 38716 h 40648"/>
                    <a:gd name="connsiteX7" fmla="*/ 12155 w 25902"/>
                    <a:gd name="connsiteY7" fmla="*/ 39973 h 40648"/>
                    <a:gd name="connsiteX8" fmla="*/ 20723 w 25902"/>
                    <a:gd name="connsiteY8" fmla="*/ 35788 h 40648"/>
                    <a:gd name="connsiteX9" fmla="*/ 24022 w 25902"/>
                    <a:gd name="connsiteY9" fmla="*/ 24780 h 40648"/>
                    <a:gd name="connsiteX10" fmla="*/ 20723 w 25902"/>
                    <a:gd name="connsiteY10" fmla="*/ 13764 h 40648"/>
                    <a:gd name="connsiteX11" fmla="*/ 12155 w 25902"/>
                    <a:gd name="connsiteY11" fmla="*/ 9580 h 40648"/>
                    <a:gd name="connsiteX12" fmla="*/ 6688 w 25902"/>
                    <a:gd name="connsiteY12" fmla="*/ 10837 h 40648"/>
                    <a:gd name="connsiteX13" fmla="*/ 2900 w 25902"/>
                    <a:gd name="connsiteY13" fmla="*/ 14674 h 40648"/>
                    <a:gd name="connsiteX14" fmla="*/ 19085 w 25902"/>
                    <a:gd name="connsiteY14" fmla="*/ 24780 h 40648"/>
                    <a:gd name="connsiteX15" fmla="*/ 16927 w 25902"/>
                    <a:gd name="connsiteY15" fmla="*/ 33009 h 40648"/>
                    <a:gd name="connsiteX16" fmla="*/ 10997 w 25902"/>
                    <a:gd name="connsiteY16" fmla="*/ 35995 h 40648"/>
                    <a:gd name="connsiteX17" fmla="*/ 5059 w 25902"/>
                    <a:gd name="connsiteY17" fmla="*/ 33009 h 40648"/>
                    <a:gd name="connsiteX18" fmla="*/ 2900 w 25902"/>
                    <a:gd name="connsiteY18" fmla="*/ 24780 h 40648"/>
                    <a:gd name="connsiteX19" fmla="*/ 5059 w 25902"/>
                    <a:gd name="connsiteY19" fmla="*/ 16551 h 40648"/>
                    <a:gd name="connsiteX20" fmla="*/ 10997 w 25902"/>
                    <a:gd name="connsiteY20" fmla="*/ 13566 h 40648"/>
                    <a:gd name="connsiteX21" fmla="*/ 16927 w 25902"/>
                    <a:gd name="connsiteY21" fmla="*/ 16551 h 40648"/>
                    <a:gd name="connsiteX22" fmla="*/ 19085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900" y="14674"/>
                      </a:moveTo>
                      <a:lnTo>
                        <a:pt x="2900" y="-675"/>
                      </a:lnTo>
                      <a:lnTo>
                        <a:pt x="-1880" y="-675"/>
                      </a:lnTo>
                      <a:lnTo>
                        <a:pt x="-1880" y="39278"/>
                      </a:lnTo>
                      <a:lnTo>
                        <a:pt x="2900" y="39278"/>
                      </a:lnTo>
                      <a:lnTo>
                        <a:pt x="2900" y="34887"/>
                      </a:lnTo>
                      <a:cubicBezTo>
                        <a:pt x="3904" y="36607"/>
                        <a:pt x="5166" y="37883"/>
                        <a:pt x="6688" y="38716"/>
                      </a:cubicBezTo>
                      <a:cubicBezTo>
                        <a:pt x="8215" y="39554"/>
                        <a:pt x="10038" y="39973"/>
                        <a:pt x="12155" y="39973"/>
                      </a:cubicBezTo>
                      <a:cubicBezTo>
                        <a:pt x="15672" y="39973"/>
                        <a:pt x="18528" y="38578"/>
                        <a:pt x="20723" y="35788"/>
                      </a:cubicBezTo>
                      <a:cubicBezTo>
                        <a:pt x="22923" y="32998"/>
                        <a:pt x="24022" y="29329"/>
                        <a:pt x="24022" y="24780"/>
                      </a:cubicBezTo>
                      <a:cubicBezTo>
                        <a:pt x="24022" y="20232"/>
                        <a:pt x="22923" y="16560"/>
                        <a:pt x="20723" y="13764"/>
                      </a:cubicBezTo>
                      <a:cubicBezTo>
                        <a:pt x="18528" y="10975"/>
                        <a:pt x="15672" y="9580"/>
                        <a:pt x="12155" y="9580"/>
                      </a:cubicBezTo>
                      <a:cubicBezTo>
                        <a:pt x="10038" y="9580"/>
                        <a:pt x="8215" y="9999"/>
                        <a:pt x="6688" y="10837"/>
                      </a:cubicBezTo>
                      <a:cubicBezTo>
                        <a:pt x="5166" y="11675"/>
                        <a:pt x="3904" y="12954"/>
                        <a:pt x="2900" y="14674"/>
                      </a:cubicBezTo>
                      <a:close/>
                      <a:moveTo>
                        <a:pt x="19085" y="24780"/>
                      </a:moveTo>
                      <a:cubicBezTo>
                        <a:pt x="19085" y="28276"/>
                        <a:pt x="18366" y="31019"/>
                        <a:pt x="16927" y="33009"/>
                      </a:cubicBezTo>
                      <a:cubicBezTo>
                        <a:pt x="15488" y="35000"/>
                        <a:pt x="13511" y="35995"/>
                        <a:pt x="10997" y="35995"/>
                      </a:cubicBezTo>
                      <a:cubicBezTo>
                        <a:pt x="8477" y="35995"/>
                        <a:pt x="6498" y="35000"/>
                        <a:pt x="5059" y="33009"/>
                      </a:cubicBezTo>
                      <a:cubicBezTo>
                        <a:pt x="3620" y="31019"/>
                        <a:pt x="2900" y="28276"/>
                        <a:pt x="2900" y="24780"/>
                      </a:cubicBezTo>
                      <a:cubicBezTo>
                        <a:pt x="2900" y="21285"/>
                        <a:pt x="3620" y="18542"/>
                        <a:pt x="5059" y="16551"/>
                      </a:cubicBezTo>
                      <a:cubicBezTo>
                        <a:pt x="6498" y="14561"/>
                        <a:pt x="8477" y="13566"/>
                        <a:pt x="10997" y="13566"/>
                      </a:cubicBezTo>
                      <a:cubicBezTo>
                        <a:pt x="13511" y="13566"/>
                        <a:pt x="15488" y="14561"/>
                        <a:pt x="16927" y="16551"/>
                      </a:cubicBezTo>
                      <a:cubicBezTo>
                        <a:pt x="18366" y="18542"/>
                        <a:pt x="19085" y="21285"/>
                        <a:pt x="19085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4" name="Freeform: Shape 543">
                  <a:extLst>
                    <a:ext uri="{FF2B5EF4-FFF2-40B4-BE49-F238E27FC236}">
                      <a16:creationId xmlns:a16="http://schemas.microsoft.com/office/drawing/2014/main" id="{FA937E97-529E-4697-B750-FCD8CDA89A84}"/>
                    </a:ext>
                  </a:extLst>
                </p:cNvPr>
                <p:cNvSpPr/>
                <p:nvPr/>
              </p:nvSpPr>
              <p:spPr>
                <a:xfrm flipV="1">
                  <a:off x="5231942" y="4265290"/>
                  <a:ext cx="4755" cy="40218"/>
                </a:xfrm>
                <a:custGeom>
                  <a:avLst/>
                  <a:gdLst>
                    <a:gd name="connsiteX0" fmla="*/ -621 w 4755"/>
                    <a:gd name="connsiteY0" fmla="*/ 38237 h 40218"/>
                    <a:gd name="connsiteX1" fmla="*/ 4134 w 4755"/>
                    <a:gd name="connsiteY1" fmla="*/ 38237 h 40218"/>
                    <a:gd name="connsiteX2" fmla="*/ 4134 w 4755"/>
                    <a:gd name="connsiteY2" fmla="*/ -1982 h 40218"/>
                    <a:gd name="connsiteX3" fmla="*/ -621 w 4755"/>
                    <a:gd name="connsiteY3" fmla="*/ -1982 h 40218"/>
                    <a:gd name="connsiteX4" fmla="*/ -621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21" y="38237"/>
                      </a:moveTo>
                      <a:lnTo>
                        <a:pt x="4134" y="38237"/>
                      </a:lnTo>
                      <a:lnTo>
                        <a:pt x="4134" y="-1982"/>
                      </a:lnTo>
                      <a:lnTo>
                        <a:pt x="-621" y="-1982"/>
                      </a:lnTo>
                      <a:lnTo>
                        <a:pt x="-621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5" name="Freeform: Shape 544">
                  <a:extLst>
                    <a:ext uri="{FF2B5EF4-FFF2-40B4-BE49-F238E27FC236}">
                      <a16:creationId xmlns:a16="http://schemas.microsoft.com/office/drawing/2014/main" id="{3C5412D8-E4C8-447C-B4FA-94C6FB622DD0}"/>
                    </a:ext>
                  </a:extLst>
                </p:cNvPr>
                <p:cNvSpPr/>
                <p:nvPr/>
              </p:nvSpPr>
              <p:spPr>
                <a:xfrm flipV="1">
                  <a:off x="5244580" y="4275867"/>
                  <a:ext cx="26828" cy="30393"/>
                </a:xfrm>
                <a:custGeom>
                  <a:avLst/>
                  <a:gdLst>
                    <a:gd name="connsiteX0" fmla="*/ 25126 w 26828"/>
                    <a:gd name="connsiteY0" fmla="*/ 15120 h 30393"/>
                    <a:gd name="connsiteX1" fmla="*/ 25126 w 26828"/>
                    <a:gd name="connsiteY1" fmla="*/ 12796 h 30393"/>
                    <a:gd name="connsiteX2" fmla="*/ 3259 w 26828"/>
                    <a:gd name="connsiteY2" fmla="*/ 12796 h 30393"/>
                    <a:gd name="connsiteX3" fmla="*/ 6220 w 26828"/>
                    <a:gd name="connsiteY3" fmla="*/ 5312 h 30393"/>
                    <a:gd name="connsiteX4" fmla="*/ 13597 w 26828"/>
                    <a:gd name="connsiteY4" fmla="*/ 2740 h 30393"/>
                    <a:gd name="connsiteX5" fmla="*/ 18906 w 26828"/>
                    <a:gd name="connsiteY5" fmla="*/ 3410 h 30393"/>
                    <a:gd name="connsiteX6" fmla="*/ 24017 w 26828"/>
                    <a:gd name="connsiteY6" fmla="*/ 5428 h 30393"/>
                    <a:gd name="connsiteX7" fmla="*/ 24017 w 26828"/>
                    <a:gd name="connsiteY7" fmla="*/ 929 h 30393"/>
                    <a:gd name="connsiteX8" fmla="*/ 18766 w 26828"/>
                    <a:gd name="connsiteY8" fmla="*/ -725 h 30393"/>
                    <a:gd name="connsiteX9" fmla="*/ 13316 w 26828"/>
                    <a:gd name="connsiteY9" fmla="*/ -1296 h 30393"/>
                    <a:gd name="connsiteX10" fmla="*/ 2341 w 26828"/>
                    <a:gd name="connsiteY10" fmla="*/ 2732 h 30393"/>
                    <a:gd name="connsiteX11" fmla="*/ -1703 w 26828"/>
                    <a:gd name="connsiteY11" fmla="*/ 13648 h 30393"/>
                    <a:gd name="connsiteX12" fmla="*/ 2134 w 26828"/>
                    <a:gd name="connsiteY12" fmla="*/ 24921 h 30393"/>
                    <a:gd name="connsiteX13" fmla="*/ 12489 w 26828"/>
                    <a:gd name="connsiteY13" fmla="*/ 29097 h 30393"/>
                    <a:gd name="connsiteX14" fmla="*/ 21727 w 26828"/>
                    <a:gd name="connsiteY14" fmla="*/ 25334 h 30393"/>
                    <a:gd name="connsiteX15" fmla="*/ 25126 w 26828"/>
                    <a:gd name="connsiteY15" fmla="*/ 15120 h 30393"/>
                    <a:gd name="connsiteX16" fmla="*/ 20370 w 26828"/>
                    <a:gd name="connsiteY16" fmla="*/ 16518 h 30393"/>
                    <a:gd name="connsiteX17" fmla="*/ 18187 w 26828"/>
                    <a:gd name="connsiteY17" fmla="*/ 22737 h 30393"/>
                    <a:gd name="connsiteX18" fmla="*/ 12538 w 26828"/>
                    <a:gd name="connsiteY18" fmla="*/ 25069 h 30393"/>
                    <a:gd name="connsiteX19" fmla="*/ 6170 w 26828"/>
                    <a:gd name="connsiteY19" fmla="*/ 22820 h 30393"/>
                    <a:gd name="connsiteX20" fmla="*/ 3416 w 26828"/>
                    <a:gd name="connsiteY20" fmla="*/ 16485 h 30393"/>
                    <a:gd name="connsiteX21" fmla="*/ 20370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26" y="15120"/>
                      </a:moveTo>
                      <a:lnTo>
                        <a:pt x="25126" y="12796"/>
                      </a:lnTo>
                      <a:lnTo>
                        <a:pt x="3259" y="12796"/>
                      </a:lnTo>
                      <a:cubicBezTo>
                        <a:pt x="3469" y="9521"/>
                        <a:pt x="4456" y="7027"/>
                        <a:pt x="6220" y="5312"/>
                      </a:cubicBezTo>
                      <a:cubicBezTo>
                        <a:pt x="7984" y="3597"/>
                        <a:pt x="10443" y="2740"/>
                        <a:pt x="13597" y="2740"/>
                      </a:cubicBezTo>
                      <a:cubicBezTo>
                        <a:pt x="15422" y="2740"/>
                        <a:pt x="17192" y="2963"/>
                        <a:pt x="18906" y="3410"/>
                      </a:cubicBezTo>
                      <a:cubicBezTo>
                        <a:pt x="20621" y="3856"/>
                        <a:pt x="22325" y="4529"/>
                        <a:pt x="24017" y="5428"/>
                      </a:cubicBezTo>
                      <a:lnTo>
                        <a:pt x="24017" y="929"/>
                      </a:lnTo>
                      <a:cubicBezTo>
                        <a:pt x="22308" y="206"/>
                        <a:pt x="20558" y="-345"/>
                        <a:pt x="18766" y="-725"/>
                      </a:cubicBezTo>
                      <a:cubicBezTo>
                        <a:pt x="16974" y="-1106"/>
                        <a:pt x="15157" y="-1296"/>
                        <a:pt x="13316" y="-1296"/>
                      </a:cubicBezTo>
                      <a:cubicBezTo>
                        <a:pt x="8695" y="-1296"/>
                        <a:pt x="5037" y="47"/>
                        <a:pt x="2341" y="2732"/>
                      </a:cubicBezTo>
                      <a:cubicBezTo>
                        <a:pt x="-355" y="5422"/>
                        <a:pt x="-1703" y="9061"/>
                        <a:pt x="-1703" y="13648"/>
                      </a:cubicBezTo>
                      <a:cubicBezTo>
                        <a:pt x="-1703" y="18384"/>
                        <a:pt x="-424" y="22142"/>
                        <a:pt x="2134" y="24921"/>
                      </a:cubicBezTo>
                      <a:cubicBezTo>
                        <a:pt x="4693" y="27705"/>
                        <a:pt x="8144" y="29097"/>
                        <a:pt x="12489" y="29097"/>
                      </a:cubicBezTo>
                      <a:cubicBezTo>
                        <a:pt x="16381" y="29097"/>
                        <a:pt x="19461" y="27843"/>
                        <a:pt x="21727" y="25334"/>
                      </a:cubicBezTo>
                      <a:cubicBezTo>
                        <a:pt x="23993" y="22831"/>
                        <a:pt x="25126" y="19426"/>
                        <a:pt x="25126" y="15120"/>
                      </a:cubicBezTo>
                      <a:close/>
                      <a:moveTo>
                        <a:pt x="20370" y="16518"/>
                      </a:moveTo>
                      <a:cubicBezTo>
                        <a:pt x="20337" y="19115"/>
                        <a:pt x="19609" y="21188"/>
                        <a:pt x="18187" y="22737"/>
                      </a:cubicBezTo>
                      <a:cubicBezTo>
                        <a:pt x="16764" y="24292"/>
                        <a:pt x="14882" y="25069"/>
                        <a:pt x="12538" y="25069"/>
                      </a:cubicBezTo>
                      <a:cubicBezTo>
                        <a:pt x="9886" y="25069"/>
                        <a:pt x="7764" y="24320"/>
                        <a:pt x="6170" y="22820"/>
                      </a:cubicBezTo>
                      <a:cubicBezTo>
                        <a:pt x="4577" y="21320"/>
                        <a:pt x="3659" y="19209"/>
                        <a:pt x="3416" y="16485"/>
                      </a:cubicBezTo>
                      <a:lnTo>
                        <a:pt x="20370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6" name="Freeform: Shape 545">
                  <a:extLst>
                    <a:ext uri="{FF2B5EF4-FFF2-40B4-BE49-F238E27FC236}">
                      <a16:creationId xmlns:a16="http://schemas.microsoft.com/office/drawing/2014/main" id="{0CDE448E-1036-4731-B6FA-6375C18721A7}"/>
                    </a:ext>
                  </a:extLst>
                </p:cNvPr>
                <p:cNvSpPr/>
                <p:nvPr/>
              </p:nvSpPr>
              <p:spPr>
                <a:xfrm flipV="1">
                  <a:off x="5277094" y="4275867"/>
                  <a:ext cx="22122" cy="30393"/>
                </a:xfrm>
                <a:custGeom>
                  <a:avLst/>
                  <a:gdLst>
                    <a:gd name="connsiteX0" fmla="*/ 19159 w 22122"/>
                    <a:gd name="connsiteY0" fmla="*/ 27551 h 30393"/>
                    <a:gd name="connsiteX1" fmla="*/ 19159 w 22122"/>
                    <a:gd name="connsiteY1" fmla="*/ 23052 h 30393"/>
                    <a:gd name="connsiteX2" fmla="*/ 14974 w 22122"/>
                    <a:gd name="connsiteY2" fmla="*/ 24598 h 30393"/>
                    <a:gd name="connsiteX3" fmla="*/ 10475 w 22122"/>
                    <a:gd name="connsiteY3" fmla="*/ 25119 h 30393"/>
                    <a:gd name="connsiteX4" fmla="*/ 5166 w 22122"/>
                    <a:gd name="connsiteY4" fmla="*/ 24036 h 30393"/>
                    <a:gd name="connsiteX5" fmla="*/ 3396 w 22122"/>
                    <a:gd name="connsiteY5" fmla="*/ 20777 h 30393"/>
                    <a:gd name="connsiteX6" fmla="*/ 4661 w 22122"/>
                    <a:gd name="connsiteY6" fmla="*/ 18180 h 30393"/>
                    <a:gd name="connsiteX7" fmla="*/ 9755 w 22122"/>
                    <a:gd name="connsiteY7" fmla="*/ 16386 h 30393"/>
                    <a:gd name="connsiteX8" fmla="*/ 11385 w 22122"/>
                    <a:gd name="connsiteY8" fmla="*/ 16022 h 30393"/>
                    <a:gd name="connsiteX9" fmla="*/ 18580 w 22122"/>
                    <a:gd name="connsiteY9" fmla="*/ 12962 h 30393"/>
                    <a:gd name="connsiteX10" fmla="*/ 20714 w 22122"/>
                    <a:gd name="connsiteY10" fmla="*/ 7446 h 30393"/>
                    <a:gd name="connsiteX11" fmla="*/ 17521 w 22122"/>
                    <a:gd name="connsiteY11" fmla="*/ 1053 h 30393"/>
                    <a:gd name="connsiteX12" fmla="*/ 8747 w 22122"/>
                    <a:gd name="connsiteY12" fmla="*/ -1296 h 30393"/>
                    <a:gd name="connsiteX13" fmla="*/ 3900 w 22122"/>
                    <a:gd name="connsiteY13" fmla="*/ -841 h 30393"/>
                    <a:gd name="connsiteX14" fmla="*/ -1409 w 22122"/>
                    <a:gd name="connsiteY14" fmla="*/ 515 h 30393"/>
                    <a:gd name="connsiteX15" fmla="*/ -1409 w 22122"/>
                    <a:gd name="connsiteY15" fmla="*/ 5428 h 30393"/>
                    <a:gd name="connsiteX16" fmla="*/ 3784 w 22122"/>
                    <a:gd name="connsiteY16" fmla="*/ 3368 h 30393"/>
                    <a:gd name="connsiteX17" fmla="*/ 8854 w 22122"/>
                    <a:gd name="connsiteY17" fmla="*/ 2690 h 30393"/>
                    <a:gd name="connsiteX18" fmla="*/ 14015 w 22122"/>
                    <a:gd name="connsiteY18" fmla="*/ 3840 h 30393"/>
                    <a:gd name="connsiteX19" fmla="*/ 15826 w 22122"/>
                    <a:gd name="connsiteY19" fmla="*/ 7082 h 30393"/>
                    <a:gd name="connsiteX20" fmla="*/ 14519 w 22122"/>
                    <a:gd name="connsiteY20" fmla="*/ 10051 h 30393"/>
                    <a:gd name="connsiteX21" fmla="*/ 8796 w 22122"/>
                    <a:gd name="connsiteY21" fmla="*/ 12044 h 30393"/>
                    <a:gd name="connsiteX22" fmla="*/ 7142 w 22122"/>
                    <a:gd name="connsiteY22" fmla="*/ 12433 h 30393"/>
                    <a:gd name="connsiteX23" fmla="*/ 757 w 22122"/>
                    <a:gd name="connsiteY23" fmla="*/ 15286 h 30393"/>
                    <a:gd name="connsiteX24" fmla="*/ -1203 w 22122"/>
                    <a:gd name="connsiteY24" fmla="*/ 20570 h 30393"/>
                    <a:gd name="connsiteX25" fmla="*/ 1692 w 22122"/>
                    <a:gd name="connsiteY25" fmla="*/ 26872 h 30393"/>
                    <a:gd name="connsiteX26" fmla="*/ 9913 w 22122"/>
                    <a:gd name="connsiteY26" fmla="*/ 29097 h 30393"/>
                    <a:gd name="connsiteX27" fmla="*/ 14867 w 22122"/>
                    <a:gd name="connsiteY27" fmla="*/ 28708 h 30393"/>
                    <a:gd name="connsiteX28" fmla="*/ 19159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59" y="27551"/>
                      </a:moveTo>
                      <a:lnTo>
                        <a:pt x="19159" y="23052"/>
                      </a:lnTo>
                      <a:cubicBezTo>
                        <a:pt x="17819" y="23741"/>
                        <a:pt x="16424" y="24256"/>
                        <a:pt x="14974" y="24598"/>
                      </a:cubicBezTo>
                      <a:cubicBezTo>
                        <a:pt x="13529" y="24945"/>
                        <a:pt x="12030" y="25119"/>
                        <a:pt x="10475" y="25119"/>
                      </a:cubicBezTo>
                      <a:cubicBezTo>
                        <a:pt x="8115" y="25119"/>
                        <a:pt x="6345" y="24758"/>
                        <a:pt x="5166" y="24036"/>
                      </a:cubicBezTo>
                      <a:cubicBezTo>
                        <a:pt x="3986" y="23313"/>
                        <a:pt x="3396" y="22227"/>
                        <a:pt x="3396" y="20777"/>
                      </a:cubicBezTo>
                      <a:cubicBezTo>
                        <a:pt x="3396" y="19675"/>
                        <a:pt x="3817" y="18809"/>
                        <a:pt x="4661" y="18180"/>
                      </a:cubicBezTo>
                      <a:cubicBezTo>
                        <a:pt x="5505" y="17552"/>
                        <a:pt x="7203" y="16954"/>
                        <a:pt x="9755" y="16386"/>
                      </a:cubicBezTo>
                      <a:lnTo>
                        <a:pt x="11385" y="16022"/>
                      </a:lnTo>
                      <a:cubicBezTo>
                        <a:pt x="14759" y="15300"/>
                        <a:pt x="17157" y="14280"/>
                        <a:pt x="18580" y="12962"/>
                      </a:cubicBezTo>
                      <a:cubicBezTo>
                        <a:pt x="20002" y="11644"/>
                        <a:pt x="20714" y="9805"/>
                        <a:pt x="20714" y="7446"/>
                      </a:cubicBezTo>
                      <a:cubicBezTo>
                        <a:pt x="20714" y="4755"/>
                        <a:pt x="19649" y="2624"/>
                        <a:pt x="17521" y="1053"/>
                      </a:cubicBezTo>
                      <a:cubicBezTo>
                        <a:pt x="15393" y="-513"/>
                        <a:pt x="12468" y="-1296"/>
                        <a:pt x="8747" y="-1296"/>
                      </a:cubicBezTo>
                      <a:cubicBezTo>
                        <a:pt x="7197" y="-1296"/>
                        <a:pt x="5582" y="-1144"/>
                        <a:pt x="3900" y="-841"/>
                      </a:cubicBezTo>
                      <a:cubicBezTo>
                        <a:pt x="2219" y="-538"/>
                        <a:pt x="449" y="-86"/>
                        <a:pt x="-1409" y="515"/>
                      </a:cubicBezTo>
                      <a:lnTo>
                        <a:pt x="-1409" y="5428"/>
                      </a:lnTo>
                      <a:cubicBezTo>
                        <a:pt x="349" y="4512"/>
                        <a:pt x="2081" y="3826"/>
                        <a:pt x="3784" y="3368"/>
                      </a:cubicBezTo>
                      <a:cubicBezTo>
                        <a:pt x="5488" y="2916"/>
                        <a:pt x="7178" y="2690"/>
                        <a:pt x="8854" y="2690"/>
                      </a:cubicBezTo>
                      <a:cubicBezTo>
                        <a:pt x="11093" y="2690"/>
                        <a:pt x="12813" y="3073"/>
                        <a:pt x="14015" y="3840"/>
                      </a:cubicBezTo>
                      <a:cubicBezTo>
                        <a:pt x="15222" y="4606"/>
                        <a:pt x="15826" y="5687"/>
                        <a:pt x="15826" y="7082"/>
                      </a:cubicBezTo>
                      <a:cubicBezTo>
                        <a:pt x="15826" y="8372"/>
                        <a:pt x="15390" y="9362"/>
                        <a:pt x="14519" y="10051"/>
                      </a:cubicBezTo>
                      <a:cubicBezTo>
                        <a:pt x="13654" y="10740"/>
                        <a:pt x="11746" y="11404"/>
                        <a:pt x="8796" y="12044"/>
                      </a:cubicBezTo>
                      <a:lnTo>
                        <a:pt x="7142" y="12433"/>
                      </a:lnTo>
                      <a:cubicBezTo>
                        <a:pt x="4198" y="13050"/>
                        <a:pt x="2070" y="14001"/>
                        <a:pt x="757" y="15286"/>
                      </a:cubicBezTo>
                      <a:cubicBezTo>
                        <a:pt x="-549" y="16570"/>
                        <a:pt x="-1203" y="18332"/>
                        <a:pt x="-1203" y="20570"/>
                      </a:cubicBezTo>
                      <a:cubicBezTo>
                        <a:pt x="-1203" y="23294"/>
                        <a:pt x="-238" y="25395"/>
                        <a:pt x="1692" y="26872"/>
                      </a:cubicBezTo>
                      <a:cubicBezTo>
                        <a:pt x="3622" y="28356"/>
                        <a:pt x="6362" y="29097"/>
                        <a:pt x="9913" y="29097"/>
                      </a:cubicBezTo>
                      <a:cubicBezTo>
                        <a:pt x="11666" y="29097"/>
                        <a:pt x="13317" y="28968"/>
                        <a:pt x="14867" y="28708"/>
                      </a:cubicBezTo>
                      <a:cubicBezTo>
                        <a:pt x="16421" y="28455"/>
                        <a:pt x="17852" y="28069"/>
                        <a:pt x="19159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7" name="Freeform: Shape 546">
                  <a:extLst>
                    <a:ext uri="{FF2B5EF4-FFF2-40B4-BE49-F238E27FC236}">
                      <a16:creationId xmlns:a16="http://schemas.microsoft.com/office/drawing/2014/main" id="{8B220E12-DDEF-450F-A9B7-A456C1A2E9A8}"/>
                    </a:ext>
                  </a:extLst>
                </p:cNvPr>
                <p:cNvSpPr/>
                <p:nvPr/>
              </p:nvSpPr>
              <p:spPr>
                <a:xfrm flipV="1">
                  <a:off x="5301800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8" name="Freeform: Shape 547">
                  <a:extLst>
                    <a:ext uri="{FF2B5EF4-FFF2-40B4-BE49-F238E27FC236}">
                      <a16:creationId xmlns:a16="http://schemas.microsoft.com/office/drawing/2014/main" id="{ECCEA09C-1CEB-4DC3-B813-A5DD777B58A6}"/>
                    </a:ext>
                  </a:extLst>
                </p:cNvPr>
                <p:cNvSpPr/>
                <p:nvPr/>
              </p:nvSpPr>
              <p:spPr>
                <a:xfrm flipV="1">
                  <a:off x="5324232" y="4281475"/>
                  <a:ext cx="33130" cy="14936"/>
                </a:xfrm>
                <a:custGeom>
                  <a:avLst/>
                  <a:gdLst>
                    <a:gd name="connsiteX0" fmla="*/ -2400 w 33130"/>
                    <a:gd name="connsiteY0" fmla="*/ 13383 h 14936"/>
                    <a:gd name="connsiteX1" fmla="*/ 30730 w 33130"/>
                    <a:gd name="connsiteY1" fmla="*/ 13383 h 14936"/>
                    <a:gd name="connsiteX2" fmla="*/ 30730 w 33130"/>
                    <a:gd name="connsiteY2" fmla="*/ 9041 h 14936"/>
                    <a:gd name="connsiteX3" fmla="*/ -2400 w 33130"/>
                    <a:gd name="connsiteY3" fmla="*/ 9041 h 14936"/>
                    <a:gd name="connsiteX4" fmla="*/ -2400 w 33130"/>
                    <a:gd name="connsiteY4" fmla="*/ 13383 h 14936"/>
                    <a:gd name="connsiteX5" fmla="*/ -2400 w 33130"/>
                    <a:gd name="connsiteY5" fmla="*/ 2839 h 14936"/>
                    <a:gd name="connsiteX6" fmla="*/ 30730 w 33130"/>
                    <a:gd name="connsiteY6" fmla="*/ 2839 h 14936"/>
                    <a:gd name="connsiteX7" fmla="*/ 30730 w 33130"/>
                    <a:gd name="connsiteY7" fmla="*/ -1553 h 14936"/>
                    <a:gd name="connsiteX8" fmla="*/ -2400 w 33130"/>
                    <a:gd name="connsiteY8" fmla="*/ -1553 h 14936"/>
                    <a:gd name="connsiteX9" fmla="*/ -2400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00" y="13383"/>
                      </a:moveTo>
                      <a:lnTo>
                        <a:pt x="30730" y="13383"/>
                      </a:lnTo>
                      <a:lnTo>
                        <a:pt x="30730" y="9041"/>
                      </a:lnTo>
                      <a:lnTo>
                        <a:pt x="-2400" y="9041"/>
                      </a:lnTo>
                      <a:lnTo>
                        <a:pt x="-2400" y="13383"/>
                      </a:lnTo>
                      <a:close/>
                      <a:moveTo>
                        <a:pt x="-2400" y="2839"/>
                      </a:moveTo>
                      <a:lnTo>
                        <a:pt x="30730" y="2839"/>
                      </a:lnTo>
                      <a:lnTo>
                        <a:pt x="30730" y="-1553"/>
                      </a:lnTo>
                      <a:lnTo>
                        <a:pt x="-2400" y="-1553"/>
                      </a:lnTo>
                      <a:lnTo>
                        <a:pt x="-2400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9" name="Freeform: Shape 548">
                  <a:extLst>
                    <a:ext uri="{FF2B5EF4-FFF2-40B4-BE49-F238E27FC236}">
                      <a16:creationId xmlns:a16="http://schemas.microsoft.com/office/drawing/2014/main" id="{181ABE21-2961-43CB-9572-29712BF34CC4}"/>
                    </a:ext>
                  </a:extLst>
                </p:cNvPr>
                <p:cNvSpPr/>
                <p:nvPr/>
              </p:nvSpPr>
              <p:spPr>
                <a:xfrm flipV="1">
                  <a:off x="5362974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0" name="Freeform: Shape 549">
                  <a:extLst>
                    <a:ext uri="{FF2B5EF4-FFF2-40B4-BE49-F238E27FC236}">
                      <a16:creationId xmlns:a16="http://schemas.microsoft.com/office/drawing/2014/main" id="{D50318CA-73C7-4CF2-8303-8859CF2626D2}"/>
                    </a:ext>
                  </a:extLst>
                </p:cNvPr>
                <p:cNvSpPr/>
                <p:nvPr/>
              </p:nvSpPr>
              <p:spPr>
                <a:xfrm flipV="1">
                  <a:off x="5383835" y="4266224"/>
                  <a:ext cx="25397" cy="40036"/>
                </a:xfrm>
                <a:custGeom>
                  <a:avLst/>
                  <a:gdLst>
                    <a:gd name="connsiteX0" fmla="*/ 15705 w 25397"/>
                    <a:gd name="connsiteY0" fmla="*/ 19681 h 40036"/>
                    <a:gd name="connsiteX1" fmla="*/ 21552 w 25397"/>
                    <a:gd name="connsiteY1" fmla="*/ 16340 h 40036"/>
                    <a:gd name="connsiteX2" fmla="*/ 23661 w 25397"/>
                    <a:gd name="connsiteY2" fmla="*/ 10088 h 40036"/>
                    <a:gd name="connsiteX3" fmla="*/ 19733 w 25397"/>
                    <a:gd name="connsiteY3" fmla="*/ 1247 h 40036"/>
                    <a:gd name="connsiteX4" fmla="*/ 8568 w 25397"/>
                    <a:gd name="connsiteY4" fmla="*/ -1880 h 40036"/>
                    <a:gd name="connsiteX5" fmla="*/ 3573 w 25397"/>
                    <a:gd name="connsiteY5" fmla="*/ -1400 h 40036"/>
                    <a:gd name="connsiteX6" fmla="*/ -1737 w 25397"/>
                    <a:gd name="connsiteY6" fmla="*/ 39 h 40036"/>
                    <a:gd name="connsiteX7" fmla="*/ -1737 w 25397"/>
                    <a:gd name="connsiteY7" fmla="*/ 5076 h 40036"/>
                    <a:gd name="connsiteX8" fmla="*/ 3010 w 25397"/>
                    <a:gd name="connsiteY8" fmla="*/ 3165 h 40036"/>
                    <a:gd name="connsiteX9" fmla="*/ 8419 w 25397"/>
                    <a:gd name="connsiteY9" fmla="*/ 2520 h 40036"/>
                    <a:gd name="connsiteX10" fmla="*/ 15895 w 25397"/>
                    <a:gd name="connsiteY10" fmla="*/ 4455 h 40036"/>
                    <a:gd name="connsiteX11" fmla="*/ 18467 w 25397"/>
                    <a:gd name="connsiteY11" fmla="*/ 10088 h 40036"/>
                    <a:gd name="connsiteX12" fmla="*/ 16077 w 25397"/>
                    <a:gd name="connsiteY12" fmla="*/ 15422 h 40036"/>
                    <a:gd name="connsiteX13" fmla="*/ 9428 w 25397"/>
                    <a:gd name="connsiteY13" fmla="*/ 17349 h 40036"/>
                    <a:gd name="connsiteX14" fmla="*/ 4929 w 25397"/>
                    <a:gd name="connsiteY14" fmla="*/ 17349 h 40036"/>
                    <a:gd name="connsiteX15" fmla="*/ 4929 w 25397"/>
                    <a:gd name="connsiteY15" fmla="*/ 21641 h 40036"/>
                    <a:gd name="connsiteX16" fmla="*/ 9635 w 25397"/>
                    <a:gd name="connsiteY16" fmla="*/ 21641 h 40036"/>
                    <a:gd name="connsiteX17" fmla="*/ 15523 w 25397"/>
                    <a:gd name="connsiteY17" fmla="*/ 23179 h 40036"/>
                    <a:gd name="connsiteX18" fmla="*/ 17566 w 25397"/>
                    <a:gd name="connsiteY18" fmla="*/ 27612 h 40036"/>
                    <a:gd name="connsiteX19" fmla="*/ 15457 w 25397"/>
                    <a:gd name="connsiteY19" fmla="*/ 32169 h 40036"/>
                    <a:gd name="connsiteX20" fmla="*/ 9428 w 25397"/>
                    <a:gd name="connsiteY20" fmla="*/ 33765 h 40036"/>
                    <a:gd name="connsiteX21" fmla="*/ 4821 w 25397"/>
                    <a:gd name="connsiteY21" fmla="*/ 33294 h 40036"/>
                    <a:gd name="connsiteX22" fmla="*/ -579 w 25397"/>
                    <a:gd name="connsiteY22" fmla="*/ 31855 h 40036"/>
                    <a:gd name="connsiteX23" fmla="*/ -579 w 25397"/>
                    <a:gd name="connsiteY23" fmla="*/ 36503 h 40036"/>
                    <a:gd name="connsiteX24" fmla="*/ 4995 w 25397"/>
                    <a:gd name="connsiteY24" fmla="*/ 37743 h 40036"/>
                    <a:gd name="connsiteX25" fmla="*/ 9891 w 25397"/>
                    <a:gd name="connsiteY25" fmla="*/ 38157 h 40036"/>
                    <a:gd name="connsiteX26" fmla="*/ 19294 w 25397"/>
                    <a:gd name="connsiteY26" fmla="*/ 35452 h 40036"/>
                    <a:gd name="connsiteX27" fmla="*/ 22759 w 25397"/>
                    <a:gd name="connsiteY27" fmla="*/ 28158 h 40036"/>
                    <a:gd name="connsiteX28" fmla="*/ 20923 w 25397"/>
                    <a:gd name="connsiteY28" fmla="*/ 22741 h 40036"/>
                    <a:gd name="connsiteX29" fmla="*/ 15705 w 25397"/>
                    <a:gd name="connsiteY29" fmla="*/ 19681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705" y="19681"/>
                      </a:moveTo>
                      <a:cubicBezTo>
                        <a:pt x="18203" y="19146"/>
                        <a:pt x="20152" y="18032"/>
                        <a:pt x="21552" y="16340"/>
                      </a:cubicBezTo>
                      <a:cubicBezTo>
                        <a:pt x="22958" y="14653"/>
                        <a:pt x="23661" y="12569"/>
                        <a:pt x="23661" y="10088"/>
                      </a:cubicBezTo>
                      <a:cubicBezTo>
                        <a:pt x="23661" y="6283"/>
                        <a:pt x="22351" y="3336"/>
                        <a:pt x="19733" y="1247"/>
                      </a:cubicBezTo>
                      <a:cubicBezTo>
                        <a:pt x="17114" y="-837"/>
                        <a:pt x="13392" y="-1880"/>
                        <a:pt x="8568" y="-1880"/>
                      </a:cubicBezTo>
                      <a:cubicBezTo>
                        <a:pt x="6952" y="-1880"/>
                        <a:pt x="5287" y="-1720"/>
                        <a:pt x="3573" y="-1400"/>
                      </a:cubicBezTo>
                      <a:cubicBezTo>
                        <a:pt x="1858" y="-1080"/>
                        <a:pt x="88" y="-600"/>
                        <a:pt x="-1737" y="39"/>
                      </a:cubicBezTo>
                      <a:lnTo>
                        <a:pt x="-1737" y="5076"/>
                      </a:lnTo>
                      <a:cubicBezTo>
                        <a:pt x="-292" y="4232"/>
                        <a:pt x="1290" y="3595"/>
                        <a:pt x="3010" y="3165"/>
                      </a:cubicBezTo>
                      <a:cubicBezTo>
                        <a:pt x="4736" y="2735"/>
                        <a:pt x="6539" y="2520"/>
                        <a:pt x="8419" y="2520"/>
                      </a:cubicBezTo>
                      <a:cubicBezTo>
                        <a:pt x="11688" y="2520"/>
                        <a:pt x="14181" y="3165"/>
                        <a:pt x="15895" y="4455"/>
                      </a:cubicBezTo>
                      <a:cubicBezTo>
                        <a:pt x="17610" y="5746"/>
                        <a:pt x="18467" y="7623"/>
                        <a:pt x="18467" y="10088"/>
                      </a:cubicBezTo>
                      <a:cubicBezTo>
                        <a:pt x="18467" y="12365"/>
                        <a:pt x="17671" y="14143"/>
                        <a:pt x="16077" y="15422"/>
                      </a:cubicBezTo>
                      <a:cubicBezTo>
                        <a:pt x="14484" y="16706"/>
                        <a:pt x="12267" y="17349"/>
                        <a:pt x="9428" y="17349"/>
                      </a:cubicBezTo>
                      <a:lnTo>
                        <a:pt x="4929" y="17349"/>
                      </a:lnTo>
                      <a:lnTo>
                        <a:pt x="4929" y="21641"/>
                      </a:lnTo>
                      <a:lnTo>
                        <a:pt x="9635" y="21641"/>
                      </a:lnTo>
                      <a:cubicBezTo>
                        <a:pt x="12198" y="21641"/>
                        <a:pt x="14161" y="22154"/>
                        <a:pt x="15523" y="23179"/>
                      </a:cubicBezTo>
                      <a:cubicBezTo>
                        <a:pt x="16885" y="24205"/>
                        <a:pt x="17566" y="25682"/>
                        <a:pt x="17566" y="27612"/>
                      </a:cubicBezTo>
                      <a:cubicBezTo>
                        <a:pt x="17566" y="29591"/>
                        <a:pt x="16863" y="31110"/>
                        <a:pt x="15457" y="32169"/>
                      </a:cubicBezTo>
                      <a:cubicBezTo>
                        <a:pt x="14056" y="33233"/>
                        <a:pt x="12047" y="33765"/>
                        <a:pt x="9428" y="33765"/>
                      </a:cubicBezTo>
                      <a:cubicBezTo>
                        <a:pt x="7994" y="33765"/>
                        <a:pt x="6459" y="33608"/>
                        <a:pt x="4821" y="33294"/>
                      </a:cubicBezTo>
                      <a:cubicBezTo>
                        <a:pt x="3184" y="32985"/>
                        <a:pt x="1384" y="32505"/>
                        <a:pt x="-579" y="31855"/>
                      </a:cubicBezTo>
                      <a:lnTo>
                        <a:pt x="-579" y="36503"/>
                      </a:lnTo>
                      <a:cubicBezTo>
                        <a:pt x="1406" y="37054"/>
                        <a:pt x="3264" y="37467"/>
                        <a:pt x="4995" y="37743"/>
                      </a:cubicBezTo>
                      <a:cubicBezTo>
                        <a:pt x="6726" y="38019"/>
                        <a:pt x="8358" y="38157"/>
                        <a:pt x="9891" y="38157"/>
                      </a:cubicBezTo>
                      <a:cubicBezTo>
                        <a:pt x="13855" y="38157"/>
                        <a:pt x="16990" y="37255"/>
                        <a:pt x="19294" y="35452"/>
                      </a:cubicBezTo>
                      <a:cubicBezTo>
                        <a:pt x="21604" y="33655"/>
                        <a:pt x="22759" y="31223"/>
                        <a:pt x="22759" y="28158"/>
                      </a:cubicBezTo>
                      <a:cubicBezTo>
                        <a:pt x="22759" y="26019"/>
                        <a:pt x="22147" y="24213"/>
                        <a:pt x="20923" y="22741"/>
                      </a:cubicBezTo>
                      <a:cubicBezTo>
                        <a:pt x="19700" y="21269"/>
                        <a:pt x="17960" y="20249"/>
                        <a:pt x="15705" y="1968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1" name="Freeform: Shape 550">
                  <a:extLst>
                    <a:ext uri="{FF2B5EF4-FFF2-40B4-BE49-F238E27FC236}">
                      <a16:creationId xmlns:a16="http://schemas.microsoft.com/office/drawing/2014/main" id="{E56A05FE-6751-4256-B70B-66F4530CE3AB}"/>
                    </a:ext>
                  </a:extLst>
                </p:cNvPr>
                <p:cNvSpPr/>
                <p:nvPr/>
              </p:nvSpPr>
              <p:spPr>
                <a:xfrm flipV="1">
                  <a:off x="5416063" y="4266919"/>
                  <a:ext cx="28118" cy="38588"/>
                </a:xfrm>
                <a:custGeom>
                  <a:avLst/>
                  <a:gdLst>
                    <a:gd name="connsiteX0" fmla="*/ 15694 w 28118"/>
                    <a:gd name="connsiteY0" fmla="*/ 32157 h 38588"/>
                    <a:gd name="connsiteX1" fmla="*/ 2511 w 28118"/>
                    <a:gd name="connsiteY1" fmla="*/ 11556 h 38588"/>
                    <a:gd name="connsiteX2" fmla="*/ 15694 w 28118"/>
                    <a:gd name="connsiteY2" fmla="*/ 11556 h 38588"/>
                    <a:gd name="connsiteX3" fmla="*/ 15694 w 28118"/>
                    <a:gd name="connsiteY3" fmla="*/ 32157 h 38588"/>
                    <a:gd name="connsiteX4" fmla="*/ 14321 w 28118"/>
                    <a:gd name="connsiteY4" fmla="*/ 36706 h 38588"/>
                    <a:gd name="connsiteX5" fmla="*/ 20888 w 28118"/>
                    <a:gd name="connsiteY5" fmla="*/ 36706 h 38588"/>
                    <a:gd name="connsiteX6" fmla="*/ 20888 w 28118"/>
                    <a:gd name="connsiteY6" fmla="*/ 11556 h 38588"/>
                    <a:gd name="connsiteX7" fmla="*/ 26396 w 28118"/>
                    <a:gd name="connsiteY7" fmla="*/ 11556 h 38588"/>
                    <a:gd name="connsiteX8" fmla="*/ 26396 w 28118"/>
                    <a:gd name="connsiteY8" fmla="*/ 7214 h 38588"/>
                    <a:gd name="connsiteX9" fmla="*/ 20888 w 28118"/>
                    <a:gd name="connsiteY9" fmla="*/ 7214 h 38588"/>
                    <a:gd name="connsiteX10" fmla="*/ 20888 w 28118"/>
                    <a:gd name="connsiteY10" fmla="*/ -1883 h 38588"/>
                    <a:gd name="connsiteX11" fmla="*/ 15694 w 28118"/>
                    <a:gd name="connsiteY11" fmla="*/ -1883 h 38588"/>
                    <a:gd name="connsiteX12" fmla="*/ 15694 w 28118"/>
                    <a:gd name="connsiteY12" fmla="*/ 7214 h 38588"/>
                    <a:gd name="connsiteX13" fmla="*/ -1723 w 28118"/>
                    <a:gd name="connsiteY13" fmla="*/ 7214 h 38588"/>
                    <a:gd name="connsiteX14" fmla="*/ -1723 w 28118"/>
                    <a:gd name="connsiteY14" fmla="*/ 12251 h 38588"/>
                    <a:gd name="connsiteX15" fmla="*/ 14321 w 28118"/>
                    <a:gd name="connsiteY15" fmla="*/ 3670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694" y="32157"/>
                      </a:moveTo>
                      <a:lnTo>
                        <a:pt x="2511" y="11556"/>
                      </a:lnTo>
                      <a:lnTo>
                        <a:pt x="15694" y="11556"/>
                      </a:lnTo>
                      <a:lnTo>
                        <a:pt x="15694" y="32157"/>
                      </a:lnTo>
                      <a:close/>
                      <a:moveTo>
                        <a:pt x="14321" y="36706"/>
                      </a:moveTo>
                      <a:lnTo>
                        <a:pt x="20888" y="36706"/>
                      </a:lnTo>
                      <a:lnTo>
                        <a:pt x="20888" y="11556"/>
                      </a:lnTo>
                      <a:lnTo>
                        <a:pt x="26396" y="11556"/>
                      </a:lnTo>
                      <a:lnTo>
                        <a:pt x="26396" y="7214"/>
                      </a:lnTo>
                      <a:lnTo>
                        <a:pt x="20888" y="7214"/>
                      </a:lnTo>
                      <a:lnTo>
                        <a:pt x="20888" y="-1883"/>
                      </a:lnTo>
                      <a:lnTo>
                        <a:pt x="15694" y="-1883"/>
                      </a:lnTo>
                      <a:lnTo>
                        <a:pt x="15694" y="7214"/>
                      </a:lnTo>
                      <a:lnTo>
                        <a:pt x="-1723" y="7214"/>
                      </a:lnTo>
                      <a:lnTo>
                        <a:pt x="-1723" y="12251"/>
                      </a:lnTo>
                      <a:lnTo>
                        <a:pt x="14321" y="3670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52" name="Graphic 2">
                <a:extLst>
                  <a:ext uri="{FF2B5EF4-FFF2-40B4-BE49-F238E27FC236}">
                    <a16:creationId xmlns:a16="http://schemas.microsoft.com/office/drawing/2014/main" id="{BA38005D-C28F-4FA3-BB1A-DAD91C6F1F84}"/>
                  </a:ext>
                </a:extLst>
              </p:cNvPr>
              <p:cNvGrpSpPr/>
              <p:nvPr/>
            </p:nvGrpSpPr>
            <p:grpSpPr>
              <a:xfrm>
                <a:off x="5078995" y="4324559"/>
                <a:ext cx="369551" cy="40970"/>
                <a:chOff x="5078995" y="4324559"/>
                <a:chExt cx="369551" cy="40970"/>
              </a:xfrm>
              <a:solidFill>
                <a:srgbClr val="000000"/>
              </a:solidFill>
            </p:grpSpPr>
            <p:sp>
              <p:nvSpPr>
                <p:cNvPr id="553" name="Freeform: Shape 552">
                  <a:extLst>
                    <a:ext uri="{FF2B5EF4-FFF2-40B4-BE49-F238E27FC236}">
                      <a16:creationId xmlns:a16="http://schemas.microsoft.com/office/drawing/2014/main" id="{0AF1ADD6-2685-4D84-B91F-9FCCCDEEEF83}"/>
                    </a:ext>
                  </a:extLst>
                </p:cNvPr>
                <p:cNvSpPr/>
                <p:nvPr/>
              </p:nvSpPr>
              <p:spPr>
                <a:xfrm flipV="1">
                  <a:off x="5078995" y="4335831"/>
                  <a:ext cx="28168" cy="28945"/>
                </a:xfrm>
                <a:custGeom>
                  <a:avLst/>
                  <a:gdLst>
                    <a:gd name="connsiteX0" fmla="*/ -1639 w 28168"/>
                    <a:gd name="connsiteY0" fmla="*/ 27653 h 28945"/>
                    <a:gd name="connsiteX1" fmla="*/ 3397 w 28168"/>
                    <a:gd name="connsiteY1" fmla="*/ 27653 h 28945"/>
                    <a:gd name="connsiteX2" fmla="*/ 12445 w 28168"/>
                    <a:gd name="connsiteY2" fmla="*/ 3363 h 28945"/>
                    <a:gd name="connsiteX3" fmla="*/ 21493 w 28168"/>
                    <a:gd name="connsiteY3" fmla="*/ 27653 h 28945"/>
                    <a:gd name="connsiteX4" fmla="*/ 26529 w 28168"/>
                    <a:gd name="connsiteY4" fmla="*/ 27653 h 28945"/>
                    <a:gd name="connsiteX5" fmla="*/ 15670 w 28168"/>
                    <a:gd name="connsiteY5" fmla="*/ -1293 h 28945"/>
                    <a:gd name="connsiteX6" fmla="*/ 9211 w 28168"/>
                    <a:gd name="connsiteY6" fmla="*/ -1293 h 28945"/>
                    <a:gd name="connsiteX7" fmla="*/ -1639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639" y="27653"/>
                      </a:moveTo>
                      <a:lnTo>
                        <a:pt x="3397" y="27653"/>
                      </a:lnTo>
                      <a:lnTo>
                        <a:pt x="12445" y="3363"/>
                      </a:lnTo>
                      <a:lnTo>
                        <a:pt x="21493" y="27653"/>
                      </a:lnTo>
                      <a:lnTo>
                        <a:pt x="26529" y="27653"/>
                      </a:lnTo>
                      <a:lnTo>
                        <a:pt x="15670" y="-1293"/>
                      </a:lnTo>
                      <a:lnTo>
                        <a:pt x="9211" y="-1293"/>
                      </a:lnTo>
                      <a:lnTo>
                        <a:pt x="-1639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4" name="Freeform: Shape 553">
                  <a:extLst>
                    <a:ext uri="{FF2B5EF4-FFF2-40B4-BE49-F238E27FC236}">
                      <a16:creationId xmlns:a16="http://schemas.microsoft.com/office/drawing/2014/main" id="{B31C7109-645F-4F06-A919-AEDB70441614}"/>
                    </a:ext>
                  </a:extLst>
                </p:cNvPr>
                <p:cNvSpPr/>
                <p:nvPr/>
              </p:nvSpPr>
              <p:spPr>
                <a:xfrm flipV="1">
                  <a:off x="5111915" y="4335137"/>
                  <a:ext cx="24455" cy="30393"/>
                </a:xfrm>
                <a:custGeom>
                  <a:avLst/>
                  <a:gdLst>
                    <a:gd name="connsiteX0" fmla="*/ 13365 w 24455"/>
                    <a:gd name="connsiteY0" fmla="*/ 14010 h 30393"/>
                    <a:gd name="connsiteX1" fmla="*/ 5376 w 24455"/>
                    <a:gd name="connsiteY1" fmla="*/ 12695 h 30393"/>
                    <a:gd name="connsiteX2" fmla="*/ 3151 w 24455"/>
                    <a:gd name="connsiteY2" fmla="*/ 8196 h 30393"/>
                    <a:gd name="connsiteX3" fmla="*/ 4821 w 24455"/>
                    <a:gd name="connsiteY3" fmla="*/ 4177 h 30393"/>
                    <a:gd name="connsiteX4" fmla="*/ 9354 w 24455"/>
                    <a:gd name="connsiteY4" fmla="*/ 2696 h 30393"/>
                    <a:gd name="connsiteX5" fmla="*/ 15705 w 24455"/>
                    <a:gd name="connsiteY5" fmla="*/ 5500 h 30393"/>
                    <a:gd name="connsiteX6" fmla="*/ 18095 w 24455"/>
                    <a:gd name="connsiteY6" fmla="*/ 12952 h 30393"/>
                    <a:gd name="connsiteX7" fmla="*/ 18095 w 24455"/>
                    <a:gd name="connsiteY7" fmla="*/ 14010 h 30393"/>
                    <a:gd name="connsiteX8" fmla="*/ 13365 w 24455"/>
                    <a:gd name="connsiteY8" fmla="*/ 14010 h 30393"/>
                    <a:gd name="connsiteX9" fmla="*/ 22851 w 24455"/>
                    <a:gd name="connsiteY9" fmla="*/ 15978 h 30393"/>
                    <a:gd name="connsiteX10" fmla="*/ 22851 w 24455"/>
                    <a:gd name="connsiteY10" fmla="*/ -537 h 30393"/>
                    <a:gd name="connsiteX11" fmla="*/ 18095 w 24455"/>
                    <a:gd name="connsiteY11" fmla="*/ -537 h 30393"/>
                    <a:gd name="connsiteX12" fmla="*/ 18095 w 24455"/>
                    <a:gd name="connsiteY12" fmla="*/ 3854 h 30393"/>
                    <a:gd name="connsiteX13" fmla="*/ 14034 w 24455"/>
                    <a:gd name="connsiteY13" fmla="*/ -33 h 30393"/>
                    <a:gd name="connsiteX14" fmla="*/ 8088 w 24455"/>
                    <a:gd name="connsiteY14" fmla="*/ -1290 h 30393"/>
                    <a:gd name="connsiteX15" fmla="*/ 1017 w 24455"/>
                    <a:gd name="connsiteY15" fmla="*/ 1208 h 30393"/>
                    <a:gd name="connsiteX16" fmla="*/ -1605 w 24455"/>
                    <a:gd name="connsiteY16" fmla="*/ 7890 h 30393"/>
                    <a:gd name="connsiteX17" fmla="*/ 1662 w 24455"/>
                    <a:gd name="connsiteY17" fmla="*/ 15251 h 30393"/>
                    <a:gd name="connsiteX18" fmla="*/ 11421 w 24455"/>
                    <a:gd name="connsiteY18" fmla="*/ 17732 h 30393"/>
                    <a:gd name="connsiteX19" fmla="*/ 18095 w 24455"/>
                    <a:gd name="connsiteY19" fmla="*/ 17732 h 30393"/>
                    <a:gd name="connsiteX20" fmla="*/ 18095 w 24455"/>
                    <a:gd name="connsiteY20" fmla="*/ 18203 h 30393"/>
                    <a:gd name="connsiteX21" fmla="*/ 15937 w 24455"/>
                    <a:gd name="connsiteY21" fmla="*/ 23281 h 30393"/>
                    <a:gd name="connsiteX22" fmla="*/ 9875 w 24455"/>
                    <a:gd name="connsiteY22" fmla="*/ 25076 h 30393"/>
                    <a:gd name="connsiteX23" fmla="*/ 5036 w 24455"/>
                    <a:gd name="connsiteY23" fmla="*/ 24480 h 30393"/>
                    <a:gd name="connsiteX24" fmla="*/ 521 w 24455"/>
                    <a:gd name="connsiteY24" fmla="*/ 22694 h 30393"/>
                    <a:gd name="connsiteX25" fmla="*/ 521 w 24455"/>
                    <a:gd name="connsiteY25" fmla="*/ 27094 h 30393"/>
                    <a:gd name="connsiteX26" fmla="*/ 5582 w 24455"/>
                    <a:gd name="connsiteY26" fmla="*/ 28599 h 30393"/>
                    <a:gd name="connsiteX27" fmla="*/ 10362 w 24455"/>
                    <a:gd name="connsiteY27" fmla="*/ 29103 h 30393"/>
                    <a:gd name="connsiteX28" fmla="*/ 19749 w 24455"/>
                    <a:gd name="connsiteY28" fmla="*/ 25845 h 30393"/>
                    <a:gd name="connsiteX29" fmla="*/ 22851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65" y="14010"/>
                      </a:moveTo>
                      <a:cubicBezTo>
                        <a:pt x="9522" y="14010"/>
                        <a:pt x="6859" y="13572"/>
                        <a:pt x="5376" y="12695"/>
                      </a:cubicBezTo>
                      <a:cubicBezTo>
                        <a:pt x="3892" y="11819"/>
                        <a:pt x="3151" y="10319"/>
                        <a:pt x="3151" y="8196"/>
                      </a:cubicBezTo>
                      <a:cubicBezTo>
                        <a:pt x="3151" y="6509"/>
                        <a:pt x="3708" y="5169"/>
                        <a:pt x="4821" y="4177"/>
                      </a:cubicBezTo>
                      <a:cubicBezTo>
                        <a:pt x="5935" y="3190"/>
                        <a:pt x="7446" y="2696"/>
                        <a:pt x="9354" y="2696"/>
                      </a:cubicBezTo>
                      <a:cubicBezTo>
                        <a:pt x="11994" y="2696"/>
                        <a:pt x="14112" y="3631"/>
                        <a:pt x="15705" y="5500"/>
                      </a:cubicBezTo>
                      <a:cubicBezTo>
                        <a:pt x="17298" y="7369"/>
                        <a:pt x="18095" y="9853"/>
                        <a:pt x="18095" y="12952"/>
                      </a:cubicBezTo>
                      <a:lnTo>
                        <a:pt x="18095" y="14010"/>
                      </a:lnTo>
                      <a:lnTo>
                        <a:pt x="13365" y="14010"/>
                      </a:lnTo>
                      <a:close/>
                      <a:moveTo>
                        <a:pt x="22851" y="15978"/>
                      </a:moveTo>
                      <a:lnTo>
                        <a:pt x="22851" y="-537"/>
                      </a:lnTo>
                      <a:lnTo>
                        <a:pt x="18095" y="-537"/>
                      </a:lnTo>
                      <a:lnTo>
                        <a:pt x="18095" y="3854"/>
                      </a:lnTo>
                      <a:cubicBezTo>
                        <a:pt x="17009" y="2101"/>
                        <a:pt x="15655" y="805"/>
                        <a:pt x="14034" y="-33"/>
                      </a:cubicBezTo>
                      <a:cubicBezTo>
                        <a:pt x="12414" y="-871"/>
                        <a:pt x="10431" y="-1290"/>
                        <a:pt x="8088" y="-1290"/>
                      </a:cubicBezTo>
                      <a:cubicBezTo>
                        <a:pt x="5127" y="-1290"/>
                        <a:pt x="2770" y="-457"/>
                        <a:pt x="1017" y="1208"/>
                      </a:cubicBezTo>
                      <a:cubicBezTo>
                        <a:pt x="-731" y="2873"/>
                        <a:pt x="-1605" y="5100"/>
                        <a:pt x="-1605" y="7890"/>
                      </a:cubicBezTo>
                      <a:cubicBezTo>
                        <a:pt x="-1605" y="11143"/>
                        <a:pt x="-516" y="13597"/>
                        <a:pt x="1662" y="15251"/>
                      </a:cubicBezTo>
                      <a:cubicBezTo>
                        <a:pt x="3846" y="16905"/>
                        <a:pt x="7099" y="17732"/>
                        <a:pt x="11421" y="17732"/>
                      </a:cubicBezTo>
                      <a:lnTo>
                        <a:pt x="18095" y="17732"/>
                      </a:lnTo>
                      <a:lnTo>
                        <a:pt x="18095" y="18203"/>
                      </a:lnTo>
                      <a:cubicBezTo>
                        <a:pt x="18095" y="20392"/>
                        <a:pt x="17376" y="22085"/>
                        <a:pt x="15937" y="23281"/>
                      </a:cubicBezTo>
                      <a:cubicBezTo>
                        <a:pt x="14498" y="24478"/>
                        <a:pt x="12477" y="25076"/>
                        <a:pt x="9875" y="25076"/>
                      </a:cubicBezTo>
                      <a:cubicBezTo>
                        <a:pt x="8221" y="25076"/>
                        <a:pt x="6608" y="24877"/>
                        <a:pt x="5036" y="24480"/>
                      </a:cubicBezTo>
                      <a:cubicBezTo>
                        <a:pt x="3471" y="24083"/>
                        <a:pt x="1965" y="23488"/>
                        <a:pt x="521" y="22694"/>
                      </a:cubicBezTo>
                      <a:lnTo>
                        <a:pt x="521" y="27094"/>
                      </a:lnTo>
                      <a:cubicBezTo>
                        <a:pt x="2258" y="27766"/>
                        <a:pt x="3945" y="28268"/>
                        <a:pt x="5582" y="28599"/>
                      </a:cubicBezTo>
                      <a:cubicBezTo>
                        <a:pt x="7220" y="28935"/>
                        <a:pt x="8813" y="29103"/>
                        <a:pt x="10362" y="29103"/>
                      </a:cubicBezTo>
                      <a:cubicBezTo>
                        <a:pt x="14553" y="29103"/>
                        <a:pt x="17682" y="28017"/>
                        <a:pt x="19749" y="25845"/>
                      </a:cubicBezTo>
                      <a:cubicBezTo>
                        <a:pt x="21817" y="23678"/>
                        <a:pt x="22851" y="20389"/>
                        <a:pt x="22851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5" name="Freeform: Shape 554">
                  <a:extLst>
                    <a:ext uri="{FF2B5EF4-FFF2-40B4-BE49-F238E27FC236}">
                      <a16:creationId xmlns:a16="http://schemas.microsoft.com/office/drawing/2014/main" id="{5A3A122C-8444-46D2-ABF7-E4D974B18EC9}"/>
                    </a:ext>
                  </a:extLst>
                </p:cNvPr>
                <p:cNvSpPr/>
                <p:nvPr/>
              </p:nvSpPr>
              <p:spPr>
                <a:xfrm flipV="1">
                  <a:off x="5146161" y="4324559"/>
                  <a:ext cx="4755" cy="40218"/>
                </a:xfrm>
                <a:custGeom>
                  <a:avLst/>
                  <a:gdLst>
                    <a:gd name="connsiteX0" fmla="*/ -630 w 4755"/>
                    <a:gd name="connsiteY0" fmla="*/ 38243 h 40218"/>
                    <a:gd name="connsiteX1" fmla="*/ 4125 w 4755"/>
                    <a:gd name="connsiteY1" fmla="*/ 38243 h 40218"/>
                    <a:gd name="connsiteX2" fmla="*/ 4125 w 4755"/>
                    <a:gd name="connsiteY2" fmla="*/ -1975 h 40218"/>
                    <a:gd name="connsiteX3" fmla="*/ -630 w 4755"/>
                    <a:gd name="connsiteY3" fmla="*/ -1975 h 40218"/>
                    <a:gd name="connsiteX4" fmla="*/ -630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30" y="38243"/>
                      </a:moveTo>
                      <a:lnTo>
                        <a:pt x="4125" y="38243"/>
                      </a:lnTo>
                      <a:lnTo>
                        <a:pt x="4125" y="-1975"/>
                      </a:lnTo>
                      <a:lnTo>
                        <a:pt x="-630" y="-1975"/>
                      </a:lnTo>
                      <a:lnTo>
                        <a:pt x="-630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6" name="Freeform: Shape 555">
                  <a:extLst>
                    <a:ext uri="{FF2B5EF4-FFF2-40B4-BE49-F238E27FC236}">
                      <a16:creationId xmlns:a16="http://schemas.microsoft.com/office/drawing/2014/main" id="{31610AAC-833F-4DC7-A4FC-58C1EE55CFE5}"/>
                    </a:ext>
                  </a:extLst>
                </p:cNvPr>
                <p:cNvSpPr/>
                <p:nvPr/>
              </p:nvSpPr>
              <p:spPr>
                <a:xfrm flipV="1">
                  <a:off x="5160378" y="4335137"/>
                  <a:ext cx="24240" cy="30393"/>
                </a:xfrm>
                <a:custGeom>
                  <a:avLst/>
                  <a:gdLst>
                    <a:gd name="connsiteX0" fmla="*/ -1746 w 24240"/>
                    <a:gd name="connsiteY0" fmla="*/ 10884 h 30393"/>
                    <a:gd name="connsiteX1" fmla="*/ -1746 w 24240"/>
                    <a:gd name="connsiteY1" fmla="*/ 28409 h 30393"/>
                    <a:gd name="connsiteX2" fmla="*/ 3009 w 24240"/>
                    <a:gd name="connsiteY2" fmla="*/ 28409 h 30393"/>
                    <a:gd name="connsiteX3" fmla="*/ 3009 w 24240"/>
                    <a:gd name="connsiteY3" fmla="*/ 11066 h 30393"/>
                    <a:gd name="connsiteX4" fmla="*/ 4605 w 24240"/>
                    <a:gd name="connsiteY4" fmla="*/ 4896 h 30393"/>
                    <a:gd name="connsiteX5" fmla="*/ 9418 w 24240"/>
                    <a:gd name="connsiteY5" fmla="*/ 2845 h 30393"/>
                    <a:gd name="connsiteX6" fmla="*/ 15497 w 24240"/>
                    <a:gd name="connsiteY6" fmla="*/ 5302 h 30393"/>
                    <a:gd name="connsiteX7" fmla="*/ 17738 w 24240"/>
                    <a:gd name="connsiteY7" fmla="*/ 12000 h 30393"/>
                    <a:gd name="connsiteX8" fmla="*/ 17738 w 24240"/>
                    <a:gd name="connsiteY8" fmla="*/ 28409 h 30393"/>
                    <a:gd name="connsiteX9" fmla="*/ 22494 w 24240"/>
                    <a:gd name="connsiteY9" fmla="*/ 28409 h 30393"/>
                    <a:gd name="connsiteX10" fmla="*/ 22494 w 24240"/>
                    <a:gd name="connsiteY10" fmla="*/ -537 h 30393"/>
                    <a:gd name="connsiteX11" fmla="*/ 17738 w 24240"/>
                    <a:gd name="connsiteY11" fmla="*/ -537 h 30393"/>
                    <a:gd name="connsiteX12" fmla="*/ 17738 w 24240"/>
                    <a:gd name="connsiteY12" fmla="*/ 3912 h 30393"/>
                    <a:gd name="connsiteX13" fmla="*/ 13719 w 24240"/>
                    <a:gd name="connsiteY13" fmla="*/ -8 h 30393"/>
                    <a:gd name="connsiteX14" fmla="*/ 8409 w 24240"/>
                    <a:gd name="connsiteY14" fmla="*/ -1290 h 30393"/>
                    <a:gd name="connsiteX15" fmla="*/ 834 w 24240"/>
                    <a:gd name="connsiteY15" fmla="*/ 1812 h 30393"/>
                    <a:gd name="connsiteX16" fmla="*/ -1746 w 24240"/>
                    <a:gd name="connsiteY16" fmla="*/ 10884 h 30393"/>
                    <a:gd name="connsiteX17" fmla="*/ 10221 w 24240"/>
                    <a:gd name="connsiteY17" fmla="*/ 29103 h 30393"/>
                    <a:gd name="connsiteX18" fmla="*/ 10221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46" y="10884"/>
                      </a:moveTo>
                      <a:lnTo>
                        <a:pt x="-1746" y="28409"/>
                      </a:lnTo>
                      <a:lnTo>
                        <a:pt x="3009" y="28409"/>
                      </a:lnTo>
                      <a:lnTo>
                        <a:pt x="3009" y="11066"/>
                      </a:lnTo>
                      <a:cubicBezTo>
                        <a:pt x="3009" y="8326"/>
                        <a:pt x="3541" y="6269"/>
                        <a:pt x="4605" y="4896"/>
                      </a:cubicBezTo>
                      <a:cubicBezTo>
                        <a:pt x="5675" y="3529"/>
                        <a:pt x="7279" y="2845"/>
                        <a:pt x="9418" y="2845"/>
                      </a:cubicBezTo>
                      <a:cubicBezTo>
                        <a:pt x="11982" y="2845"/>
                        <a:pt x="14008" y="3664"/>
                        <a:pt x="15497" y="5302"/>
                      </a:cubicBezTo>
                      <a:cubicBezTo>
                        <a:pt x="16991" y="6939"/>
                        <a:pt x="17738" y="9172"/>
                        <a:pt x="17738" y="12000"/>
                      </a:cubicBezTo>
                      <a:lnTo>
                        <a:pt x="17738" y="28409"/>
                      </a:lnTo>
                      <a:lnTo>
                        <a:pt x="22494" y="28409"/>
                      </a:lnTo>
                      <a:lnTo>
                        <a:pt x="22494" y="-537"/>
                      </a:lnTo>
                      <a:lnTo>
                        <a:pt x="17738" y="-537"/>
                      </a:lnTo>
                      <a:lnTo>
                        <a:pt x="17738" y="3912"/>
                      </a:lnTo>
                      <a:cubicBezTo>
                        <a:pt x="16586" y="2153"/>
                        <a:pt x="15246" y="847"/>
                        <a:pt x="13719" y="-8"/>
                      </a:cubicBezTo>
                      <a:cubicBezTo>
                        <a:pt x="12197" y="-862"/>
                        <a:pt x="10427" y="-1290"/>
                        <a:pt x="8409" y="-1290"/>
                      </a:cubicBezTo>
                      <a:cubicBezTo>
                        <a:pt x="5085" y="-1290"/>
                        <a:pt x="2560" y="-256"/>
                        <a:pt x="834" y="1812"/>
                      </a:cubicBezTo>
                      <a:cubicBezTo>
                        <a:pt x="-886" y="3879"/>
                        <a:pt x="-1746" y="6903"/>
                        <a:pt x="-1746" y="10884"/>
                      </a:cubicBezTo>
                      <a:close/>
                      <a:moveTo>
                        <a:pt x="10221" y="29103"/>
                      </a:moveTo>
                      <a:lnTo>
                        <a:pt x="10221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7" name="Freeform: Shape 556">
                  <a:extLst>
                    <a:ext uri="{FF2B5EF4-FFF2-40B4-BE49-F238E27FC236}">
                      <a16:creationId xmlns:a16="http://schemas.microsoft.com/office/drawing/2014/main" id="{D78FA945-F79D-46D0-ABDC-B4B3930A2DC8}"/>
                    </a:ext>
                  </a:extLst>
                </p:cNvPr>
                <p:cNvSpPr/>
                <p:nvPr/>
              </p:nvSpPr>
              <p:spPr>
                <a:xfrm flipV="1">
                  <a:off x="5192345" y="4335137"/>
                  <a:ext cx="26828" cy="30393"/>
                </a:xfrm>
                <a:custGeom>
                  <a:avLst/>
                  <a:gdLst>
                    <a:gd name="connsiteX0" fmla="*/ 25120 w 26828"/>
                    <a:gd name="connsiteY0" fmla="*/ 15127 h 30393"/>
                    <a:gd name="connsiteX1" fmla="*/ 25120 w 26828"/>
                    <a:gd name="connsiteY1" fmla="*/ 12803 h 30393"/>
                    <a:gd name="connsiteX2" fmla="*/ 3254 w 26828"/>
                    <a:gd name="connsiteY2" fmla="*/ 12803 h 30393"/>
                    <a:gd name="connsiteX3" fmla="*/ 6214 w 26828"/>
                    <a:gd name="connsiteY3" fmla="*/ 5318 h 30393"/>
                    <a:gd name="connsiteX4" fmla="*/ 13591 w 26828"/>
                    <a:gd name="connsiteY4" fmla="*/ 2746 h 30393"/>
                    <a:gd name="connsiteX5" fmla="*/ 18901 w 26828"/>
                    <a:gd name="connsiteY5" fmla="*/ 3416 h 30393"/>
                    <a:gd name="connsiteX6" fmla="*/ 24012 w 26828"/>
                    <a:gd name="connsiteY6" fmla="*/ 5434 h 30393"/>
                    <a:gd name="connsiteX7" fmla="*/ 24012 w 26828"/>
                    <a:gd name="connsiteY7" fmla="*/ 935 h 30393"/>
                    <a:gd name="connsiteX8" fmla="*/ 18760 w 26828"/>
                    <a:gd name="connsiteY8" fmla="*/ -719 h 30393"/>
                    <a:gd name="connsiteX9" fmla="*/ 13310 w 26828"/>
                    <a:gd name="connsiteY9" fmla="*/ -1290 h 30393"/>
                    <a:gd name="connsiteX10" fmla="*/ 2336 w 26828"/>
                    <a:gd name="connsiteY10" fmla="*/ 2738 h 30393"/>
                    <a:gd name="connsiteX11" fmla="*/ -1708 w 26828"/>
                    <a:gd name="connsiteY11" fmla="*/ 13655 h 30393"/>
                    <a:gd name="connsiteX12" fmla="*/ 2129 w 26828"/>
                    <a:gd name="connsiteY12" fmla="*/ 24927 h 30393"/>
                    <a:gd name="connsiteX13" fmla="*/ 12483 w 26828"/>
                    <a:gd name="connsiteY13" fmla="*/ 29103 h 30393"/>
                    <a:gd name="connsiteX14" fmla="*/ 21721 w 26828"/>
                    <a:gd name="connsiteY14" fmla="*/ 25340 h 30393"/>
                    <a:gd name="connsiteX15" fmla="*/ 25120 w 26828"/>
                    <a:gd name="connsiteY15" fmla="*/ 15127 h 30393"/>
                    <a:gd name="connsiteX16" fmla="*/ 20365 w 26828"/>
                    <a:gd name="connsiteY16" fmla="*/ 16524 h 30393"/>
                    <a:gd name="connsiteX17" fmla="*/ 18181 w 26828"/>
                    <a:gd name="connsiteY17" fmla="*/ 22744 h 30393"/>
                    <a:gd name="connsiteX18" fmla="*/ 12533 w 26828"/>
                    <a:gd name="connsiteY18" fmla="*/ 25076 h 30393"/>
                    <a:gd name="connsiteX19" fmla="*/ 6165 w 26828"/>
                    <a:gd name="connsiteY19" fmla="*/ 22826 h 30393"/>
                    <a:gd name="connsiteX20" fmla="*/ 3411 w 26828"/>
                    <a:gd name="connsiteY20" fmla="*/ 16491 h 30393"/>
                    <a:gd name="connsiteX21" fmla="*/ 20365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20" y="15127"/>
                      </a:moveTo>
                      <a:lnTo>
                        <a:pt x="25120" y="12803"/>
                      </a:lnTo>
                      <a:lnTo>
                        <a:pt x="3254" y="12803"/>
                      </a:lnTo>
                      <a:cubicBezTo>
                        <a:pt x="3463" y="9528"/>
                        <a:pt x="4450" y="7033"/>
                        <a:pt x="6214" y="5318"/>
                      </a:cubicBezTo>
                      <a:cubicBezTo>
                        <a:pt x="7979" y="3603"/>
                        <a:pt x="10438" y="2746"/>
                        <a:pt x="13591" y="2746"/>
                      </a:cubicBezTo>
                      <a:cubicBezTo>
                        <a:pt x="15416" y="2746"/>
                        <a:pt x="17186" y="2969"/>
                        <a:pt x="18901" y="3416"/>
                      </a:cubicBezTo>
                      <a:cubicBezTo>
                        <a:pt x="20616" y="3863"/>
                        <a:pt x="22319" y="4535"/>
                        <a:pt x="24012" y="5434"/>
                      </a:cubicBezTo>
                      <a:lnTo>
                        <a:pt x="24012" y="935"/>
                      </a:lnTo>
                      <a:cubicBezTo>
                        <a:pt x="22303" y="213"/>
                        <a:pt x="20552" y="-339"/>
                        <a:pt x="18760" y="-719"/>
                      </a:cubicBezTo>
                      <a:cubicBezTo>
                        <a:pt x="16968" y="-1100"/>
                        <a:pt x="15152" y="-1290"/>
                        <a:pt x="13310" y="-1290"/>
                      </a:cubicBezTo>
                      <a:cubicBezTo>
                        <a:pt x="8690" y="-1290"/>
                        <a:pt x="5032" y="53"/>
                        <a:pt x="2336" y="2738"/>
                      </a:cubicBezTo>
                      <a:cubicBezTo>
                        <a:pt x="-360" y="5428"/>
                        <a:pt x="-1708" y="9067"/>
                        <a:pt x="-1708" y="13655"/>
                      </a:cubicBezTo>
                      <a:cubicBezTo>
                        <a:pt x="-1708" y="18391"/>
                        <a:pt x="-429" y="22148"/>
                        <a:pt x="2129" y="24927"/>
                      </a:cubicBezTo>
                      <a:cubicBezTo>
                        <a:pt x="4687" y="27711"/>
                        <a:pt x="8139" y="29103"/>
                        <a:pt x="12483" y="29103"/>
                      </a:cubicBezTo>
                      <a:cubicBezTo>
                        <a:pt x="16376" y="29103"/>
                        <a:pt x="19455" y="27849"/>
                        <a:pt x="21721" y="25340"/>
                      </a:cubicBezTo>
                      <a:cubicBezTo>
                        <a:pt x="23987" y="22837"/>
                        <a:pt x="25120" y="19433"/>
                        <a:pt x="25120" y="15127"/>
                      </a:cubicBezTo>
                      <a:close/>
                      <a:moveTo>
                        <a:pt x="20365" y="16524"/>
                      </a:moveTo>
                      <a:cubicBezTo>
                        <a:pt x="20332" y="19121"/>
                        <a:pt x="19604" y="21194"/>
                        <a:pt x="18181" y="22744"/>
                      </a:cubicBezTo>
                      <a:cubicBezTo>
                        <a:pt x="16759" y="24298"/>
                        <a:pt x="14876" y="25076"/>
                        <a:pt x="12533" y="25076"/>
                      </a:cubicBezTo>
                      <a:cubicBezTo>
                        <a:pt x="9881" y="25076"/>
                        <a:pt x="7758" y="24326"/>
                        <a:pt x="6165" y="22826"/>
                      </a:cubicBezTo>
                      <a:cubicBezTo>
                        <a:pt x="4571" y="21327"/>
                        <a:pt x="3653" y="19215"/>
                        <a:pt x="3411" y="16491"/>
                      </a:cubicBezTo>
                      <a:lnTo>
                        <a:pt x="20365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8" name="Freeform: Shape 557">
                  <a:extLst>
                    <a:ext uri="{FF2B5EF4-FFF2-40B4-BE49-F238E27FC236}">
                      <a16:creationId xmlns:a16="http://schemas.microsoft.com/office/drawing/2014/main" id="{F3F55C78-80CB-432A-8645-D0BCB06AB3C0}"/>
                    </a:ext>
                  </a:extLst>
                </p:cNvPr>
                <p:cNvSpPr/>
                <p:nvPr/>
              </p:nvSpPr>
              <p:spPr>
                <a:xfrm flipV="1">
                  <a:off x="5221990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9" name="Freeform: Shape 558">
                  <a:extLst>
                    <a:ext uri="{FF2B5EF4-FFF2-40B4-BE49-F238E27FC236}">
                      <a16:creationId xmlns:a16="http://schemas.microsoft.com/office/drawing/2014/main" id="{5C3B089F-F7B9-4884-A94B-628AE1494807}"/>
                    </a:ext>
                  </a:extLst>
                </p:cNvPr>
                <p:cNvSpPr/>
                <p:nvPr/>
              </p:nvSpPr>
              <p:spPr>
                <a:xfrm flipV="1">
                  <a:off x="5244422" y="4340744"/>
                  <a:ext cx="33130" cy="14936"/>
                </a:xfrm>
                <a:custGeom>
                  <a:avLst/>
                  <a:gdLst>
                    <a:gd name="connsiteX0" fmla="*/ -2409 w 33130"/>
                    <a:gd name="connsiteY0" fmla="*/ 13390 h 14936"/>
                    <a:gd name="connsiteX1" fmla="*/ 30722 w 33130"/>
                    <a:gd name="connsiteY1" fmla="*/ 13390 h 14936"/>
                    <a:gd name="connsiteX2" fmla="*/ 30722 w 33130"/>
                    <a:gd name="connsiteY2" fmla="*/ 9048 h 14936"/>
                    <a:gd name="connsiteX3" fmla="*/ -2409 w 33130"/>
                    <a:gd name="connsiteY3" fmla="*/ 9048 h 14936"/>
                    <a:gd name="connsiteX4" fmla="*/ -2409 w 33130"/>
                    <a:gd name="connsiteY4" fmla="*/ 13390 h 14936"/>
                    <a:gd name="connsiteX5" fmla="*/ -2409 w 33130"/>
                    <a:gd name="connsiteY5" fmla="*/ 2845 h 14936"/>
                    <a:gd name="connsiteX6" fmla="*/ 30722 w 33130"/>
                    <a:gd name="connsiteY6" fmla="*/ 2845 h 14936"/>
                    <a:gd name="connsiteX7" fmla="*/ 30722 w 33130"/>
                    <a:gd name="connsiteY7" fmla="*/ -1546 h 14936"/>
                    <a:gd name="connsiteX8" fmla="*/ -2409 w 33130"/>
                    <a:gd name="connsiteY8" fmla="*/ -1546 h 14936"/>
                    <a:gd name="connsiteX9" fmla="*/ -2409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09" y="13390"/>
                      </a:moveTo>
                      <a:lnTo>
                        <a:pt x="30722" y="13390"/>
                      </a:lnTo>
                      <a:lnTo>
                        <a:pt x="30722" y="9048"/>
                      </a:lnTo>
                      <a:lnTo>
                        <a:pt x="-2409" y="9048"/>
                      </a:lnTo>
                      <a:lnTo>
                        <a:pt x="-2409" y="13390"/>
                      </a:lnTo>
                      <a:close/>
                      <a:moveTo>
                        <a:pt x="-2409" y="2845"/>
                      </a:moveTo>
                      <a:lnTo>
                        <a:pt x="30722" y="2845"/>
                      </a:lnTo>
                      <a:lnTo>
                        <a:pt x="30722" y="-1546"/>
                      </a:lnTo>
                      <a:lnTo>
                        <a:pt x="-2409" y="-1546"/>
                      </a:lnTo>
                      <a:lnTo>
                        <a:pt x="-2409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0" name="Freeform: Shape 559">
                  <a:extLst>
                    <a:ext uri="{FF2B5EF4-FFF2-40B4-BE49-F238E27FC236}">
                      <a16:creationId xmlns:a16="http://schemas.microsoft.com/office/drawing/2014/main" id="{2D874AF5-7971-4B41-98E6-007F632E55CA}"/>
                    </a:ext>
                  </a:extLst>
                </p:cNvPr>
                <p:cNvSpPr/>
                <p:nvPr/>
              </p:nvSpPr>
              <p:spPr>
                <a:xfrm flipV="1">
                  <a:off x="5283163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1" name="Freeform: Shape 560">
                  <a:extLst>
                    <a:ext uri="{FF2B5EF4-FFF2-40B4-BE49-F238E27FC236}">
                      <a16:creationId xmlns:a16="http://schemas.microsoft.com/office/drawing/2014/main" id="{3E38D7AF-ABCF-45B0-A863-7715C68C8DB6}"/>
                    </a:ext>
                  </a:extLst>
                </p:cNvPr>
                <p:cNvSpPr/>
                <p:nvPr/>
              </p:nvSpPr>
              <p:spPr>
                <a:xfrm flipV="1">
                  <a:off x="5303321" y="4325494"/>
                  <a:ext cx="26621" cy="40036"/>
                </a:xfrm>
                <a:custGeom>
                  <a:avLst/>
                  <a:gdLst>
                    <a:gd name="connsiteX0" fmla="*/ 747 w 26621"/>
                    <a:gd name="connsiteY0" fmla="*/ -318 h 40036"/>
                    <a:gd name="connsiteX1" fmla="*/ 747 w 26621"/>
                    <a:gd name="connsiteY1" fmla="*/ 4437 h 40036"/>
                    <a:gd name="connsiteX2" fmla="*/ 4725 w 26621"/>
                    <a:gd name="connsiteY2" fmla="*/ 3014 h 40036"/>
                    <a:gd name="connsiteX3" fmla="*/ 8686 w 26621"/>
                    <a:gd name="connsiteY3" fmla="*/ 2526 h 40036"/>
                    <a:gd name="connsiteX4" fmla="*/ 16576 w 26621"/>
                    <a:gd name="connsiteY4" fmla="*/ 6000 h 40036"/>
                    <a:gd name="connsiteX5" fmla="*/ 19694 w 26621"/>
                    <a:gd name="connsiteY5" fmla="*/ 16561 h 40036"/>
                    <a:gd name="connsiteX6" fmla="*/ 15890 w 26621"/>
                    <a:gd name="connsiteY6" fmla="*/ 13145 h 40036"/>
                    <a:gd name="connsiteX7" fmla="*/ 10803 w 26621"/>
                    <a:gd name="connsiteY7" fmla="*/ 11955 h 40036"/>
                    <a:gd name="connsiteX8" fmla="*/ 1640 w 26621"/>
                    <a:gd name="connsiteY8" fmla="*/ 15453 h 40036"/>
                    <a:gd name="connsiteX9" fmla="*/ -1734 w 26621"/>
                    <a:gd name="connsiteY9" fmla="*/ 25038 h 40036"/>
                    <a:gd name="connsiteX10" fmla="*/ 1781 w 26621"/>
                    <a:gd name="connsiteY10" fmla="*/ 34565 h 40036"/>
                    <a:gd name="connsiteX11" fmla="*/ 11134 w 26621"/>
                    <a:gd name="connsiteY11" fmla="*/ 38163 h 40036"/>
                    <a:gd name="connsiteX12" fmla="*/ 21356 w 26621"/>
                    <a:gd name="connsiteY12" fmla="*/ 33027 h 40036"/>
                    <a:gd name="connsiteX13" fmla="*/ 24888 w 26621"/>
                    <a:gd name="connsiteY13" fmla="*/ 18132 h 40036"/>
                    <a:gd name="connsiteX14" fmla="*/ 20554 w 26621"/>
                    <a:gd name="connsiteY14" fmla="*/ 3569 h 40036"/>
                    <a:gd name="connsiteX15" fmla="*/ 8918 w 26621"/>
                    <a:gd name="connsiteY15" fmla="*/ -1873 h 40036"/>
                    <a:gd name="connsiteX16" fmla="*/ 4931 w 26621"/>
                    <a:gd name="connsiteY16" fmla="*/ -1485 h 40036"/>
                    <a:gd name="connsiteX17" fmla="*/ 747 w 26621"/>
                    <a:gd name="connsiteY17" fmla="*/ -318 h 40036"/>
                    <a:gd name="connsiteX18" fmla="*/ 11134 w 26621"/>
                    <a:gd name="connsiteY18" fmla="*/ 16040 h 40036"/>
                    <a:gd name="connsiteX19" fmla="*/ 16700 w 26621"/>
                    <a:gd name="connsiteY19" fmla="*/ 18438 h 40036"/>
                    <a:gd name="connsiteX20" fmla="*/ 18759 w 26621"/>
                    <a:gd name="connsiteY20" fmla="*/ 25038 h 40036"/>
                    <a:gd name="connsiteX21" fmla="*/ 16700 w 26621"/>
                    <a:gd name="connsiteY21" fmla="*/ 31613 h 40036"/>
                    <a:gd name="connsiteX22" fmla="*/ 11134 w 26621"/>
                    <a:gd name="connsiteY22" fmla="*/ 34028 h 40036"/>
                    <a:gd name="connsiteX23" fmla="*/ 5568 w 26621"/>
                    <a:gd name="connsiteY23" fmla="*/ 31613 h 40036"/>
                    <a:gd name="connsiteX24" fmla="*/ 3517 w 26621"/>
                    <a:gd name="connsiteY24" fmla="*/ 25038 h 40036"/>
                    <a:gd name="connsiteX25" fmla="*/ 5568 w 26621"/>
                    <a:gd name="connsiteY25" fmla="*/ 18438 h 40036"/>
                    <a:gd name="connsiteX26" fmla="*/ 11134 w 26621"/>
                    <a:gd name="connsiteY26" fmla="*/ 16040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747" y="-318"/>
                      </a:moveTo>
                      <a:lnTo>
                        <a:pt x="747" y="4437"/>
                      </a:lnTo>
                      <a:cubicBezTo>
                        <a:pt x="2059" y="3814"/>
                        <a:pt x="3385" y="3340"/>
                        <a:pt x="4725" y="3014"/>
                      </a:cubicBezTo>
                      <a:cubicBezTo>
                        <a:pt x="6070" y="2689"/>
                        <a:pt x="7390" y="2526"/>
                        <a:pt x="8686" y="2526"/>
                      </a:cubicBezTo>
                      <a:cubicBezTo>
                        <a:pt x="12132" y="2526"/>
                        <a:pt x="14762" y="3684"/>
                        <a:pt x="16576" y="6000"/>
                      </a:cubicBezTo>
                      <a:cubicBezTo>
                        <a:pt x="18395" y="8316"/>
                        <a:pt x="19435" y="11836"/>
                        <a:pt x="19694" y="16561"/>
                      </a:cubicBezTo>
                      <a:cubicBezTo>
                        <a:pt x="18696" y="15078"/>
                        <a:pt x="17428" y="13939"/>
                        <a:pt x="15890" y="13145"/>
                      </a:cubicBezTo>
                      <a:cubicBezTo>
                        <a:pt x="14357" y="12352"/>
                        <a:pt x="12661" y="11955"/>
                        <a:pt x="10803" y="11955"/>
                      </a:cubicBezTo>
                      <a:cubicBezTo>
                        <a:pt x="6944" y="11955"/>
                        <a:pt x="3889" y="13121"/>
                        <a:pt x="1640" y="15453"/>
                      </a:cubicBezTo>
                      <a:cubicBezTo>
                        <a:pt x="-610" y="17791"/>
                        <a:pt x="-1734" y="20986"/>
                        <a:pt x="-1734" y="25038"/>
                      </a:cubicBezTo>
                      <a:cubicBezTo>
                        <a:pt x="-1734" y="28997"/>
                        <a:pt x="-563" y="32173"/>
                        <a:pt x="1781" y="34565"/>
                      </a:cubicBezTo>
                      <a:cubicBezTo>
                        <a:pt x="4124" y="36964"/>
                        <a:pt x="7242" y="38163"/>
                        <a:pt x="11134" y="38163"/>
                      </a:cubicBezTo>
                      <a:cubicBezTo>
                        <a:pt x="15600" y="38163"/>
                        <a:pt x="19007" y="36451"/>
                        <a:pt x="21356" y="33027"/>
                      </a:cubicBezTo>
                      <a:cubicBezTo>
                        <a:pt x="23710" y="29609"/>
                        <a:pt x="24888" y="24644"/>
                        <a:pt x="24888" y="18132"/>
                      </a:cubicBezTo>
                      <a:cubicBezTo>
                        <a:pt x="24888" y="12051"/>
                        <a:pt x="23443" y="7196"/>
                        <a:pt x="20554" y="3569"/>
                      </a:cubicBezTo>
                      <a:cubicBezTo>
                        <a:pt x="17670" y="-59"/>
                        <a:pt x="13792" y="-1873"/>
                        <a:pt x="8918" y="-1873"/>
                      </a:cubicBezTo>
                      <a:cubicBezTo>
                        <a:pt x="7606" y="-1873"/>
                        <a:pt x="6277" y="-1744"/>
                        <a:pt x="4931" y="-1485"/>
                      </a:cubicBezTo>
                      <a:cubicBezTo>
                        <a:pt x="3592" y="-1225"/>
                        <a:pt x="2197" y="-837"/>
                        <a:pt x="747" y="-318"/>
                      </a:cubicBezTo>
                      <a:close/>
                      <a:moveTo>
                        <a:pt x="11134" y="16040"/>
                      </a:moveTo>
                      <a:cubicBezTo>
                        <a:pt x="13477" y="16040"/>
                        <a:pt x="15333" y="16839"/>
                        <a:pt x="16700" y="18438"/>
                      </a:cubicBezTo>
                      <a:cubicBezTo>
                        <a:pt x="18073" y="20043"/>
                        <a:pt x="18759" y="22243"/>
                        <a:pt x="18759" y="25038"/>
                      </a:cubicBezTo>
                      <a:cubicBezTo>
                        <a:pt x="18759" y="27811"/>
                        <a:pt x="18073" y="30003"/>
                        <a:pt x="16700" y="31613"/>
                      </a:cubicBezTo>
                      <a:cubicBezTo>
                        <a:pt x="15333" y="33223"/>
                        <a:pt x="13477" y="34028"/>
                        <a:pt x="11134" y="34028"/>
                      </a:cubicBezTo>
                      <a:cubicBezTo>
                        <a:pt x="8791" y="34028"/>
                        <a:pt x="6936" y="33223"/>
                        <a:pt x="5568" y="31613"/>
                      </a:cubicBezTo>
                      <a:cubicBezTo>
                        <a:pt x="4201" y="30003"/>
                        <a:pt x="3517" y="27811"/>
                        <a:pt x="3517" y="25038"/>
                      </a:cubicBezTo>
                      <a:cubicBezTo>
                        <a:pt x="3517" y="22243"/>
                        <a:pt x="4201" y="20043"/>
                        <a:pt x="5568" y="18438"/>
                      </a:cubicBezTo>
                      <a:cubicBezTo>
                        <a:pt x="6936" y="16839"/>
                        <a:pt x="8791" y="16040"/>
                        <a:pt x="11134" y="160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2" name="Freeform: Shape 561">
                  <a:extLst>
                    <a:ext uri="{FF2B5EF4-FFF2-40B4-BE49-F238E27FC236}">
                      <a16:creationId xmlns:a16="http://schemas.microsoft.com/office/drawing/2014/main" id="{54A5BCAF-349E-4941-A091-0CFE3B9BF592}"/>
                    </a:ext>
                  </a:extLst>
                </p:cNvPr>
                <p:cNvSpPr/>
                <p:nvPr/>
              </p:nvSpPr>
              <p:spPr>
                <a:xfrm flipV="1">
                  <a:off x="5339320" y="4358211"/>
                  <a:ext cx="5458" cy="6566"/>
                </a:xfrm>
                <a:custGeom>
                  <a:avLst/>
                  <a:gdLst>
                    <a:gd name="connsiteX0" fmla="*/ -733 w 5458"/>
                    <a:gd name="connsiteY0" fmla="*/ 6627 h 6566"/>
                    <a:gd name="connsiteX1" fmla="*/ 4725 w 5458"/>
                    <a:gd name="connsiteY1" fmla="*/ 6627 h 6566"/>
                    <a:gd name="connsiteX2" fmla="*/ 4725 w 5458"/>
                    <a:gd name="connsiteY2" fmla="*/ 61 h 6566"/>
                    <a:gd name="connsiteX3" fmla="*/ -733 w 5458"/>
                    <a:gd name="connsiteY3" fmla="*/ 61 h 6566"/>
                    <a:gd name="connsiteX4" fmla="*/ -733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33" y="6627"/>
                      </a:moveTo>
                      <a:lnTo>
                        <a:pt x="4725" y="6627"/>
                      </a:lnTo>
                      <a:lnTo>
                        <a:pt x="4725" y="61"/>
                      </a:lnTo>
                      <a:lnTo>
                        <a:pt x="-733" y="61"/>
                      </a:lnTo>
                      <a:lnTo>
                        <a:pt x="-733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3" name="Freeform: Shape 562">
                  <a:extLst>
                    <a:ext uri="{FF2B5EF4-FFF2-40B4-BE49-F238E27FC236}">
                      <a16:creationId xmlns:a16="http://schemas.microsoft.com/office/drawing/2014/main" id="{838C19C6-0920-4F1E-B305-27A5E554864D}"/>
                    </a:ext>
                  </a:extLst>
                </p:cNvPr>
                <p:cNvSpPr/>
                <p:nvPr/>
              </p:nvSpPr>
              <p:spPr>
                <a:xfrm flipV="1">
                  <a:off x="5354078" y="4325494"/>
                  <a:ext cx="26464" cy="40036"/>
                </a:xfrm>
                <a:custGeom>
                  <a:avLst/>
                  <a:gdLst>
                    <a:gd name="connsiteX0" fmla="*/ 11482 w 26464"/>
                    <a:gd name="connsiteY0" fmla="*/ 17206 h 40036"/>
                    <a:gd name="connsiteX1" fmla="*/ 5627 w 26464"/>
                    <a:gd name="connsiteY1" fmla="*/ 15213 h 40036"/>
                    <a:gd name="connsiteX2" fmla="*/ 3501 w 26464"/>
                    <a:gd name="connsiteY2" fmla="*/ 9738 h 40036"/>
                    <a:gd name="connsiteX3" fmla="*/ 5627 w 26464"/>
                    <a:gd name="connsiteY3" fmla="*/ 4255 h 40036"/>
                    <a:gd name="connsiteX4" fmla="*/ 11482 w 26464"/>
                    <a:gd name="connsiteY4" fmla="*/ 2262 h 40036"/>
                    <a:gd name="connsiteX5" fmla="*/ 17345 w 26464"/>
                    <a:gd name="connsiteY5" fmla="*/ 4263 h 40036"/>
                    <a:gd name="connsiteX6" fmla="*/ 19496 w 26464"/>
                    <a:gd name="connsiteY6" fmla="*/ 9738 h 40036"/>
                    <a:gd name="connsiteX7" fmla="*/ 17362 w 26464"/>
                    <a:gd name="connsiteY7" fmla="*/ 15213 h 40036"/>
                    <a:gd name="connsiteX8" fmla="*/ 11482 w 26464"/>
                    <a:gd name="connsiteY8" fmla="*/ 17206 h 40036"/>
                    <a:gd name="connsiteX9" fmla="*/ 6263 w 26464"/>
                    <a:gd name="connsiteY9" fmla="*/ 19423 h 40036"/>
                    <a:gd name="connsiteX10" fmla="*/ 1028 w 26464"/>
                    <a:gd name="connsiteY10" fmla="*/ 22549 h 40036"/>
                    <a:gd name="connsiteX11" fmla="*/ -841 w 26464"/>
                    <a:gd name="connsiteY11" fmla="*/ 28164 h 40036"/>
                    <a:gd name="connsiteX12" fmla="*/ 2451 w 26464"/>
                    <a:gd name="connsiteY12" fmla="*/ 35475 h 40036"/>
                    <a:gd name="connsiteX13" fmla="*/ 11482 w 26464"/>
                    <a:gd name="connsiteY13" fmla="*/ 38163 h 40036"/>
                    <a:gd name="connsiteX14" fmla="*/ 20529 w 26464"/>
                    <a:gd name="connsiteY14" fmla="*/ 35475 h 40036"/>
                    <a:gd name="connsiteX15" fmla="*/ 23813 w 26464"/>
                    <a:gd name="connsiteY15" fmla="*/ 28164 h 40036"/>
                    <a:gd name="connsiteX16" fmla="*/ 21935 w 26464"/>
                    <a:gd name="connsiteY16" fmla="*/ 22549 h 40036"/>
                    <a:gd name="connsiteX17" fmla="*/ 16733 w 26464"/>
                    <a:gd name="connsiteY17" fmla="*/ 19423 h 40036"/>
                    <a:gd name="connsiteX18" fmla="*/ 22605 w 26464"/>
                    <a:gd name="connsiteY18" fmla="*/ 15982 h 40036"/>
                    <a:gd name="connsiteX19" fmla="*/ 24714 w 26464"/>
                    <a:gd name="connsiteY19" fmla="*/ 9738 h 40036"/>
                    <a:gd name="connsiteX20" fmla="*/ 21290 w 26464"/>
                    <a:gd name="connsiteY20" fmla="*/ 1121 h 40036"/>
                    <a:gd name="connsiteX21" fmla="*/ 11482 w 26464"/>
                    <a:gd name="connsiteY21" fmla="*/ -1873 h 40036"/>
                    <a:gd name="connsiteX22" fmla="*/ 1673 w 26464"/>
                    <a:gd name="connsiteY22" fmla="*/ 1121 h 40036"/>
                    <a:gd name="connsiteX23" fmla="*/ -1751 w 26464"/>
                    <a:gd name="connsiteY23" fmla="*/ 9738 h 40036"/>
                    <a:gd name="connsiteX24" fmla="*/ 367 w 26464"/>
                    <a:gd name="connsiteY24" fmla="*/ 15982 h 40036"/>
                    <a:gd name="connsiteX25" fmla="*/ 6263 w 26464"/>
                    <a:gd name="connsiteY25" fmla="*/ 19423 h 40036"/>
                    <a:gd name="connsiteX26" fmla="*/ 4353 w 26464"/>
                    <a:gd name="connsiteY26" fmla="*/ 27668 h 40036"/>
                    <a:gd name="connsiteX27" fmla="*/ 6222 w 26464"/>
                    <a:gd name="connsiteY27" fmla="*/ 22995 h 40036"/>
                    <a:gd name="connsiteX28" fmla="*/ 11482 w 26464"/>
                    <a:gd name="connsiteY28" fmla="*/ 21316 h 40036"/>
                    <a:gd name="connsiteX29" fmla="*/ 16742 w 26464"/>
                    <a:gd name="connsiteY29" fmla="*/ 22995 h 40036"/>
                    <a:gd name="connsiteX30" fmla="*/ 18644 w 26464"/>
                    <a:gd name="connsiteY30" fmla="*/ 27668 h 40036"/>
                    <a:gd name="connsiteX31" fmla="*/ 16742 w 26464"/>
                    <a:gd name="connsiteY31" fmla="*/ 32349 h 40036"/>
                    <a:gd name="connsiteX32" fmla="*/ 11482 w 26464"/>
                    <a:gd name="connsiteY32" fmla="*/ 34028 h 40036"/>
                    <a:gd name="connsiteX33" fmla="*/ 6222 w 26464"/>
                    <a:gd name="connsiteY33" fmla="*/ 32349 h 40036"/>
                    <a:gd name="connsiteX34" fmla="*/ 4353 w 26464"/>
                    <a:gd name="connsiteY34" fmla="*/ 27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482" y="17206"/>
                      </a:moveTo>
                      <a:cubicBezTo>
                        <a:pt x="9001" y="17206"/>
                        <a:pt x="7049" y="16542"/>
                        <a:pt x="5627" y="15213"/>
                      </a:cubicBezTo>
                      <a:cubicBezTo>
                        <a:pt x="4210" y="13884"/>
                        <a:pt x="3501" y="12059"/>
                        <a:pt x="3501" y="9738"/>
                      </a:cubicBezTo>
                      <a:cubicBezTo>
                        <a:pt x="3501" y="7411"/>
                        <a:pt x="4210" y="5584"/>
                        <a:pt x="5627" y="4255"/>
                      </a:cubicBezTo>
                      <a:cubicBezTo>
                        <a:pt x="7049" y="2926"/>
                        <a:pt x="9001" y="2262"/>
                        <a:pt x="11482" y="2262"/>
                      </a:cubicBezTo>
                      <a:cubicBezTo>
                        <a:pt x="13963" y="2262"/>
                        <a:pt x="15917" y="2929"/>
                        <a:pt x="17345" y="4263"/>
                      </a:cubicBezTo>
                      <a:cubicBezTo>
                        <a:pt x="18779" y="5603"/>
                        <a:pt x="19496" y="7428"/>
                        <a:pt x="19496" y="9738"/>
                      </a:cubicBezTo>
                      <a:cubicBezTo>
                        <a:pt x="19496" y="12059"/>
                        <a:pt x="18784" y="13884"/>
                        <a:pt x="17362" y="15213"/>
                      </a:cubicBezTo>
                      <a:cubicBezTo>
                        <a:pt x="15945" y="16542"/>
                        <a:pt x="13985" y="17206"/>
                        <a:pt x="11482" y="17206"/>
                      </a:cubicBezTo>
                      <a:close/>
                      <a:moveTo>
                        <a:pt x="6263" y="19423"/>
                      </a:moveTo>
                      <a:cubicBezTo>
                        <a:pt x="4025" y="19974"/>
                        <a:pt x="2280" y="21016"/>
                        <a:pt x="1028" y="22549"/>
                      </a:cubicBezTo>
                      <a:cubicBezTo>
                        <a:pt x="-218" y="24087"/>
                        <a:pt x="-841" y="25959"/>
                        <a:pt x="-841" y="28164"/>
                      </a:cubicBezTo>
                      <a:cubicBezTo>
                        <a:pt x="-841" y="31246"/>
                        <a:pt x="256" y="33683"/>
                        <a:pt x="2451" y="35475"/>
                      </a:cubicBezTo>
                      <a:cubicBezTo>
                        <a:pt x="4651" y="37267"/>
                        <a:pt x="7661" y="38163"/>
                        <a:pt x="11482" y="38163"/>
                      </a:cubicBezTo>
                      <a:cubicBezTo>
                        <a:pt x="15325" y="38163"/>
                        <a:pt x="18341" y="37267"/>
                        <a:pt x="20529" y="35475"/>
                      </a:cubicBezTo>
                      <a:cubicBezTo>
                        <a:pt x="22718" y="33683"/>
                        <a:pt x="23813" y="31246"/>
                        <a:pt x="23813" y="28164"/>
                      </a:cubicBezTo>
                      <a:cubicBezTo>
                        <a:pt x="23813" y="25959"/>
                        <a:pt x="23187" y="24087"/>
                        <a:pt x="21935" y="22549"/>
                      </a:cubicBezTo>
                      <a:cubicBezTo>
                        <a:pt x="20689" y="21016"/>
                        <a:pt x="18955" y="19974"/>
                        <a:pt x="16733" y="19423"/>
                      </a:cubicBezTo>
                      <a:cubicBezTo>
                        <a:pt x="19248" y="18838"/>
                        <a:pt x="21205" y="17691"/>
                        <a:pt x="22605" y="15982"/>
                      </a:cubicBezTo>
                      <a:cubicBezTo>
                        <a:pt x="24011" y="14278"/>
                        <a:pt x="24714" y="12197"/>
                        <a:pt x="24714" y="9738"/>
                      </a:cubicBezTo>
                      <a:cubicBezTo>
                        <a:pt x="24714" y="5994"/>
                        <a:pt x="23573" y="3122"/>
                        <a:pt x="21290" y="1121"/>
                      </a:cubicBezTo>
                      <a:cubicBezTo>
                        <a:pt x="19008" y="-875"/>
                        <a:pt x="15738" y="-1873"/>
                        <a:pt x="11482" y="-1873"/>
                      </a:cubicBezTo>
                      <a:cubicBezTo>
                        <a:pt x="7231" y="-1873"/>
                        <a:pt x="3961" y="-875"/>
                        <a:pt x="1673" y="1121"/>
                      </a:cubicBezTo>
                      <a:cubicBezTo>
                        <a:pt x="-609" y="3122"/>
                        <a:pt x="-1751" y="5994"/>
                        <a:pt x="-1751" y="9738"/>
                      </a:cubicBezTo>
                      <a:cubicBezTo>
                        <a:pt x="-1751" y="12197"/>
                        <a:pt x="-1045" y="14278"/>
                        <a:pt x="367" y="15982"/>
                      </a:cubicBezTo>
                      <a:cubicBezTo>
                        <a:pt x="1784" y="17691"/>
                        <a:pt x="3749" y="18838"/>
                        <a:pt x="6263" y="19423"/>
                      </a:cubicBezTo>
                      <a:close/>
                      <a:moveTo>
                        <a:pt x="4353" y="27668"/>
                      </a:moveTo>
                      <a:cubicBezTo>
                        <a:pt x="4353" y="25672"/>
                        <a:pt x="4976" y="24115"/>
                        <a:pt x="6222" y="22995"/>
                      </a:cubicBezTo>
                      <a:cubicBezTo>
                        <a:pt x="7474" y="21876"/>
                        <a:pt x="9227" y="21316"/>
                        <a:pt x="11482" y="21316"/>
                      </a:cubicBezTo>
                      <a:cubicBezTo>
                        <a:pt x="13726" y="21316"/>
                        <a:pt x="15479" y="21876"/>
                        <a:pt x="16742" y="22995"/>
                      </a:cubicBezTo>
                      <a:cubicBezTo>
                        <a:pt x="18010" y="24115"/>
                        <a:pt x="18644" y="25672"/>
                        <a:pt x="18644" y="27668"/>
                      </a:cubicBezTo>
                      <a:cubicBezTo>
                        <a:pt x="18644" y="29669"/>
                        <a:pt x="18010" y="31230"/>
                        <a:pt x="16742" y="32349"/>
                      </a:cubicBezTo>
                      <a:cubicBezTo>
                        <a:pt x="15479" y="33468"/>
                        <a:pt x="13726" y="34028"/>
                        <a:pt x="11482" y="34028"/>
                      </a:cubicBezTo>
                      <a:cubicBezTo>
                        <a:pt x="9227" y="34028"/>
                        <a:pt x="7474" y="33468"/>
                        <a:pt x="6222" y="32349"/>
                      </a:cubicBezTo>
                      <a:cubicBezTo>
                        <a:pt x="4976" y="31230"/>
                        <a:pt x="4353" y="29669"/>
                        <a:pt x="4353" y="27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4" name="Freeform: Shape 563">
                  <a:extLst>
                    <a:ext uri="{FF2B5EF4-FFF2-40B4-BE49-F238E27FC236}">
                      <a16:creationId xmlns:a16="http://schemas.microsoft.com/office/drawing/2014/main" id="{7293A1B4-2566-46DC-B9E7-7E2ECC20003B}"/>
                    </a:ext>
                  </a:extLst>
                </p:cNvPr>
                <p:cNvSpPr/>
                <p:nvPr/>
              </p:nvSpPr>
              <p:spPr>
                <a:xfrm flipV="1">
                  <a:off x="5388042" y="4325494"/>
                  <a:ext cx="24496" cy="39283"/>
                </a:xfrm>
                <a:custGeom>
                  <a:avLst/>
                  <a:gdLst>
                    <a:gd name="connsiteX0" fmla="*/ 4614 w 24496"/>
                    <a:gd name="connsiteY0" fmla="*/ 2473 h 39283"/>
                    <a:gd name="connsiteX1" fmla="*/ 22833 w 24496"/>
                    <a:gd name="connsiteY1" fmla="*/ 2473 h 39283"/>
                    <a:gd name="connsiteX2" fmla="*/ 22833 w 24496"/>
                    <a:gd name="connsiteY2" fmla="*/ -1919 h 39283"/>
                    <a:gd name="connsiteX3" fmla="*/ -1663 w 24496"/>
                    <a:gd name="connsiteY3" fmla="*/ -1919 h 39283"/>
                    <a:gd name="connsiteX4" fmla="*/ -1663 w 24496"/>
                    <a:gd name="connsiteY4" fmla="*/ 2473 h 39283"/>
                    <a:gd name="connsiteX5" fmla="*/ 6434 w 24496"/>
                    <a:gd name="connsiteY5" fmla="*/ 10726 h 39283"/>
                    <a:gd name="connsiteX6" fmla="*/ 12884 w 24496"/>
                    <a:gd name="connsiteY6" fmla="*/ 17417 h 39283"/>
                    <a:gd name="connsiteX7" fmla="*/ 16383 w 24496"/>
                    <a:gd name="connsiteY7" fmla="*/ 22181 h 39283"/>
                    <a:gd name="connsiteX8" fmla="*/ 17383 w 24496"/>
                    <a:gd name="connsiteY8" fmla="*/ 26018 h 39283"/>
                    <a:gd name="connsiteX9" fmla="*/ 15225 w 24496"/>
                    <a:gd name="connsiteY9" fmla="*/ 31030 h 39283"/>
                    <a:gd name="connsiteX10" fmla="*/ 9601 w 24496"/>
                    <a:gd name="connsiteY10" fmla="*/ 32973 h 39283"/>
                    <a:gd name="connsiteX11" fmla="*/ 4416 w 24496"/>
                    <a:gd name="connsiteY11" fmla="*/ 32121 h 39283"/>
                    <a:gd name="connsiteX12" fmla="*/ -1407 w 24496"/>
                    <a:gd name="connsiteY12" fmla="*/ 29533 h 39283"/>
                    <a:gd name="connsiteX13" fmla="*/ -1407 w 24496"/>
                    <a:gd name="connsiteY13" fmla="*/ 34809 h 39283"/>
                    <a:gd name="connsiteX14" fmla="*/ 4482 w 24496"/>
                    <a:gd name="connsiteY14" fmla="*/ 36720 h 39283"/>
                    <a:gd name="connsiteX15" fmla="*/ 9502 w 24496"/>
                    <a:gd name="connsiteY15" fmla="*/ 37365 h 39283"/>
                    <a:gd name="connsiteX16" fmla="*/ 19062 w 24496"/>
                    <a:gd name="connsiteY16" fmla="*/ 34363 h 39283"/>
                    <a:gd name="connsiteX17" fmla="*/ 22627 w 24496"/>
                    <a:gd name="connsiteY17" fmla="*/ 26357 h 39283"/>
                    <a:gd name="connsiteX18" fmla="*/ 21733 w 24496"/>
                    <a:gd name="connsiteY18" fmla="*/ 21842 h 39283"/>
                    <a:gd name="connsiteX19" fmla="*/ 18492 w 24496"/>
                    <a:gd name="connsiteY19" fmla="*/ 16822 h 39283"/>
                    <a:gd name="connsiteX20" fmla="*/ 14381 w 24496"/>
                    <a:gd name="connsiteY20" fmla="*/ 12488 h 39283"/>
                    <a:gd name="connsiteX21" fmla="*/ 4614 w 24496"/>
                    <a:gd name="connsiteY21" fmla="*/ 2473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14" y="2473"/>
                      </a:moveTo>
                      <a:lnTo>
                        <a:pt x="22833" y="2473"/>
                      </a:lnTo>
                      <a:lnTo>
                        <a:pt x="22833" y="-1919"/>
                      </a:lnTo>
                      <a:lnTo>
                        <a:pt x="-1663" y="-1919"/>
                      </a:lnTo>
                      <a:lnTo>
                        <a:pt x="-1663" y="2473"/>
                      </a:lnTo>
                      <a:cubicBezTo>
                        <a:pt x="316" y="4524"/>
                        <a:pt x="3015" y="7275"/>
                        <a:pt x="6434" y="10726"/>
                      </a:cubicBezTo>
                      <a:cubicBezTo>
                        <a:pt x="9857" y="14183"/>
                        <a:pt x="12008" y="16414"/>
                        <a:pt x="12884" y="17417"/>
                      </a:cubicBezTo>
                      <a:cubicBezTo>
                        <a:pt x="14555" y="19292"/>
                        <a:pt x="15721" y="20879"/>
                        <a:pt x="16383" y="22181"/>
                      </a:cubicBezTo>
                      <a:cubicBezTo>
                        <a:pt x="17050" y="23482"/>
                        <a:pt x="17383" y="24761"/>
                        <a:pt x="17383" y="26018"/>
                      </a:cubicBezTo>
                      <a:cubicBezTo>
                        <a:pt x="17383" y="28069"/>
                        <a:pt x="16664" y="29740"/>
                        <a:pt x="15225" y="31030"/>
                      </a:cubicBezTo>
                      <a:cubicBezTo>
                        <a:pt x="13786" y="32325"/>
                        <a:pt x="11911" y="32973"/>
                        <a:pt x="9601" y="32973"/>
                      </a:cubicBezTo>
                      <a:cubicBezTo>
                        <a:pt x="7964" y="32973"/>
                        <a:pt x="6235" y="32689"/>
                        <a:pt x="4416" y="32121"/>
                      </a:cubicBezTo>
                      <a:cubicBezTo>
                        <a:pt x="2602" y="31554"/>
                        <a:pt x="661" y="30691"/>
                        <a:pt x="-1407" y="29533"/>
                      </a:cubicBezTo>
                      <a:lnTo>
                        <a:pt x="-1407" y="34809"/>
                      </a:lnTo>
                      <a:cubicBezTo>
                        <a:pt x="694" y="35653"/>
                        <a:pt x="2657" y="36290"/>
                        <a:pt x="4482" y="36720"/>
                      </a:cubicBezTo>
                      <a:cubicBezTo>
                        <a:pt x="6312" y="37150"/>
                        <a:pt x="7986" y="37365"/>
                        <a:pt x="9502" y="37365"/>
                      </a:cubicBezTo>
                      <a:cubicBezTo>
                        <a:pt x="13499" y="37365"/>
                        <a:pt x="16686" y="36364"/>
                        <a:pt x="19062" y="34363"/>
                      </a:cubicBezTo>
                      <a:cubicBezTo>
                        <a:pt x="21438" y="32367"/>
                        <a:pt x="22627" y="29698"/>
                        <a:pt x="22627" y="26357"/>
                      </a:cubicBezTo>
                      <a:cubicBezTo>
                        <a:pt x="22627" y="24769"/>
                        <a:pt x="22329" y="23264"/>
                        <a:pt x="21733" y="21842"/>
                      </a:cubicBezTo>
                      <a:cubicBezTo>
                        <a:pt x="21143" y="20425"/>
                        <a:pt x="20063" y="18751"/>
                        <a:pt x="18492" y="16822"/>
                      </a:cubicBezTo>
                      <a:cubicBezTo>
                        <a:pt x="18061" y="16320"/>
                        <a:pt x="16691" y="14875"/>
                        <a:pt x="14381" y="12488"/>
                      </a:cubicBezTo>
                      <a:cubicBezTo>
                        <a:pt x="12077" y="10101"/>
                        <a:pt x="8821" y="6762"/>
                        <a:pt x="4614" y="247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5" name="Freeform: Shape 564">
                  <a:extLst>
                    <a:ext uri="{FF2B5EF4-FFF2-40B4-BE49-F238E27FC236}">
                      <a16:creationId xmlns:a16="http://schemas.microsoft.com/office/drawing/2014/main" id="{6F60B973-1725-4E6A-A6A6-C8F944F1641C}"/>
                    </a:ext>
                  </a:extLst>
                </p:cNvPr>
                <p:cNvSpPr/>
                <p:nvPr/>
              </p:nvSpPr>
              <p:spPr>
                <a:xfrm flipV="1">
                  <a:off x="5420428" y="4326188"/>
                  <a:ext cx="28118" cy="38588"/>
                </a:xfrm>
                <a:custGeom>
                  <a:avLst/>
                  <a:gdLst>
                    <a:gd name="connsiteX0" fmla="*/ 15695 w 28118"/>
                    <a:gd name="connsiteY0" fmla="*/ 32163 h 38588"/>
                    <a:gd name="connsiteX1" fmla="*/ 2512 w 28118"/>
                    <a:gd name="connsiteY1" fmla="*/ 11562 h 38588"/>
                    <a:gd name="connsiteX2" fmla="*/ 15695 w 28118"/>
                    <a:gd name="connsiteY2" fmla="*/ 11562 h 38588"/>
                    <a:gd name="connsiteX3" fmla="*/ 15695 w 28118"/>
                    <a:gd name="connsiteY3" fmla="*/ 32163 h 38588"/>
                    <a:gd name="connsiteX4" fmla="*/ 14322 w 28118"/>
                    <a:gd name="connsiteY4" fmla="*/ 36712 h 38588"/>
                    <a:gd name="connsiteX5" fmla="*/ 20888 w 28118"/>
                    <a:gd name="connsiteY5" fmla="*/ 36712 h 38588"/>
                    <a:gd name="connsiteX6" fmla="*/ 20888 w 28118"/>
                    <a:gd name="connsiteY6" fmla="*/ 11562 h 38588"/>
                    <a:gd name="connsiteX7" fmla="*/ 26396 w 28118"/>
                    <a:gd name="connsiteY7" fmla="*/ 11562 h 38588"/>
                    <a:gd name="connsiteX8" fmla="*/ 26396 w 28118"/>
                    <a:gd name="connsiteY8" fmla="*/ 7220 h 38588"/>
                    <a:gd name="connsiteX9" fmla="*/ 20888 w 28118"/>
                    <a:gd name="connsiteY9" fmla="*/ 7220 h 38588"/>
                    <a:gd name="connsiteX10" fmla="*/ 20888 w 28118"/>
                    <a:gd name="connsiteY10" fmla="*/ -1877 h 38588"/>
                    <a:gd name="connsiteX11" fmla="*/ 15695 w 28118"/>
                    <a:gd name="connsiteY11" fmla="*/ -1877 h 38588"/>
                    <a:gd name="connsiteX12" fmla="*/ 15695 w 28118"/>
                    <a:gd name="connsiteY12" fmla="*/ 7220 h 38588"/>
                    <a:gd name="connsiteX13" fmla="*/ -1722 w 28118"/>
                    <a:gd name="connsiteY13" fmla="*/ 7220 h 38588"/>
                    <a:gd name="connsiteX14" fmla="*/ -1722 w 28118"/>
                    <a:gd name="connsiteY14" fmla="*/ 12257 h 38588"/>
                    <a:gd name="connsiteX15" fmla="*/ 14322 w 28118"/>
                    <a:gd name="connsiteY15" fmla="*/ 3671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695" y="32163"/>
                      </a:moveTo>
                      <a:lnTo>
                        <a:pt x="2512" y="11562"/>
                      </a:lnTo>
                      <a:lnTo>
                        <a:pt x="15695" y="11562"/>
                      </a:lnTo>
                      <a:lnTo>
                        <a:pt x="15695" y="32163"/>
                      </a:lnTo>
                      <a:close/>
                      <a:moveTo>
                        <a:pt x="14322" y="36712"/>
                      </a:moveTo>
                      <a:lnTo>
                        <a:pt x="20888" y="36712"/>
                      </a:lnTo>
                      <a:lnTo>
                        <a:pt x="20888" y="11562"/>
                      </a:lnTo>
                      <a:lnTo>
                        <a:pt x="26396" y="11562"/>
                      </a:lnTo>
                      <a:lnTo>
                        <a:pt x="26396" y="7220"/>
                      </a:lnTo>
                      <a:lnTo>
                        <a:pt x="20888" y="7220"/>
                      </a:lnTo>
                      <a:lnTo>
                        <a:pt x="20888" y="-1877"/>
                      </a:lnTo>
                      <a:lnTo>
                        <a:pt x="15695" y="-1877"/>
                      </a:lnTo>
                      <a:lnTo>
                        <a:pt x="15695" y="7220"/>
                      </a:lnTo>
                      <a:lnTo>
                        <a:pt x="-1722" y="7220"/>
                      </a:lnTo>
                      <a:lnTo>
                        <a:pt x="-1722" y="12257"/>
                      </a:lnTo>
                      <a:lnTo>
                        <a:pt x="14322" y="367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66" name="Graphic 2">
              <a:extLst>
                <a:ext uri="{FF2B5EF4-FFF2-40B4-BE49-F238E27FC236}">
                  <a16:creationId xmlns:a16="http://schemas.microsoft.com/office/drawing/2014/main" id="{BF0A8A5C-EBC5-4F5A-AB65-92A99CF91DE2}"/>
                </a:ext>
              </a:extLst>
            </p:cNvPr>
            <p:cNvGrpSpPr/>
            <p:nvPr/>
          </p:nvGrpSpPr>
          <p:grpSpPr>
            <a:xfrm>
              <a:off x="7008757" y="2614496"/>
              <a:ext cx="741793" cy="1483586"/>
              <a:chOff x="7008757" y="2614496"/>
              <a:chExt cx="741793" cy="1483586"/>
            </a:xfrm>
            <a:noFill/>
          </p:grpSpPr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C1C9C24B-2735-48C6-81DB-0FB111C5BEC5}"/>
                  </a:ext>
                </a:extLst>
              </p:cNvPr>
              <p:cNvSpPr/>
              <p:nvPr/>
            </p:nvSpPr>
            <p:spPr>
              <a:xfrm>
                <a:off x="7008757" y="2614496"/>
                <a:ext cx="741793" cy="1483586"/>
              </a:xfrm>
              <a:custGeom>
                <a:avLst/>
                <a:gdLst>
                  <a:gd name="connsiteX0" fmla="*/ 0 w 741793"/>
                  <a:gd name="connsiteY0" fmla="*/ 1483587 h 1483586"/>
                  <a:gd name="connsiteX1" fmla="*/ 741793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0" y="1483587"/>
                    </a:moveTo>
                    <a:cubicBezTo>
                      <a:pt x="245677" y="992233"/>
                      <a:pt x="492941" y="497704"/>
                      <a:pt x="741793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7DD4E8DD-41F8-43CB-9AE4-801CC8A90D29}"/>
                  </a:ext>
                </a:extLst>
              </p:cNvPr>
              <p:cNvSpPr/>
              <p:nvPr/>
            </p:nvSpPr>
            <p:spPr>
              <a:xfrm>
                <a:off x="7008757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9468 h 23670"/>
                  <a:gd name="connsiteX1" fmla="*/ 0 w 18936"/>
                  <a:gd name="connsiteY1" fmla="*/ 23671 h 23670"/>
                  <a:gd name="connsiteX2" fmla="*/ 0 w 18936"/>
                  <a:gd name="connsiteY2" fmla="*/ 0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9468"/>
                    </a:moveTo>
                    <a:lnTo>
                      <a:pt x="0" y="23671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69" name="Graphic 2">
              <a:extLst>
                <a:ext uri="{FF2B5EF4-FFF2-40B4-BE49-F238E27FC236}">
                  <a16:creationId xmlns:a16="http://schemas.microsoft.com/office/drawing/2014/main" id="{68F3F503-90D8-4DD2-9CA2-B97F9C406023}"/>
                </a:ext>
              </a:extLst>
            </p:cNvPr>
            <p:cNvGrpSpPr/>
            <p:nvPr/>
          </p:nvGrpSpPr>
          <p:grpSpPr>
            <a:xfrm>
              <a:off x="6612656" y="4129400"/>
              <a:ext cx="629751" cy="262263"/>
              <a:chOff x="6612656" y="4129400"/>
              <a:chExt cx="629751" cy="262263"/>
            </a:xfrm>
          </p:grpSpPr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61C991B4-2A16-4EF5-A74C-DC89EC4DA4F1}"/>
                  </a:ext>
                </a:extLst>
              </p:cNvPr>
              <p:cNvSpPr/>
              <p:nvPr/>
            </p:nvSpPr>
            <p:spPr>
              <a:xfrm>
                <a:off x="6612656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2 w 629751"/>
                  <a:gd name="connsiteY1" fmla="*/ 262263 h 262263"/>
                  <a:gd name="connsiteX2" fmla="*/ 629751 w 629751"/>
                  <a:gd name="connsiteY2" fmla="*/ 246384 h 262263"/>
                  <a:gd name="connsiteX3" fmla="*/ 629751 w 629751"/>
                  <a:gd name="connsiteY3" fmla="*/ 15879 h 262263"/>
                  <a:gd name="connsiteX4" fmla="*/ 613872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2" y="262263"/>
                    </a:lnTo>
                    <a:cubicBezTo>
                      <a:pt x="624458" y="262263"/>
                      <a:pt x="629751" y="256970"/>
                      <a:pt x="629751" y="246384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2BE99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71" name="Graphic 2">
                <a:extLst>
                  <a:ext uri="{FF2B5EF4-FFF2-40B4-BE49-F238E27FC236}">
                    <a16:creationId xmlns:a16="http://schemas.microsoft.com/office/drawing/2014/main" id="{819C335F-F0E3-41AD-8C71-D086E85E9868}"/>
                  </a:ext>
                </a:extLst>
              </p:cNvPr>
              <p:cNvGrpSpPr/>
              <p:nvPr/>
            </p:nvGrpSpPr>
            <p:grpSpPr>
              <a:xfrm>
                <a:off x="6807722" y="4146214"/>
                <a:ext cx="236581" cy="40036"/>
                <a:chOff x="6807722" y="4146214"/>
                <a:chExt cx="236581" cy="40036"/>
              </a:xfrm>
              <a:solidFill>
                <a:srgbClr val="000000"/>
              </a:solidFill>
            </p:grpSpPr>
            <p:sp>
              <p:nvSpPr>
                <p:cNvPr id="572" name="Freeform: Shape 571">
                  <a:extLst>
                    <a:ext uri="{FF2B5EF4-FFF2-40B4-BE49-F238E27FC236}">
                      <a16:creationId xmlns:a16="http://schemas.microsoft.com/office/drawing/2014/main" id="{B1F334A1-0D25-4D61-A53A-B2ED8E1AD77E}"/>
                    </a:ext>
                  </a:extLst>
                </p:cNvPr>
                <p:cNvSpPr/>
                <p:nvPr/>
              </p:nvSpPr>
              <p:spPr>
                <a:xfrm flipV="1">
                  <a:off x="6807722" y="4146908"/>
                  <a:ext cx="33023" cy="38588"/>
                </a:xfrm>
                <a:custGeom>
                  <a:avLst/>
                  <a:gdLst>
                    <a:gd name="connsiteX0" fmla="*/ 2 w 33023"/>
                    <a:gd name="connsiteY0" fmla="*/ 36693 h 38588"/>
                    <a:gd name="connsiteX1" fmla="*/ 5609 w 33023"/>
                    <a:gd name="connsiteY1" fmla="*/ 36693 h 38588"/>
                    <a:gd name="connsiteX2" fmla="*/ 15203 w 33023"/>
                    <a:gd name="connsiteY2" fmla="*/ 22344 h 38588"/>
                    <a:gd name="connsiteX3" fmla="*/ 24838 w 33023"/>
                    <a:gd name="connsiteY3" fmla="*/ 36693 h 38588"/>
                    <a:gd name="connsiteX4" fmla="*/ 30445 w 33023"/>
                    <a:gd name="connsiteY4" fmla="*/ 36693 h 38588"/>
                    <a:gd name="connsiteX5" fmla="*/ 18040 w 33023"/>
                    <a:gd name="connsiteY5" fmla="*/ 18160 h 38588"/>
                    <a:gd name="connsiteX6" fmla="*/ 31272 w 33023"/>
                    <a:gd name="connsiteY6" fmla="*/ -1896 h 38588"/>
                    <a:gd name="connsiteX7" fmla="*/ 25665 w 33023"/>
                    <a:gd name="connsiteY7" fmla="*/ -1896 h 38588"/>
                    <a:gd name="connsiteX8" fmla="*/ 14814 w 33023"/>
                    <a:gd name="connsiteY8" fmla="*/ 14513 h 38588"/>
                    <a:gd name="connsiteX9" fmla="*/ 3881 w 33023"/>
                    <a:gd name="connsiteY9" fmla="*/ -1896 h 38588"/>
                    <a:gd name="connsiteX10" fmla="*/ -1751 w 33023"/>
                    <a:gd name="connsiteY10" fmla="*/ -1896 h 38588"/>
                    <a:gd name="connsiteX11" fmla="*/ 12019 w 33023"/>
                    <a:gd name="connsiteY11" fmla="*/ 18706 h 38588"/>
                    <a:gd name="connsiteX12" fmla="*/ 2 w 33023"/>
                    <a:gd name="connsiteY12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2" y="36693"/>
                      </a:moveTo>
                      <a:lnTo>
                        <a:pt x="5609" y="36693"/>
                      </a:lnTo>
                      <a:lnTo>
                        <a:pt x="15203" y="22344"/>
                      </a:lnTo>
                      <a:lnTo>
                        <a:pt x="24838" y="36693"/>
                      </a:lnTo>
                      <a:lnTo>
                        <a:pt x="30445" y="36693"/>
                      </a:lnTo>
                      <a:lnTo>
                        <a:pt x="18040" y="18160"/>
                      </a:lnTo>
                      <a:lnTo>
                        <a:pt x="31272" y="-1896"/>
                      </a:lnTo>
                      <a:lnTo>
                        <a:pt x="25665" y="-1896"/>
                      </a:lnTo>
                      <a:lnTo>
                        <a:pt x="14814" y="14513"/>
                      </a:lnTo>
                      <a:lnTo>
                        <a:pt x="3881" y="-1896"/>
                      </a:lnTo>
                      <a:lnTo>
                        <a:pt x="-1751" y="-1896"/>
                      </a:lnTo>
                      <a:lnTo>
                        <a:pt x="12019" y="18706"/>
                      </a:lnTo>
                      <a:lnTo>
                        <a:pt x="2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3" name="Freeform: Shape 572">
                  <a:extLst>
                    <a:ext uri="{FF2B5EF4-FFF2-40B4-BE49-F238E27FC236}">
                      <a16:creationId xmlns:a16="http://schemas.microsoft.com/office/drawing/2014/main" id="{1AA62CC2-C6BF-4BFD-95B4-8E79B02673FC}"/>
                    </a:ext>
                  </a:extLst>
                </p:cNvPr>
                <p:cNvSpPr/>
                <p:nvPr/>
              </p:nvSpPr>
              <p:spPr>
                <a:xfrm flipV="1">
                  <a:off x="6842402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4" name="Freeform: Shape 573">
                  <a:extLst>
                    <a:ext uri="{FF2B5EF4-FFF2-40B4-BE49-F238E27FC236}">
                      <a16:creationId xmlns:a16="http://schemas.microsoft.com/office/drawing/2014/main" id="{B0C0F2E0-690E-4637-B733-E93DBA6D16DE}"/>
                    </a:ext>
                  </a:extLst>
                </p:cNvPr>
                <p:cNvSpPr/>
                <p:nvPr/>
              </p:nvSpPr>
              <p:spPr>
                <a:xfrm flipV="1">
                  <a:off x="6864834" y="4154740"/>
                  <a:ext cx="33130" cy="28325"/>
                </a:xfrm>
                <a:custGeom>
                  <a:avLst/>
                  <a:gdLst>
                    <a:gd name="connsiteX0" fmla="*/ 30892 w 33130"/>
                    <a:gd name="connsiteY0" fmla="*/ 22051 h 28325"/>
                    <a:gd name="connsiteX1" fmla="*/ 4221 w 33130"/>
                    <a:gd name="connsiteY1" fmla="*/ 12565 h 28325"/>
                    <a:gd name="connsiteX2" fmla="*/ 30892 w 33130"/>
                    <a:gd name="connsiteY2" fmla="*/ 3137 h 28325"/>
                    <a:gd name="connsiteX3" fmla="*/ 30892 w 33130"/>
                    <a:gd name="connsiteY3" fmla="*/ -1569 h 28325"/>
                    <a:gd name="connsiteX4" fmla="*/ -2239 w 33130"/>
                    <a:gd name="connsiteY4" fmla="*/ 10448 h 28325"/>
                    <a:gd name="connsiteX5" fmla="*/ -2239 w 33130"/>
                    <a:gd name="connsiteY5" fmla="*/ 14740 h 28325"/>
                    <a:gd name="connsiteX6" fmla="*/ 30892 w 33130"/>
                    <a:gd name="connsiteY6" fmla="*/ 26757 h 28325"/>
                    <a:gd name="connsiteX7" fmla="*/ 30892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892" y="22051"/>
                      </a:moveTo>
                      <a:lnTo>
                        <a:pt x="4221" y="12565"/>
                      </a:lnTo>
                      <a:lnTo>
                        <a:pt x="30892" y="3137"/>
                      </a:lnTo>
                      <a:lnTo>
                        <a:pt x="30892" y="-1569"/>
                      </a:lnTo>
                      <a:lnTo>
                        <a:pt x="-2239" y="10448"/>
                      </a:lnTo>
                      <a:lnTo>
                        <a:pt x="-2239" y="14740"/>
                      </a:lnTo>
                      <a:lnTo>
                        <a:pt x="30892" y="26757"/>
                      </a:lnTo>
                      <a:lnTo>
                        <a:pt x="30892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5" name="Freeform: Shape 574">
                  <a:extLst>
                    <a:ext uri="{FF2B5EF4-FFF2-40B4-BE49-F238E27FC236}">
                      <a16:creationId xmlns:a16="http://schemas.microsoft.com/office/drawing/2014/main" id="{4EB767DF-165E-4987-AC48-A4BD50C3E160}"/>
                    </a:ext>
                  </a:extLst>
                </p:cNvPr>
                <p:cNvSpPr/>
                <p:nvPr/>
              </p:nvSpPr>
              <p:spPr>
                <a:xfrm flipV="1">
                  <a:off x="6909183" y="4161464"/>
                  <a:ext cx="33130" cy="14936"/>
                </a:xfrm>
                <a:custGeom>
                  <a:avLst/>
                  <a:gdLst>
                    <a:gd name="connsiteX0" fmla="*/ -2234 w 33130"/>
                    <a:gd name="connsiteY0" fmla="*/ 13371 h 14936"/>
                    <a:gd name="connsiteX1" fmla="*/ 30897 w 33130"/>
                    <a:gd name="connsiteY1" fmla="*/ 13371 h 14936"/>
                    <a:gd name="connsiteX2" fmla="*/ 30897 w 33130"/>
                    <a:gd name="connsiteY2" fmla="*/ 9029 h 14936"/>
                    <a:gd name="connsiteX3" fmla="*/ -2234 w 33130"/>
                    <a:gd name="connsiteY3" fmla="*/ 9029 h 14936"/>
                    <a:gd name="connsiteX4" fmla="*/ -2234 w 33130"/>
                    <a:gd name="connsiteY4" fmla="*/ 13371 h 14936"/>
                    <a:gd name="connsiteX5" fmla="*/ -2234 w 33130"/>
                    <a:gd name="connsiteY5" fmla="*/ 2826 h 14936"/>
                    <a:gd name="connsiteX6" fmla="*/ 30897 w 33130"/>
                    <a:gd name="connsiteY6" fmla="*/ 2826 h 14936"/>
                    <a:gd name="connsiteX7" fmla="*/ 30897 w 33130"/>
                    <a:gd name="connsiteY7" fmla="*/ -1565 h 14936"/>
                    <a:gd name="connsiteX8" fmla="*/ -2234 w 33130"/>
                    <a:gd name="connsiteY8" fmla="*/ -1565 h 14936"/>
                    <a:gd name="connsiteX9" fmla="*/ -2234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34" y="13371"/>
                      </a:moveTo>
                      <a:lnTo>
                        <a:pt x="30897" y="13371"/>
                      </a:lnTo>
                      <a:lnTo>
                        <a:pt x="30897" y="9029"/>
                      </a:lnTo>
                      <a:lnTo>
                        <a:pt x="-2234" y="9029"/>
                      </a:lnTo>
                      <a:lnTo>
                        <a:pt x="-2234" y="13371"/>
                      </a:lnTo>
                      <a:close/>
                      <a:moveTo>
                        <a:pt x="-2234" y="2826"/>
                      </a:moveTo>
                      <a:lnTo>
                        <a:pt x="30897" y="2826"/>
                      </a:lnTo>
                      <a:lnTo>
                        <a:pt x="30897" y="-1565"/>
                      </a:lnTo>
                      <a:lnTo>
                        <a:pt x="-2234" y="-1565"/>
                      </a:lnTo>
                      <a:lnTo>
                        <a:pt x="-2234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6" name="Freeform: Shape 575">
                  <a:extLst>
                    <a:ext uri="{FF2B5EF4-FFF2-40B4-BE49-F238E27FC236}">
                      <a16:creationId xmlns:a16="http://schemas.microsoft.com/office/drawing/2014/main" id="{D7FDF1E2-AE0B-4916-A41D-CEFD4934B7A4}"/>
                    </a:ext>
                  </a:extLst>
                </p:cNvPr>
                <p:cNvSpPr/>
                <p:nvPr/>
              </p:nvSpPr>
              <p:spPr>
                <a:xfrm flipV="1">
                  <a:off x="6947925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7" name="Freeform: Shape 576">
                  <a:extLst>
                    <a:ext uri="{FF2B5EF4-FFF2-40B4-BE49-F238E27FC236}">
                      <a16:creationId xmlns:a16="http://schemas.microsoft.com/office/drawing/2014/main" id="{BA218103-1D7A-409E-A6DF-339A23A25936}"/>
                    </a:ext>
                  </a:extLst>
                </p:cNvPr>
                <p:cNvSpPr/>
                <p:nvPr/>
              </p:nvSpPr>
              <p:spPr>
                <a:xfrm flipV="1">
                  <a:off x="6968239" y="4146214"/>
                  <a:ext cx="26671" cy="40036"/>
                </a:xfrm>
                <a:custGeom>
                  <a:avLst/>
                  <a:gdLst>
                    <a:gd name="connsiteX0" fmla="*/ 11750 w 26671"/>
                    <a:gd name="connsiteY0" fmla="*/ 34009 h 40036"/>
                    <a:gd name="connsiteX1" fmla="*/ 5688 w 26671"/>
                    <a:gd name="connsiteY1" fmla="*/ 30039 h 40036"/>
                    <a:gd name="connsiteX2" fmla="*/ 3662 w 26671"/>
                    <a:gd name="connsiteY2" fmla="*/ 18114 h 40036"/>
                    <a:gd name="connsiteX3" fmla="*/ 5688 w 26671"/>
                    <a:gd name="connsiteY3" fmla="*/ 6213 h 40036"/>
                    <a:gd name="connsiteX4" fmla="*/ 11750 w 26671"/>
                    <a:gd name="connsiteY4" fmla="*/ 2243 h 40036"/>
                    <a:gd name="connsiteX5" fmla="*/ 17837 w 26671"/>
                    <a:gd name="connsiteY5" fmla="*/ 6213 h 40036"/>
                    <a:gd name="connsiteX6" fmla="*/ 19871 w 26671"/>
                    <a:gd name="connsiteY6" fmla="*/ 18114 h 40036"/>
                    <a:gd name="connsiteX7" fmla="*/ 17837 w 26671"/>
                    <a:gd name="connsiteY7" fmla="*/ 30039 h 40036"/>
                    <a:gd name="connsiteX8" fmla="*/ 11750 w 26671"/>
                    <a:gd name="connsiteY8" fmla="*/ 34009 h 40036"/>
                    <a:gd name="connsiteX9" fmla="*/ 11750 w 26671"/>
                    <a:gd name="connsiteY9" fmla="*/ 38144 h 40036"/>
                    <a:gd name="connsiteX10" fmla="*/ 21666 w 26671"/>
                    <a:gd name="connsiteY10" fmla="*/ 33008 h 40036"/>
                    <a:gd name="connsiteX11" fmla="*/ 25090 w 26671"/>
                    <a:gd name="connsiteY11" fmla="*/ 18114 h 40036"/>
                    <a:gd name="connsiteX12" fmla="*/ 21666 w 26671"/>
                    <a:gd name="connsiteY12" fmla="*/ 3235 h 40036"/>
                    <a:gd name="connsiteX13" fmla="*/ 11750 w 26671"/>
                    <a:gd name="connsiteY13" fmla="*/ -1892 h 40036"/>
                    <a:gd name="connsiteX14" fmla="*/ 1842 w 26671"/>
                    <a:gd name="connsiteY14" fmla="*/ 3235 h 40036"/>
                    <a:gd name="connsiteX15" fmla="*/ -1582 w 26671"/>
                    <a:gd name="connsiteY15" fmla="*/ 18114 h 40036"/>
                    <a:gd name="connsiteX16" fmla="*/ 1842 w 26671"/>
                    <a:gd name="connsiteY16" fmla="*/ 33008 h 40036"/>
                    <a:gd name="connsiteX17" fmla="*/ 11750 w 26671"/>
                    <a:gd name="connsiteY17" fmla="*/ 3814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50" y="34009"/>
                      </a:moveTo>
                      <a:cubicBezTo>
                        <a:pt x="9065" y="34009"/>
                        <a:pt x="7044" y="32686"/>
                        <a:pt x="5688" y="30039"/>
                      </a:cubicBezTo>
                      <a:cubicBezTo>
                        <a:pt x="4337" y="27398"/>
                        <a:pt x="3662" y="23423"/>
                        <a:pt x="3662" y="18114"/>
                      </a:cubicBezTo>
                      <a:cubicBezTo>
                        <a:pt x="3662" y="12826"/>
                        <a:pt x="4337" y="8859"/>
                        <a:pt x="5688" y="6213"/>
                      </a:cubicBezTo>
                      <a:cubicBezTo>
                        <a:pt x="7044" y="3566"/>
                        <a:pt x="9065" y="2243"/>
                        <a:pt x="11750" y="2243"/>
                      </a:cubicBezTo>
                      <a:cubicBezTo>
                        <a:pt x="14457" y="2243"/>
                        <a:pt x="16486" y="3566"/>
                        <a:pt x="17837" y="6213"/>
                      </a:cubicBezTo>
                      <a:cubicBezTo>
                        <a:pt x="19193" y="8859"/>
                        <a:pt x="19871" y="12826"/>
                        <a:pt x="19871" y="18114"/>
                      </a:cubicBezTo>
                      <a:cubicBezTo>
                        <a:pt x="19871" y="23423"/>
                        <a:pt x="19193" y="27398"/>
                        <a:pt x="17837" y="30039"/>
                      </a:cubicBezTo>
                      <a:cubicBezTo>
                        <a:pt x="16486" y="32686"/>
                        <a:pt x="14457" y="34009"/>
                        <a:pt x="11750" y="34009"/>
                      </a:cubicBezTo>
                      <a:close/>
                      <a:moveTo>
                        <a:pt x="11750" y="38144"/>
                      </a:moveTo>
                      <a:cubicBezTo>
                        <a:pt x="16078" y="38144"/>
                        <a:pt x="19384" y="36432"/>
                        <a:pt x="21666" y="33008"/>
                      </a:cubicBezTo>
                      <a:cubicBezTo>
                        <a:pt x="23949" y="29590"/>
                        <a:pt x="25090" y="24625"/>
                        <a:pt x="25090" y="18114"/>
                      </a:cubicBezTo>
                      <a:cubicBezTo>
                        <a:pt x="25090" y="11619"/>
                        <a:pt x="23949" y="6659"/>
                        <a:pt x="21666" y="3235"/>
                      </a:cubicBezTo>
                      <a:cubicBezTo>
                        <a:pt x="19384" y="-183"/>
                        <a:pt x="16078" y="-1892"/>
                        <a:pt x="11750" y="-1892"/>
                      </a:cubicBezTo>
                      <a:cubicBezTo>
                        <a:pt x="7428" y="-1892"/>
                        <a:pt x="4125" y="-183"/>
                        <a:pt x="1842" y="3235"/>
                      </a:cubicBezTo>
                      <a:cubicBezTo>
                        <a:pt x="-440" y="6659"/>
                        <a:pt x="-1582" y="11619"/>
                        <a:pt x="-1582" y="18114"/>
                      </a:cubicBezTo>
                      <a:cubicBezTo>
                        <a:pt x="-1582" y="24625"/>
                        <a:pt x="-440" y="29590"/>
                        <a:pt x="1842" y="33008"/>
                      </a:cubicBezTo>
                      <a:cubicBezTo>
                        <a:pt x="4125" y="36432"/>
                        <a:pt x="7428" y="38144"/>
                        <a:pt x="11750" y="38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8" name="Freeform: Shape 577">
                  <a:extLst>
                    <a:ext uri="{FF2B5EF4-FFF2-40B4-BE49-F238E27FC236}">
                      <a16:creationId xmlns:a16="http://schemas.microsoft.com/office/drawing/2014/main" id="{C4582618-EFD4-4198-9EBD-DD53AB4EBC1E}"/>
                    </a:ext>
                  </a:extLst>
                </p:cNvPr>
                <p:cNvSpPr/>
                <p:nvPr/>
              </p:nvSpPr>
              <p:spPr>
                <a:xfrm flipV="1">
                  <a:off x="7004082" y="4178931"/>
                  <a:ext cx="5458" cy="6566"/>
                </a:xfrm>
                <a:custGeom>
                  <a:avLst/>
                  <a:gdLst>
                    <a:gd name="connsiteX0" fmla="*/ -558 w 5458"/>
                    <a:gd name="connsiteY0" fmla="*/ 6609 h 6566"/>
                    <a:gd name="connsiteX1" fmla="*/ 4900 w 5458"/>
                    <a:gd name="connsiteY1" fmla="*/ 6609 h 6566"/>
                    <a:gd name="connsiteX2" fmla="*/ 4900 w 5458"/>
                    <a:gd name="connsiteY2" fmla="*/ 42 h 6566"/>
                    <a:gd name="connsiteX3" fmla="*/ -558 w 5458"/>
                    <a:gd name="connsiteY3" fmla="*/ 42 h 6566"/>
                    <a:gd name="connsiteX4" fmla="*/ -558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58" y="6609"/>
                      </a:moveTo>
                      <a:lnTo>
                        <a:pt x="4900" y="6609"/>
                      </a:lnTo>
                      <a:lnTo>
                        <a:pt x="4900" y="42"/>
                      </a:lnTo>
                      <a:lnTo>
                        <a:pt x="-558" y="42"/>
                      </a:lnTo>
                      <a:lnTo>
                        <a:pt x="-558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9" name="Freeform: Shape 578">
                  <a:extLst>
                    <a:ext uri="{FF2B5EF4-FFF2-40B4-BE49-F238E27FC236}">
                      <a16:creationId xmlns:a16="http://schemas.microsoft.com/office/drawing/2014/main" id="{AE29D3B0-73A9-4FF7-95CA-763D9516C87D}"/>
                    </a:ext>
                  </a:extLst>
                </p:cNvPr>
                <p:cNvSpPr/>
                <p:nvPr/>
              </p:nvSpPr>
              <p:spPr>
                <a:xfrm flipV="1">
                  <a:off x="7019335" y="4146908"/>
                  <a:ext cx="24967" cy="39341"/>
                </a:xfrm>
                <a:custGeom>
                  <a:avLst/>
                  <a:gdLst>
                    <a:gd name="connsiteX0" fmla="*/ 84 w 24967"/>
                    <a:gd name="connsiteY0" fmla="*/ 37491 h 39341"/>
                    <a:gd name="connsiteX1" fmla="*/ 20578 w 24967"/>
                    <a:gd name="connsiteY1" fmla="*/ 37491 h 39341"/>
                    <a:gd name="connsiteX2" fmla="*/ 20578 w 24967"/>
                    <a:gd name="connsiteY2" fmla="*/ 33092 h 39341"/>
                    <a:gd name="connsiteX3" fmla="*/ 4864 w 24967"/>
                    <a:gd name="connsiteY3" fmla="*/ 33092 h 39341"/>
                    <a:gd name="connsiteX4" fmla="*/ 4864 w 24967"/>
                    <a:gd name="connsiteY4" fmla="*/ 23639 h 39341"/>
                    <a:gd name="connsiteX5" fmla="*/ 7130 w 24967"/>
                    <a:gd name="connsiteY5" fmla="*/ 24218 h 39341"/>
                    <a:gd name="connsiteX6" fmla="*/ 9413 w 24967"/>
                    <a:gd name="connsiteY6" fmla="*/ 24408 h 39341"/>
                    <a:gd name="connsiteX7" fmla="*/ 19643 w 24967"/>
                    <a:gd name="connsiteY7" fmla="*/ 20868 h 39341"/>
                    <a:gd name="connsiteX8" fmla="*/ 23423 w 24967"/>
                    <a:gd name="connsiteY8" fmla="*/ 11283 h 39341"/>
                    <a:gd name="connsiteX9" fmla="*/ 19544 w 24967"/>
                    <a:gd name="connsiteY9" fmla="*/ 1599 h 39341"/>
                    <a:gd name="connsiteX10" fmla="*/ 8611 w 24967"/>
                    <a:gd name="connsiteY10" fmla="*/ -1850 h 39341"/>
                    <a:gd name="connsiteX11" fmla="*/ 3657 w 24967"/>
                    <a:gd name="connsiteY11" fmla="*/ -1437 h 39341"/>
                    <a:gd name="connsiteX12" fmla="*/ -1545 w 24967"/>
                    <a:gd name="connsiteY12" fmla="*/ -196 h 39341"/>
                    <a:gd name="connsiteX13" fmla="*/ -1545 w 24967"/>
                    <a:gd name="connsiteY13" fmla="*/ 5056 h 39341"/>
                    <a:gd name="connsiteX14" fmla="*/ 3260 w 24967"/>
                    <a:gd name="connsiteY14" fmla="*/ 3170 h 39341"/>
                    <a:gd name="connsiteX15" fmla="*/ 8503 w 24967"/>
                    <a:gd name="connsiteY15" fmla="*/ 2550 h 39341"/>
                    <a:gd name="connsiteX16" fmla="*/ 15582 w 24967"/>
                    <a:gd name="connsiteY16" fmla="*/ 4898 h 39341"/>
                    <a:gd name="connsiteX17" fmla="*/ 18196 w 24967"/>
                    <a:gd name="connsiteY17" fmla="*/ 11283 h 39341"/>
                    <a:gd name="connsiteX18" fmla="*/ 15582 w 24967"/>
                    <a:gd name="connsiteY18" fmla="*/ 17659 h 39341"/>
                    <a:gd name="connsiteX19" fmla="*/ 8503 w 24967"/>
                    <a:gd name="connsiteY19" fmla="*/ 20016 h 39341"/>
                    <a:gd name="connsiteX20" fmla="*/ 4327 w 24967"/>
                    <a:gd name="connsiteY20" fmla="*/ 19553 h 39341"/>
                    <a:gd name="connsiteX21" fmla="*/ 84 w 24967"/>
                    <a:gd name="connsiteY21" fmla="*/ 18106 h 39341"/>
                    <a:gd name="connsiteX22" fmla="*/ 84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84" y="37491"/>
                      </a:moveTo>
                      <a:lnTo>
                        <a:pt x="20578" y="37491"/>
                      </a:lnTo>
                      <a:lnTo>
                        <a:pt x="20578" y="33092"/>
                      </a:lnTo>
                      <a:lnTo>
                        <a:pt x="4864" y="33092"/>
                      </a:lnTo>
                      <a:lnTo>
                        <a:pt x="4864" y="23639"/>
                      </a:lnTo>
                      <a:cubicBezTo>
                        <a:pt x="5620" y="23898"/>
                        <a:pt x="6375" y="24091"/>
                        <a:pt x="7130" y="24218"/>
                      </a:cubicBezTo>
                      <a:cubicBezTo>
                        <a:pt x="7891" y="24345"/>
                        <a:pt x="8652" y="24408"/>
                        <a:pt x="9413" y="24408"/>
                      </a:cubicBezTo>
                      <a:cubicBezTo>
                        <a:pt x="13719" y="24408"/>
                        <a:pt x="17129" y="23228"/>
                        <a:pt x="19643" y="20868"/>
                      </a:cubicBezTo>
                      <a:cubicBezTo>
                        <a:pt x="22163" y="18508"/>
                        <a:pt x="23423" y="15313"/>
                        <a:pt x="23423" y="11283"/>
                      </a:cubicBezTo>
                      <a:cubicBezTo>
                        <a:pt x="23423" y="7131"/>
                        <a:pt x="22130" y="3903"/>
                        <a:pt x="19544" y="1599"/>
                      </a:cubicBezTo>
                      <a:cubicBezTo>
                        <a:pt x="16958" y="-701"/>
                        <a:pt x="13314" y="-1850"/>
                        <a:pt x="8611" y="-1850"/>
                      </a:cubicBezTo>
                      <a:cubicBezTo>
                        <a:pt x="6990" y="-1850"/>
                        <a:pt x="5338" y="-1712"/>
                        <a:pt x="3657" y="-1437"/>
                      </a:cubicBezTo>
                      <a:cubicBezTo>
                        <a:pt x="1981" y="-1161"/>
                        <a:pt x="247" y="-747"/>
                        <a:pt x="-1545" y="-196"/>
                      </a:cubicBezTo>
                      <a:lnTo>
                        <a:pt x="-1545" y="5056"/>
                      </a:lnTo>
                      <a:cubicBezTo>
                        <a:pt x="4" y="4212"/>
                        <a:pt x="1606" y="3583"/>
                        <a:pt x="3260" y="3170"/>
                      </a:cubicBezTo>
                      <a:cubicBezTo>
                        <a:pt x="4914" y="2756"/>
                        <a:pt x="6662" y="2550"/>
                        <a:pt x="8503" y="2550"/>
                      </a:cubicBezTo>
                      <a:cubicBezTo>
                        <a:pt x="11486" y="2550"/>
                        <a:pt x="13846" y="3333"/>
                        <a:pt x="15582" y="4898"/>
                      </a:cubicBezTo>
                      <a:cubicBezTo>
                        <a:pt x="17325" y="6464"/>
                        <a:pt x="18196" y="8592"/>
                        <a:pt x="18196" y="11283"/>
                      </a:cubicBezTo>
                      <a:cubicBezTo>
                        <a:pt x="18196" y="13968"/>
                        <a:pt x="17325" y="16094"/>
                        <a:pt x="15582" y="17659"/>
                      </a:cubicBezTo>
                      <a:cubicBezTo>
                        <a:pt x="13846" y="19231"/>
                        <a:pt x="11486" y="20016"/>
                        <a:pt x="8503" y="20016"/>
                      </a:cubicBezTo>
                      <a:cubicBezTo>
                        <a:pt x="7108" y="20016"/>
                        <a:pt x="5716" y="19862"/>
                        <a:pt x="4327" y="19553"/>
                      </a:cubicBezTo>
                      <a:cubicBezTo>
                        <a:pt x="2943" y="19245"/>
                        <a:pt x="1529" y="18762"/>
                        <a:pt x="84" y="18106"/>
                      </a:cubicBezTo>
                      <a:lnTo>
                        <a:pt x="84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80" name="Graphic 2">
                <a:extLst>
                  <a:ext uri="{FF2B5EF4-FFF2-40B4-BE49-F238E27FC236}">
                    <a16:creationId xmlns:a16="http://schemas.microsoft.com/office/drawing/2014/main" id="{EC01BFC1-DDDA-4BEB-BE58-7A1A93972B24}"/>
                  </a:ext>
                </a:extLst>
              </p:cNvPr>
              <p:cNvGrpSpPr/>
              <p:nvPr/>
            </p:nvGrpSpPr>
            <p:grpSpPr>
              <a:xfrm>
                <a:off x="6631405" y="4204548"/>
                <a:ext cx="591398" cy="52697"/>
                <a:chOff x="6631405" y="4204548"/>
                <a:chExt cx="591398" cy="52697"/>
              </a:xfrm>
              <a:solidFill>
                <a:srgbClr val="000000"/>
              </a:solidFill>
            </p:grpSpPr>
            <p:sp>
              <p:nvSpPr>
                <p:cNvPr id="581" name="Freeform: Shape 580">
                  <a:extLst>
                    <a:ext uri="{FF2B5EF4-FFF2-40B4-BE49-F238E27FC236}">
                      <a16:creationId xmlns:a16="http://schemas.microsoft.com/office/drawing/2014/main" id="{4D5DC67D-725D-4A07-82ED-B59E3F055AFF}"/>
                    </a:ext>
                  </a:extLst>
                </p:cNvPr>
                <p:cNvSpPr/>
                <p:nvPr/>
              </p:nvSpPr>
              <p:spPr>
                <a:xfrm flipV="1">
                  <a:off x="6631405" y="4215126"/>
                  <a:ext cx="22122" cy="30393"/>
                </a:xfrm>
                <a:custGeom>
                  <a:avLst/>
                  <a:gdLst>
                    <a:gd name="connsiteX0" fmla="*/ 19301 w 22122"/>
                    <a:gd name="connsiteY0" fmla="*/ 27544 h 30393"/>
                    <a:gd name="connsiteX1" fmla="*/ 19301 w 22122"/>
                    <a:gd name="connsiteY1" fmla="*/ 23045 h 30393"/>
                    <a:gd name="connsiteX2" fmla="*/ 15116 w 22122"/>
                    <a:gd name="connsiteY2" fmla="*/ 24592 h 30393"/>
                    <a:gd name="connsiteX3" fmla="*/ 10617 w 22122"/>
                    <a:gd name="connsiteY3" fmla="*/ 25113 h 30393"/>
                    <a:gd name="connsiteX4" fmla="*/ 5308 w 22122"/>
                    <a:gd name="connsiteY4" fmla="*/ 24029 h 30393"/>
                    <a:gd name="connsiteX5" fmla="*/ 3538 w 22122"/>
                    <a:gd name="connsiteY5" fmla="*/ 20771 h 30393"/>
                    <a:gd name="connsiteX6" fmla="*/ 4803 w 22122"/>
                    <a:gd name="connsiteY6" fmla="*/ 18174 h 30393"/>
                    <a:gd name="connsiteX7" fmla="*/ 9898 w 22122"/>
                    <a:gd name="connsiteY7" fmla="*/ 16379 h 30393"/>
                    <a:gd name="connsiteX8" fmla="*/ 11527 w 22122"/>
                    <a:gd name="connsiteY8" fmla="*/ 16015 h 30393"/>
                    <a:gd name="connsiteX9" fmla="*/ 18722 w 22122"/>
                    <a:gd name="connsiteY9" fmla="*/ 12956 h 30393"/>
                    <a:gd name="connsiteX10" fmla="*/ 20856 w 22122"/>
                    <a:gd name="connsiteY10" fmla="*/ 7439 h 30393"/>
                    <a:gd name="connsiteX11" fmla="*/ 17663 w 22122"/>
                    <a:gd name="connsiteY11" fmla="*/ 1046 h 30393"/>
                    <a:gd name="connsiteX12" fmla="*/ 8889 w 22122"/>
                    <a:gd name="connsiteY12" fmla="*/ -1302 h 30393"/>
                    <a:gd name="connsiteX13" fmla="*/ 4042 w 22122"/>
                    <a:gd name="connsiteY13" fmla="*/ -848 h 30393"/>
                    <a:gd name="connsiteX14" fmla="*/ -1267 w 22122"/>
                    <a:gd name="connsiteY14" fmla="*/ 509 h 30393"/>
                    <a:gd name="connsiteX15" fmla="*/ -1267 w 22122"/>
                    <a:gd name="connsiteY15" fmla="*/ 5421 h 30393"/>
                    <a:gd name="connsiteX16" fmla="*/ 3927 w 22122"/>
                    <a:gd name="connsiteY16" fmla="*/ 3362 h 30393"/>
                    <a:gd name="connsiteX17" fmla="*/ 8996 w 22122"/>
                    <a:gd name="connsiteY17" fmla="*/ 2684 h 30393"/>
                    <a:gd name="connsiteX18" fmla="*/ 14157 w 22122"/>
                    <a:gd name="connsiteY18" fmla="*/ 3833 h 30393"/>
                    <a:gd name="connsiteX19" fmla="*/ 15968 w 22122"/>
                    <a:gd name="connsiteY19" fmla="*/ 7075 h 30393"/>
                    <a:gd name="connsiteX20" fmla="*/ 14661 w 22122"/>
                    <a:gd name="connsiteY20" fmla="*/ 10044 h 30393"/>
                    <a:gd name="connsiteX21" fmla="*/ 8938 w 22122"/>
                    <a:gd name="connsiteY21" fmla="*/ 12038 h 30393"/>
                    <a:gd name="connsiteX22" fmla="*/ 7284 w 22122"/>
                    <a:gd name="connsiteY22" fmla="*/ 12426 h 30393"/>
                    <a:gd name="connsiteX23" fmla="*/ 900 w 22122"/>
                    <a:gd name="connsiteY23" fmla="*/ 15279 h 30393"/>
                    <a:gd name="connsiteX24" fmla="*/ -1060 w 22122"/>
                    <a:gd name="connsiteY24" fmla="*/ 20564 h 30393"/>
                    <a:gd name="connsiteX25" fmla="*/ 1834 w 22122"/>
                    <a:gd name="connsiteY25" fmla="*/ 26866 h 30393"/>
                    <a:gd name="connsiteX26" fmla="*/ 10055 w 22122"/>
                    <a:gd name="connsiteY26" fmla="*/ 29091 h 30393"/>
                    <a:gd name="connsiteX27" fmla="*/ 15009 w 22122"/>
                    <a:gd name="connsiteY27" fmla="*/ 28702 h 30393"/>
                    <a:gd name="connsiteX28" fmla="*/ 19301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01" y="27544"/>
                      </a:moveTo>
                      <a:lnTo>
                        <a:pt x="19301" y="23045"/>
                      </a:lnTo>
                      <a:cubicBezTo>
                        <a:pt x="17961" y="23734"/>
                        <a:pt x="16566" y="24250"/>
                        <a:pt x="15116" y="24592"/>
                      </a:cubicBezTo>
                      <a:cubicBezTo>
                        <a:pt x="13672" y="24939"/>
                        <a:pt x="12172" y="25113"/>
                        <a:pt x="10617" y="25113"/>
                      </a:cubicBezTo>
                      <a:cubicBezTo>
                        <a:pt x="8257" y="25113"/>
                        <a:pt x="6488" y="24752"/>
                        <a:pt x="5308" y="24029"/>
                      </a:cubicBezTo>
                      <a:cubicBezTo>
                        <a:pt x="4128" y="23307"/>
                        <a:pt x="3538" y="22221"/>
                        <a:pt x="3538" y="20771"/>
                      </a:cubicBezTo>
                      <a:cubicBezTo>
                        <a:pt x="3538" y="19668"/>
                        <a:pt x="3960" y="18803"/>
                        <a:pt x="4803" y="18174"/>
                      </a:cubicBezTo>
                      <a:cubicBezTo>
                        <a:pt x="5647" y="17545"/>
                        <a:pt x="7345" y="16947"/>
                        <a:pt x="9898" y="16379"/>
                      </a:cubicBezTo>
                      <a:lnTo>
                        <a:pt x="11527" y="16015"/>
                      </a:lnTo>
                      <a:cubicBezTo>
                        <a:pt x="14901" y="15293"/>
                        <a:pt x="17300" y="14273"/>
                        <a:pt x="18722" y="12956"/>
                      </a:cubicBezTo>
                      <a:cubicBezTo>
                        <a:pt x="20144" y="11638"/>
                        <a:pt x="20856" y="9799"/>
                        <a:pt x="20856" y="7439"/>
                      </a:cubicBezTo>
                      <a:cubicBezTo>
                        <a:pt x="20856" y="4749"/>
                        <a:pt x="19792" y="2618"/>
                        <a:pt x="17663" y="1046"/>
                      </a:cubicBezTo>
                      <a:cubicBezTo>
                        <a:pt x="15535" y="-519"/>
                        <a:pt x="12610" y="-1302"/>
                        <a:pt x="8889" y="-1302"/>
                      </a:cubicBezTo>
                      <a:cubicBezTo>
                        <a:pt x="7339" y="-1302"/>
                        <a:pt x="5724" y="-1151"/>
                        <a:pt x="4042" y="-848"/>
                      </a:cubicBezTo>
                      <a:cubicBezTo>
                        <a:pt x="2361" y="-544"/>
                        <a:pt x="591" y="-92"/>
                        <a:pt x="-1267" y="509"/>
                      </a:cubicBezTo>
                      <a:lnTo>
                        <a:pt x="-1267" y="5421"/>
                      </a:lnTo>
                      <a:cubicBezTo>
                        <a:pt x="492" y="4506"/>
                        <a:pt x="2223" y="3820"/>
                        <a:pt x="3927" y="3362"/>
                      </a:cubicBezTo>
                      <a:cubicBezTo>
                        <a:pt x="5630" y="2910"/>
                        <a:pt x="7320" y="2684"/>
                        <a:pt x="8996" y="2684"/>
                      </a:cubicBezTo>
                      <a:cubicBezTo>
                        <a:pt x="11235" y="2684"/>
                        <a:pt x="12955" y="3067"/>
                        <a:pt x="14157" y="3833"/>
                      </a:cubicBezTo>
                      <a:cubicBezTo>
                        <a:pt x="15364" y="4600"/>
                        <a:pt x="15968" y="5680"/>
                        <a:pt x="15968" y="7075"/>
                      </a:cubicBezTo>
                      <a:cubicBezTo>
                        <a:pt x="15968" y="8366"/>
                        <a:pt x="15532" y="9355"/>
                        <a:pt x="14661" y="10044"/>
                      </a:cubicBezTo>
                      <a:cubicBezTo>
                        <a:pt x="13796" y="10734"/>
                        <a:pt x="11888" y="11398"/>
                        <a:pt x="8938" y="12038"/>
                      </a:cubicBezTo>
                      <a:lnTo>
                        <a:pt x="7284" y="12426"/>
                      </a:lnTo>
                      <a:cubicBezTo>
                        <a:pt x="4340" y="13044"/>
                        <a:pt x="2212" y="13995"/>
                        <a:pt x="900" y="15279"/>
                      </a:cubicBezTo>
                      <a:cubicBezTo>
                        <a:pt x="-407" y="16564"/>
                        <a:pt x="-1060" y="18326"/>
                        <a:pt x="-1060" y="20564"/>
                      </a:cubicBezTo>
                      <a:cubicBezTo>
                        <a:pt x="-1060" y="23288"/>
                        <a:pt x="-96" y="25388"/>
                        <a:pt x="1834" y="26866"/>
                      </a:cubicBezTo>
                      <a:cubicBezTo>
                        <a:pt x="3764" y="28349"/>
                        <a:pt x="6504" y="29091"/>
                        <a:pt x="10055" y="29091"/>
                      </a:cubicBezTo>
                      <a:cubicBezTo>
                        <a:pt x="11808" y="29091"/>
                        <a:pt x="13459" y="28961"/>
                        <a:pt x="15009" y="28702"/>
                      </a:cubicBezTo>
                      <a:cubicBezTo>
                        <a:pt x="16563" y="28448"/>
                        <a:pt x="17994" y="28062"/>
                        <a:pt x="19301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2" name="Freeform: Shape 581">
                  <a:extLst>
                    <a:ext uri="{FF2B5EF4-FFF2-40B4-BE49-F238E27FC236}">
                      <a16:creationId xmlns:a16="http://schemas.microsoft.com/office/drawing/2014/main" id="{98554A33-0980-4E7D-B3D5-AA4F91C3776D}"/>
                    </a:ext>
                  </a:extLst>
                </p:cNvPr>
                <p:cNvSpPr/>
                <p:nvPr/>
              </p:nvSpPr>
              <p:spPr>
                <a:xfrm flipV="1">
                  <a:off x="6659031" y="4215126"/>
                  <a:ext cx="25869" cy="40648"/>
                </a:xfrm>
                <a:custGeom>
                  <a:avLst/>
                  <a:gdLst>
                    <a:gd name="connsiteX0" fmla="*/ 3416 w 25869"/>
                    <a:gd name="connsiteY0" fmla="*/ 24774 h 40648"/>
                    <a:gd name="connsiteX1" fmla="*/ 5575 w 25869"/>
                    <a:gd name="connsiteY1" fmla="*/ 16545 h 40648"/>
                    <a:gd name="connsiteX2" fmla="*/ 11504 w 25869"/>
                    <a:gd name="connsiteY2" fmla="*/ 13560 h 40648"/>
                    <a:gd name="connsiteX3" fmla="*/ 17442 w 25869"/>
                    <a:gd name="connsiteY3" fmla="*/ 16545 h 40648"/>
                    <a:gd name="connsiteX4" fmla="*/ 19617 w 25869"/>
                    <a:gd name="connsiteY4" fmla="*/ 24774 h 40648"/>
                    <a:gd name="connsiteX5" fmla="*/ 17442 w 25869"/>
                    <a:gd name="connsiteY5" fmla="*/ 33003 h 40648"/>
                    <a:gd name="connsiteX6" fmla="*/ 11504 w 25869"/>
                    <a:gd name="connsiteY6" fmla="*/ 35988 h 40648"/>
                    <a:gd name="connsiteX7" fmla="*/ 5575 w 25869"/>
                    <a:gd name="connsiteY7" fmla="*/ 33003 h 40648"/>
                    <a:gd name="connsiteX8" fmla="*/ 3416 w 25869"/>
                    <a:gd name="connsiteY8" fmla="*/ 24774 h 40648"/>
                    <a:gd name="connsiteX9" fmla="*/ 19617 w 25869"/>
                    <a:gd name="connsiteY9" fmla="*/ 14668 h 40648"/>
                    <a:gd name="connsiteX10" fmla="*/ 15830 w 25869"/>
                    <a:gd name="connsiteY10" fmla="*/ 10830 h 40648"/>
                    <a:gd name="connsiteX11" fmla="*/ 10338 w 25869"/>
                    <a:gd name="connsiteY11" fmla="*/ 9573 h 40648"/>
                    <a:gd name="connsiteX12" fmla="*/ 1795 w 25869"/>
                    <a:gd name="connsiteY12" fmla="*/ 13758 h 40648"/>
                    <a:gd name="connsiteX13" fmla="*/ -1497 w 25869"/>
                    <a:gd name="connsiteY13" fmla="*/ 24774 h 40648"/>
                    <a:gd name="connsiteX14" fmla="*/ 1795 w 25869"/>
                    <a:gd name="connsiteY14" fmla="*/ 35782 h 40648"/>
                    <a:gd name="connsiteX15" fmla="*/ 10338 w 25869"/>
                    <a:gd name="connsiteY15" fmla="*/ 39966 h 40648"/>
                    <a:gd name="connsiteX16" fmla="*/ 15830 w 25869"/>
                    <a:gd name="connsiteY16" fmla="*/ 38709 h 40648"/>
                    <a:gd name="connsiteX17" fmla="*/ 19617 w 25869"/>
                    <a:gd name="connsiteY17" fmla="*/ 34880 h 40648"/>
                    <a:gd name="connsiteX18" fmla="*/ 19617 w 25869"/>
                    <a:gd name="connsiteY18" fmla="*/ 39272 h 40648"/>
                    <a:gd name="connsiteX19" fmla="*/ 24373 w 25869"/>
                    <a:gd name="connsiteY19" fmla="*/ 39272 h 40648"/>
                    <a:gd name="connsiteX20" fmla="*/ 24373 w 25869"/>
                    <a:gd name="connsiteY20" fmla="*/ -682 h 40648"/>
                    <a:gd name="connsiteX21" fmla="*/ 19617 w 25869"/>
                    <a:gd name="connsiteY21" fmla="*/ -682 h 40648"/>
                    <a:gd name="connsiteX22" fmla="*/ 19617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416" y="24774"/>
                      </a:moveTo>
                      <a:cubicBezTo>
                        <a:pt x="3416" y="21278"/>
                        <a:pt x="4135" y="18535"/>
                        <a:pt x="5575" y="16545"/>
                      </a:cubicBezTo>
                      <a:cubicBezTo>
                        <a:pt x="7014" y="14555"/>
                        <a:pt x="8990" y="13560"/>
                        <a:pt x="11504" y="13560"/>
                      </a:cubicBezTo>
                      <a:cubicBezTo>
                        <a:pt x="14018" y="13560"/>
                        <a:pt x="15998" y="14555"/>
                        <a:pt x="17442" y="16545"/>
                      </a:cubicBezTo>
                      <a:cubicBezTo>
                        <a:pt x="18892" y="18535"/>
                        <a:pt x="19617" y="21278"/>
                        <a:pt x="19617" y="24774"/>
                      </a:cubicBezTo>
                      <a:cubicBezTo>
                        <a:pt x="19617" y="28269"/>
                        <a:pt x="18892" y="31012"/>
                        <a:pt x="17442" y="33003"/>
                      </a:cubicBezTo>
                      <a:cubicBezTo>
                        <a:pt x="15998" y="34993"/>
                        <a:pt x="14018" y="35988"/>
                        <a:pt x="11504" y="35988"/>
                      </a:cubicBezTo>
                      <a:cubicBezTo>
                        <a:pt x="8990" y="35988"/>
                        <a:pt x="7014" y="34993"/>
                        <a:pt x="5575" y="33003"/>
                      </a:cubicBezTo>
                      <a:cubicBezTo>
                        <a:pt x="4135" y="31012"/>
                        <a:pt x="3416" y="28269"/>
                        <a:pt x="3416" y="24774"/>
                      </a:cubicBezTo>
                      <a:close/>
                      <a:moveTo>
                        <a:pt x="19617" y="14668"/>
                      </a:moveTo>
                      <a:cubicBezTo>
                        <a:pt x="18619" y="12948"/>
                        <a:pt x="17357" y="11668"/>
                        <a:pt x="15830" y="10830"/>
                      </a:cubicBezTo>
                      <a:cubicBezTo>
                        <a:pt x="14308" y="9992"/>
                        <a:pt x="12477" y="9573"/>
                        <a:pt x="10338" y="9573"/>
                      </a:cubicBezTo>
                      <a:cubicBezTo>
                        <a:pt x="6843" y="9573"/>
                        <a:pt x="3995" y="10968"/>
                        <a:pt x="1795" y="13758"/>
                      </a:cubicBezTo>
                      <a:cubicBezTo>
                        <a:pt x="-399" y="16553"/>
                        <a:pt x="-1497" y="20225"/>
                        <a:pt x="-1497" y="24774"/>
                      </a:cubicBezTo>
                      <a:cubicBezTo>
                        <a:pt x="-1497" y="29323"/>
                        <a:pt x="-399" y="32992"/>
                        <a:pt x="1795" y="35782"/>
                      </a:cubicBezTo>
                      <a:cubicBezTo>
                        <a:pt x="3995" y="38571"/>
                        <a:pt x="6843" y="39966"/>
                        <a:pt x="10338" y="39966"/>
                      </a:cubicBezTo>
                      <a:cubicBezTo>
                        <a:pt x="12477" y="39966"/>
                        <a:pt x="14308" y="39547"/>
                        <a:pt x="15830" y="38709"/>
                      </a:cubicBezTo>
                      <a:cubicBezTo>
                        <a:pt x="17357" y="37877"/>
                        <a:pt x="18619" y="36600"/>
                        <a:pt x="19617" y="34880"/>
                      </a:cubicBezTo>
                      <a:lnTo>
                        <a:pt x="19617" y="39272"/>
                      </a:lnTo>
                      <a:lnTo>
                        <a:pt x="24373" y="39272"/>
                      </a:lnTo>
                      <a:lnTo>
                        <a:pt x="24373" y="-682"/>
                      </a:lnTo>
                      <a:lnTo>
                        <a:pt x="19617" y="-682"/>
                      </a:lnTo>
                      <a:lnTo>
                        <a:pt x="19617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3" name="Freeform: Shape 582">
                  <a:extLst>
                    <a:ext uri="{FF2B5EF4-FFF2-40B4-BE49-F238E27FC236}">
                      <a16:creationId xmlns:a16="http://schemas.microsoft.com/office/drawing/2014/main" id="{D0F6DE7E-1419-448B-92C1-5C7E2212A323}"/>
                    </a:ext>
                  </a:extLst>
                </p:cNvPr>
                <p:cNvSpPr/>
                <p:nvPr/>
              </p:nvSpPr>
              <p:spPr>
                <a:xfrm flipV="1">
                  <a:off x="6694208" y="4215126"/>
                  <a:ext cx="24240" cy="30393"/>
                </a:xfrm>
                <a:custGeom>
                  <a:avLst/>
                  <a:gdLst>
                    <a:gd name="connsiteX0" fmla="*/ -1585 w 24240"/>
                    <a:gd name="connsiteY0" fmla="*/ 10871 h 30393"/>
                    <a:gd name="connsiteX1" fmla="*/ -1585 w 24240"/>
                    <a:gd name="connsiteY1" fmla="*/ 28396 h 30393"/>
                    <a:gd name="connsiteX2" fmla="*/ 3170 w 24240"/>
                    <a:gd name="connsiteY2" fmla="*/ 28396 h 30393"/>
                    <a:gd name="connsiteX3" fmla="*/ 3170 w 24240"/>
                    <a:gd name="connsiteY3" fmla="*/ 11053 h 30393"/>
                    <a:gd name="connsiteX4" fmla="*/ 4766 w 24240"/>
                    <a:gd name="connsiteY4" fmla="*/ 4884 h 30393"/>
                    <a:gd name="connsiteX5" fmla="*/ 9579 w 24240"/>
                    <a:gd name="connsiteY5" fmla="*/ 2833 h 30393"/>
                    <a:gd name="connsiteX6" fmla="*/ 15658 w 24240"/>
                    <a:gd name="connsiteY6" fmla="*/ 5289 h 30393"/>
                    <a:gd name="connsiteX7" fmla="*/ 17899 w 24240"/>
                    <a:gd name="connsiteY7" fmla="*/ 11988 h 30393"/>
                    <a:gd name="connsiteX8" fmla="*/ 17899 w 24240"/>
                    <a:gd name="connsiteY8" fmla="*/ 28396 h 30393"/>
                    <a:gd name="connsiteX9" fmla="*/ 22655 w 24240"/>
                    <a:gd name="connsiteY9" fmla="*/ 28396 h 30393"/>
                    <a:gd name="connsiteX10" fmla="*/ 22655 w 24240"/>
                    <a:gd name="connsiteY10" fmla="*/ -550 h 30393"/>
                    <a:gd name="connsiteX11" fmla="*/ 17899 w 24240"/>
                    <a:gd name="connsiteY11" fmla="*/ -550 h 30393"/>
                    <a:gd name="connsiteX12" fmla="*/ 17899 w 24240"/>
                    <a:gd name="connsiteY12" fmla="*/ 3900 h 30393"/>
                    <a:gd name="connsiteX13" fmla="*/ 13880 w 24240"/>
                    <a:gd name="connsiteY13" fmla="*/ -20 h 30393"/>
                    <a:gd name="connsiteX14" fmla="*/ 8570 w 24240"/>
                    <a:gd name="connsiteY14" fmla="*/ -1302 h 30393"/>
                    <a:gd name="connsiteX15" fmla="*/ 995 w 24240"/>
                    <a:gd name="connsiteY15" fmla="*/ 1799 h 30393"/>
                    <a:gd name="connsiteX16" fmla="*/ -1585 w 24240"/>
                    <a:gd name="connsiteY16" fmla="*/ 10871 h 30393"/>
                    <a:gd name="connsiteX17" fmla="*/ 10382 w 24240"/>
                    <a:gd name="connsiteY17" fmla="*/ 29091 h 30393"/>
                    <a:gd name="connsiteX18" fmla="*/ 10382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85" y="10871"/>
                      </a:moveTo>
                      <a:lnTo>
                        <a:pt x="-1585" y="28396"/>
                      </a:lnTo>
                      <a:lnTo>
                        <a:pt x="3170" y="28396"/>
                      </a:lnTo>
                      <a:lnTo>
                        <a:pt x="3170" y="11053"/>
                      </a:lnTo>
                      <a:cubicBezTo>
                        <a:pt x="3170" y="8313"/>
                        <a:pt x="3702" y="6257"/>
                        <a:pt x="4766" y="4884"/>
                      </a:cubicBezTo>
                      <a:cubicBezTo>
                        <a:pt x="5836" y="3516"/>
                        <a:pt x="7440" y="2833"/>
                        <a:pt x="9579" y="2833"/>
                      </a:cubicBezTo>
                      <a:cubicBezTo>
                        <a:pt x="12143" y="2833"/>
                        <a:pt x="14169" y="3651"/>
                        <a:pt x="15658" y="5289"/>
                      </a:cubicBezTo>
                      <a:cubicBezTo>
                        <a:pt x="17152" y="6927"/>
                        <a:pt x="17899" y="9159"/>
                        <a:pt x="17899" y="11988"/>
                      </a:cubicBezTo>
                      <a:lnTo>
                        <a:pt x="17899" y="28396"/>
                      </a:lnTo>
                      <a:lnTo>
                        <a:pt x="22655" y="28396"/>
                      </a:lnTo>
                      <a:lnTo>
                        <a:pt x="22655" y="-550"/>
                      </a:lnTo>
                      <a:lnTo>
                        <a:pt x="17899" y="-550"/>
                      </a:lnTo>
                      <a:lnTo>
                        <a:pt x="17899" y="3900"/>
                      </a:lnTo>
                      <a:cubicBezTo>
                        <a:pt x="16747" y="2141"/>
                        <a:pt x="15407" y="834"/>
                        <a:pt x="13880" y="-20"/>
                      </a:cubicBezTo>
                      <a:cubicBezTo>
                        <a:pt x="12358" y="-875"/>
                        <a:pt x="10588" y="-1302"/>
                        <a:pt x="8570" y="-1302"/>
                      </a:cubicBezTo>
                      <a:cubicBezTo>
                        <a:pt x="5246" y="-1302"/>
                        <a:pt x="2721" y="-269"/>
                        <a:pt x="995" y="1799"/>
                      </a:cubicBezTo>
                      <a:cubicBezTo>
                        <a:pt x="-725" y="3867"/>
                        <a:pt x="-1585" y="6891"/>
                        <a:pt x="-1585" y="10871"/>
                      </a:cubicBezTo>
                      <a:close/>
                      <a:moveTo>
                        <a:pt x="10382" y="29091"/>
                      </a:moveTo>
                      <a:lnTo>
                        <a:pt x="10382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4" name="Freeform: Shape 583">
                  <a:extLst>
                    <a:ext uri="{FF2B5EF4-FFF2-40B4-BE49-F238E27FC236}">
                      <a16:creationId xmlns:a16="http://schemas.microsoft.com/office/drawing/2014/main" id="{F648BD8B-E4B0-4AA7-9396-3B493FA6101E}"/>
                    </a:ext>
                  </a:extLst>
                </p:cNvPr>
                <p:cNvSpPr/>
                <p:nvPr/>
              </p:nvSpPr>
              <p:spPr>
                <a:xfrm flipV="1">
                  <a:off x="6726431" y="4215126"/>
                  <a:ext cx="24455" cy="30393"/>
                </a:xfrm>
                <a:custGeom>
                  <a:avLst/>
                  <a:gdLst>
                    <a:gd name="connsiteX0" fmla="*/ 13534 w 24455"/>
                    <a:gd name="connsiteY0" fmla="*/ 13998 h 30393"/>
                    <a:gd name="connsiteX1" fmla="*/ 5545 w 24455"/>
                    <a:gd name="connsiteY1" fmla="*/ 12683 h 30393"/>
                    <a:gd name="connsiteX2" fmla="*/ 3320 w 24455"/>
                    <a:gd name="connsiteY2" fmla="*/ 8184 h 30393"/>
                    <a:gd name="connsiteX3" fmla="*/ 4991 w 24455"/>
                    <a:gd name="connsiteY3" fmla="*/ 4164 h 30393"/>
                    <a:gd name="connsiteX4" fmla="*/ 9523 w 24455"/>
                    <a:gd name="connsiteY4" fmla="*/ 2684 h 30393"/>
                    <a:gd name="connsiteX5" fmla="*/ 15875 w 24455"/>
                    <a:gd name="connsiteY5" fmla="*/ 5487 h 30393"/>
                    <a:gd name="connsiteX6" fmla="*/ 18265 w 24455"/>
                    <a:gd name="connsiteY6" fmla="*/ 12939 h 30393"/>
                    <a:gd name="connsiteX7" fmla="*/ 18265 w 24455"/>
                    <a:gd name="connsiteY7" fmla="*/ 13998 h 30393"/>
                    <a:gd name="connsiteX8" fmla="*/ 13534 w 24455"/>
                    <a:gd name="connsiteY8" fmla="*/ 13998 h 30393"/>
                    <a:gd name="connsiteX9" fmla="*/ 23020 w 24455"/>
                    <a:gd name="connsiteY9" fmla="*/ 15966 h 30393"/>
                    <a:gd name="connsiteX10" fmla="*/ 23020 w 24455"/>
                    <a:gd name="connsiteY10" fmla="*/ -550 h 30393"/>
                    <a:gd name="connsiteX11" fmla="*/ 18265 w 24455"/>
                    <a:gd name="connsiteY11" fmla="*/ -550 h 30393"/>
                    <a:gd name="connsiteX12" fmla="*/ 18265 w 24455"/>
                    <a:gd name="connsiteY12" fmla="*/ 3842 h 30393"/>
                    <a:gd name="connsiteX13" fmla="*/ 14204 w 24455"/>
                    <a:gd name="connsiteY13" fmla="*/ -45 h 30393"/>
                    <a:gd name="connsiteX14" fmla="*/ 8258 w 24455"/>
                    <a:gd name="connsiteY14" fmla="*/ -1302 h 30393"/>
                    <a:gd name="connsiteX15" fmla="*/ 1187 w 24455"/>
                    <a:gd name="connsiteY15" fmla="*/ 1195 h 30393"/>
                    <a:gd name="connsiteX16" fmla="*/ -1435 w 24455"/>
                    <a:gd name="connsiteY16" fmla="*/ 7878 h 30393"/>
                    <a:gd name="connsiteX17" fmla="*/ 1832 w 24455"/>
                    <a:gd name="connsiteY17" fmla="*/ 15238 h 30393"/>
                    <a:gd name="connsiteX18" fmla="*/ 11591 w 24455"/>
                    <a:gd name="connsiteY18" fmla="*/ 17719 h 30393"/>
                    <a:gd name="connsiteX19" fmla="*/ 18265 w 24455"/>
                    <a:gd name="connsiteY19" fmla="*/ 17719 h 30393"/>
                    <a:gd name="connsiteX20" fmla="*/ 18265 w 24455"/>
                    <a:gd name="connsiteY20" fmla="*/ 18191 h 30393"/>
                    <a:gd name="connsiteX21" fmla="*/ 16106 w 24455"/>
                    <a:gd name="connsiteY21" fmla="*/ 23268 h 30393"/>
                    <a:gd name="connsiteX22" fmla="*/ 10044 w 24455"/>
                    <a:gd name="connsiteY22" fmla="*/ 25063 h 30393"/>
                    <a:gd name="connsiteX23" fmla="*/ 5206 w 24455"/>
                    <a:gd name="connsiteY23" fmla="*/ 24468 h 30393"/>
                    <a:gd name="connsiteX24" fmla="*/ 690 w 24455"/>
                    <a:gd name="connsiteY24" fmla="*/ 22681 h 30393"/>
                    <a:gd name="connsiteX25" fmla="*/ 690 w 24455"/>
                    <a:gd name="connsiteY25" fmla="*/ 27081 h 30393"/>
                    <a:gd name="connsiteX26" fmla="*/ 5752 w 24455"/>
                    <a:gd name="connsiteY26" fmla="*/ 28586 h 30393"/>
                    <a:gd name="connsiteX27" fmla="*/ 10532 w 24455"/>
                    <a:gd name="connsiteY27" fmla="*/ 29091 h 30393"/>
                    <a:gd name="connsiteX28" fmla="*/ 19919 w 24455"/>
                    <a:gd name="connsiteY28" fmla="*/ 25832 h 30393"/>
                    <a:gd name="connsiteX29" fmla="*/ 23020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34" y="13998"/>
                      </a:moveTo>
                      <a:cubicBezTo>
                        <a:pt x="9691" y="13998"/>
                        <a:pt x="7028" y="13559"/>
                        <a:pt x="5545" y="12683"/>
                      </a:cubicBezTo>
                      <a:cubicBezTo>
                        <a:pt x="4062" y="11806"/>
                        <a:pt x="3320" y="10306"/>
                        <a:pt x="3320" y="8184"/>
                      </a:cubicBezTo>
                      <a:cubicBezTo>
                        <a:pt x="3320" y="6496"/>
                        <a:pt x="3877" y="5157"/>
                        <a:pt x="4991" y="4164"/>
                      </a:cubicBezTo>
                      <a:cubicBezTo>
                        <a:pt x="6105" y="3177"/>
                        <a:pt x="7615" y="2684"/>
                        <a:pt x="9523" y="2684"/>
                      </a:cubicBezTo>
                      <a:cubicBezTo>
                        <a:pt x="12164" y="2684"/>
                        <a:pt x="14281" y="3618"/>
                        <a:pt x="15875" y="5487"/>
                      </a:cubicBezTo>
                      <a:cubicBezTo>
                        <a:pt x="17468" y="7357"/>
                        <a:pt x="18265" y="9840"/>
                        <a:pt x="18265" y="12939"/>
                      </a:cubicBezTo>
                      <a:lnTo>
                        <a:pt x="18265" y="13998"/>
                      </a:lnTo>
                      <a:lnTo>
                        <a:pt x="13534" y="13998"/>
                      </a:lnTo>
                      <a:close/>
                      <a:moveTo>
                        <a:pt x="23020" y="15966"/>
                      </a:moveTo>
                      <a:lnTo>
                        <a:pt x="23020" y="-550"/>
                      </a:lnTo>
                      <a:lnTo>
                        <a:pt x="18265" y="-550"/>
                      </a:lnTo>
                      <a:lnTo>
                        <a:pt x="18265" y="3842"/>
                      </a:lnTo>
                      <a:cubicBezTo>
                        <a:pt x="17179" y="2088"/>
                        <a:pt x="15825" y="793"/>
                        <a:pt x="14204" y="-45"/>
                      </a:cubicBezTo>
                      <a:cubicBezTo>
                        <a:pt x="12583" y="-883"/>
                        <a:pt x="10601" y="-1302"/>
                        <a:pt x="8258" y="-1302"/>
                      </a:cubicBezTo>
                      <a:cubicBezTo>
                        <a:pt x="5297" y="-1302"/>
                        <a:pt x="2940" y="-470"/>
                        <a:pt x="1187" y="1195"/>
                      </a:cubicBezTo>
                      <a:cubicBezTo>
                        <a:pt x="-561" y="2860"/>
                        <a:pt x="-1435" y="5088"/>
                        <a:pt x="-1435" y="7878"/>
                      </a:cubicBezTo>
                      <a:cubicBezTo>
                        <a:pt x="-1435" y="11131"/>
                        <a:pt x="-346" y="13584"/>
                        <a:pt x="1832" y="15238"/>
                      </a:cubicBezTo>
                      <a:cubicBezTo>
                        <a:pt x="4015" y="16892"/>
                        <a:pt x="7268" y="17719"/>
                        <a:pt x="11591" y="17719"/>
                      </a:cubicBezTo>
                      <a:lnTo>
                        <a:pt x="18265" y="17719"/>
                      </a:lnTo>
                      <a:lnTo>
                        <a:pt x="18265" y="18191"/>
                      </a:lnTo>
                      <a:cubicBezTo>
                        <a:pt x="18265" y="20379"/>
                        <a:pt x="17545" y="22072"/>
                        <a:pt x="16106" y="23268"/>
                      </a:cubicBezTo>
                      <a:cubicBezTo>
                        <a:pt x="14667" y="24465"/>
                        <a:pt x="12646" y="25063"/>
                        <a:pt x="10044" y="25063"/>
                      </a:cubicBezTo>
                      <a:cubicBezTo>
                        <a:pt x="8390" y="25063"/>
                        <a:pt x="6777" y="24865"/>
                        <a:pt x="5206" y="24468"/>
                      </a:cubicBezTo>
                      <a:cubicBezTo>
                        <a:pt x="3640" y="24071"/>
                        <a:pt x="2135" y="23475"/>
                        <a:pt x="690" y="22681"/>
                      </a:cubicBezTo>
                      <a:lnTo>
                        <a:pt x="690" y="27081"/>
                      </a:lnTo>
                      <a:cubicBezTo>
                        <a:pt x="2427" y="27754"/>
                        <a:pt x="4114" y="28255"/>
                        <a:pt x="5752" y="28586"/>
                      </a:cubicBezTo>
                      <a:cubicBezTo>
                        <a:pt x="7389" y="28923"/>
                        <a:pt x="8983" y="29091"/>
                        <a:pt x="10532" y="29091"/>
                      </a:cubicBezTo>
                      <a:cubicBezTo>
                        <a:pt x="14722" y="29091"/>
                        <a:pt x="17851" y="28005"/>
                        <a:pt x="19919" y="25832"/>
                      </a:cubicBezTo>
                      <a:cubicBezTo>
                        <a:pt x="21986" y="23665"/>
                        <a:pt x="23020" y="20377"/>
                        <a:pt x="23020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5" name="Freeform: Shape 584">
                  <a:extLst>
                    <a:ext uri="{FF2B5EF4-FFF2-40B4-BE49-F238E27FC236}">
                      <a16:creationId xmlns:a16="http://schemas.microsoft.com/office/drawing/2014/main" id="{651CF6D6-40A6-4F91-A44E-B2D6105126BA}"/>
                    </a:ext>
                  </a:extLst>
                </p:cNvPr>
                <p:cNvSpPr/>
                <p:nvPr/>
              </p:nvSpPr>
              <p:spPr>
                <a:xfrm flipV="1">
                  <a:off x="6760495" y="4215126"/>
                  <a:ext cx="16953" cy="29640"/>
                </a:xfrm>
                <a:custGeom>
                  <a:avLst/>
                  <a:gdLst>
                    <a:gd name="connsiteX0" fmla="*/ 15779 w 16953"/>
                    <a:gd name="connsiteY0" fmla="*/ 23157 h 29640"/>
                    <a:gd name="connsiteX1" fmla="*/ 14034 w 16953"/>
                    <a:gd name="connsiteY1" fmla="*/ 23835 h 29640"/>
                    <a:gd name="connsiteX2" fmla="*/ 11958 w 16953"/>
                    <a:gd name="connsiteY2" fmla="*/ 24058 h 29640"/>
                    <a:gd name="connsiteX3" fmla="*/ 5763 w 16953"/>
                    <a:gd name="connsiteY3" fmla="*/ 21437 h 29640"/>
                    <a:gd name="connsiteX4" fmla="*/ 3605 w 16953"/>
                    <a:gd name="connsiteY4" fmla="*/ 13902 h 29640"/>
                    <a:gd name="connsiteX5" fmla="*/ 3605 w 16953"/>
                    <a:gd name="connsiteY5" fmla="*/ -1348 h 29640"/>
                    <a:gd name="connsiteX6" fmla="*/ -1175 w 16953"/>
                    <a:gd name="connsiteY6" fmla="*/ -1348 h 29640"/>
                    <a:gd name="connsiteX7" fmla="*/ -1175 w 16953"/>
                    <a:gd name="connsiteY7" fmla="*/ 27598 h 29640"/>
                    <a:gd name="connsiteX8" fmla="*/ 3605 w 16953"/>
                    <a:gd name="connsiteY8" fmla="*/ 27598 h 29640"/>
                    <a:gd name="connsiteX9" fmla="*/ 3605 w 16953"/>
                    <a:gd name="connsiteY9" fmla="*/ 23099 h 29640"/>
                    <a:gd name="connsiteX10" fmla="*/ 7508 w 16953"/>
                    <a:gd name="connsiteY10" fmla="*/ 27011 h 29640"/>
                    <a:gd name="connsiteX11" fmla="*/ 13355 w 16953"/>
                    <a:gd name="connsiteY11" fmla="*/ 28293 h 29640"/>
                    <a:gd name="connsiteX12" fmla="*/ 14439 w 16953"/>
                    <a:gd name="connsiteY12" fmla="*/ 28226 h 29640"/>
                    <a:gd name="connsiteX13" fmla="*/ 15754 w 16953"/>
                    <a:gd name="connsiteY13" fmla="*/ 28036 h 29640"/>
                    <a:gd name="connsiteX14" fmla="*/ 1577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79" y="23157"/>
                      </a:moveTo>
                      <a:cubicBezTo>
                        <a:pt x="15244" y="23466"/>
                        <a:pt x="14662" y="23692"/>
                        <a:pt x="14034" y="23835"/>
                      </a:cubicBezTo>
                      <a:cubicBezTo>
                        <a:pt x="13405" y="23984"/>
                        <a:pt x="12713" y="24058"/>
                        <a:pt x="11958" y="24058"/>
                      </a:cubicBezTo>
                      <a:cubicBezTo>
                        <a:pt x="9267" y="24058"/>
                        <a:pt x="7202" y="23184"/>
                        <a:pt x="5763" y="21437"/>
                      </a:cubicBezTo>
                      <a:cubicBezTo>
                        <a:pt x="4324" y="19689"/>
                        <a:pt x="3605" y="17177"/>
                        <a:pt x="3605" y="13902"/>
                      </a:cubicBezTo>
                      <a:lnTo>
                        <a:pt x="3605" y="-1348"/>
                      </a:lnTo>
                      <a:lnTo>
                        <a:pt x="-1175" y="-1348"/>
                      </a:lnTo>
                      <a:lnTo>
                        <a:pt x="-1175" y="27598"/>
                      </a:lnTo>
                      <a:lnTo>
                        <a:pt x="3605" y="27598"/>
                      </a:lnTo>
                      <a:lnTo>
                        <a:pt x="3605" y="23099"/>
                      </a:lnTo>
                      <a:cubicBezTo>
                        <a:pt x="4608" y="24858"/>
                        <a:pt x="5909" y="26162"/>
                        <a:pt x="7508" y="27011"/>
                      </a:cubicBezTo>
                      <a:cubicBezTo>
                        <a:pt x="9113" y="27865"/>
                        <a:pt x="11062" y="28293"/>
                        <a:pt x="13355" y="28293"/>
                      </a:cubicBezTo>
                      <a:cubicBezTo>
                        <a:pt x="13681" y="28293"/>
                        <a:pt x="14042" y="28271"/>
                        <a:pt x="14439" y="28226"/>
                      </a:cubicBezTo>
                      <a:cubicBezTo>
                        <a:pt x="14836" y="28188"/>
                        <a:pt x="15274" y="28124"/>
                        <a:pt x="15754" y="28036"/>
                      </a:cubicBezTo>
                      <a:lnTo>
                        <a:pt x="1577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6" name="Freeform: Shape 585">
                  <a:extLst>
                    <a:ext uri="{FF2B5EF4-FFF2-40B4-BE49-F238E27FC236}">
                      <a16:creationId xmlns:a16="http://schemas.microsoft.com/office/drawing/2014/main" id="{D3A371C0-252B-417D-94E6-E65D2F1E7E4E}"/>
                    </a:ext>
                  </a:extLst>
                </p:cNvPr>
                <p:cNvSpPr/>
                <p:nvPr/>
              </p:nvSpPr>
              <p:spPr>
                <a:xfrm flipV="1">
                  <a:off x="6779179" y="4215126"/>
                  <a:ext cx="26828" cy="30393"/>
                </a:xfrm>
                <a:custGeom>
                  <a:avLst/>
                  <a:gdLst>
                    <a:gd name="connsiteX0" fmla="*/ 25287 w 26828"/>
                    <a:gd name="connsiteY0" fmla="*/ 15114 h 30393"/>
                    <a:gd name="connsiteX1" fmla="*/ 25287 w 26828"/>
                    <a:gd name="connsiteY1" fmla="*/ 12790 h 30393"/>
                    <a:gd name="connsiteX2" fmla="*/ 3420 w 26828"/>
                    <a:gd name="connsiteY2" fmla="*/ 12790 h 30393"/>
                    <a:gd name="connsiteX3" fmla="*/ 6381 w 26828"/>
                    <a:gd name="connsiteY3" fmla="*/ 5306 h 30393"/>
                    <a:gd name="connsiteX4" fmla="*/ 13758 w 26828"/>
                    <a:gd name="connsiteY4" fmla="*/ 2734 h 30393"/>
                    <a:gd name="connsiteX5" fmla="*/ 19068 w 26828"/>
                    <a:gd name="connsiteY5" fmla="*/ 3403 h 30393"/>
                    <a:gd name="connsiteX6" fmla="*/ 24179 w 26828"/>
                    <a:gd name="connsiteY6" fmla="*/ 5421 h 30393"/>
                    <a:gd name="connsiteX7" fmla="*/ 24179 w 26828"/>
                    <a:gd name="connsiteY7" fmla="*/ 922 h 30393"/>
                    <a:gd name="connsiteX8" fmla="*/ 18927 w 26828"/>
                    <a:gd name="connsiteY8" fmla="*/ -732 h 30393"/>
                    <a:gd name="connsiteX9" fmla="*/ 13477 w 26828"/>
                    <a:gd name="connsiteY9" fmla="*/ -1302 h 30393"/>
                    <a:gd name="connsiteX10" fmla="*/ 2502 w 26828"/>
                    <a:gd name="connsiteY10" fmla="*/ 2725 h 30393"/>
                    <a:gd name="connsiteX11" fmla="*/ -1542 w 26828"/>
                    <a:gd name="connsiteY11" fmla="*/ 13642 h 30393"/>
                    <a:gd name="connsiteX12" fmla="*/ 2296 w 26828"/>
                    <a:gd name="connsiteY12" fmla="*/ 24914 h 30393"/>
                    <a:gd name="connsiteX13" fmla="*/ 12650 w 26828"/>
                    <a:gd name="connsiteY13" fmla="*/ 29091 h 30393"/>
                    <a:gd name="connsiteX14" fmla="*/ 21888 w 26828"/>
                    <a:gd name="connsiteY14" fmla="*/ 25328 h 30393"/>
                    <a:gd name="connsiteX15" fmla="*/ 25287 w 26828"/>
                    <a:gd name="connsiteY15" fmla="*/ 15114 h 30393"/>
                    <a:gd name="connsiteX16" fmla="*/ 20531 w 26828"/>
                    <a:gd name="connsiteY16" fmla="*/ 16512 h 30393"/>
                    <a:gd name="connsiteX17" fmla="*/ 18348 w 26828"/>
                    <a:gd name="connsiteY17" fmla="*/ 22731 h 30393"/>
                    <a:gd name="connsiteX18" fmla="*/ 12699 w 26828"/>
                    <a:gd name="connsiteY18" fmla="*/ 25063 h 30393"/>
                    <a:gd name="connsiteX19" fmla="*/ 6331 w 26828"/>
                    <a:gd name="connsiteY19" fmla="*/ 22814 h 30393"/>
                    <a:gd name="connsiteX20" fmla="*/ 3577 w 26828"/>
                    <a:gd name="connsiteY20" fmla="*/ 16479 h 30393"/>
                    <a:gd name="connsiteX21" fmla="*/ 20531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87" y="15114"/>
                      </a:moveTo>
                      <a:lnTo>
                        <a:pt x="25287" y="12790"/>
                      </a:lnTo>
                      <a:lnTo>
                        <a:pt x="3420" y="12790"/>
                      </a:lnTo>
                      <a:cubicBezTo>
                        <a:pt x="3630" y="9515"/>
                        <a:pt x="4617" y="7020"/>
                        <a:pt x="6381" y="5306"/>
                      </a:cubicBezTo>
                      <a:cubicBezTo>
                        <a:pt x="8145" y="3591"/>
                        <a:pt x="10604" y="2734"/>
                        <a:pt x="13758" y="2734"/>
                      </a:cubicBezTo>
                      <a:cubicBezTo>
                        <a:pt x="15583" y="2734"/>
                        <a:pt x="17353" y="2957"/>
                        <a:pt x="19068" y="3403"/>
                      </a:cubicBezTo>
                      <a:cubicBezTo>
                        <a:pt x="20782" y="3850"/>
                        <a:pt x="22486" y="4523"/>
                        <a:pt x="24179" y="5421"/>
                      </a:cubicBezTo>
                      <a:lnTo>
                        <a:pt x="24179" y="922"/>
                      </a:lnTo>
                      <a:cubicBezTo>
                        <a:pt x="22469" y="200"/>
                        <a:pt x="20719" y="-351"/>
                        <a:pt x="18927" y="-732"/>
                      </a:cubicBezTo>
                      <a:cubicBezTo>
                        <a:pt x="17135" y="-1112"/>
                        <a:pt x="15318" y="-1302"/>
                        <a:pt x="13477" y="-1302"/>
                      </a:cubicBezTo>
                      <a:cubicBezTo>
                        <a:pt x="8857" y="-1302"/>
                        <a:pt x="5198" y="40"/>
                        <a:pt x="2502" y="2725"/>
                      </a:cubicBezTo>
                      <a:cubicBezTo>
                        <a:pt x="-194" y="5416"/>
                        <a:pt x="-1542" y="9055"/>
                        <a:pt x="-1542" y="13642"/>
                      </a:cubicBezTo>
                      <a:cubicBezTo>
                        <a:pt x="-1542" y="18378"/>
                        <a:pt x="-263" y="22135"/>
                        <a:pt x="2296" y="24914"/>
                      </a:cubicBezTo>
                      <a:cubicBezTo>
                        <a:pt x="4854" y="27699"/>
                        <a:pt x="8305" y="29091"/>
                        <a:pt x="12650" y="29091"/>
                      </a:cubicBezTo>
                      <a:cubicBezTo>
                        <a:pt x="16542" y="29091"/>
                        <a:pt x="19622" y="27836"/>
                        <a:pt x="21888" y="25328"/>
                      </a:cubicBezTo>
                      <a:cubicBezTo>
                        <a:pt x="24154" y="22825"/>
                        <a:pt x="25287" y="19420"/>
                        <a:pt x="25287" y="15114"/>
                      </a:cubicBezTo>
                      <a:close/>
                      <a:moveTo>
                        <a:pt x="20531" y="16512"/>
                      </a:moveTo>
                      <a:cubicBezTo>
                        <a:pt x="20498" y="19109"/>
                        <a:pt x="19771" y="21182"/>
                        <a:pt x="18348" y="22731"/>
                      </a:cubicBezTo>
                      <a:cubicBezTo>
                        <a:pt x="16926" y="24286"/>
                        <a:pt x="15043" y="25063"/>
                        <a:pt x="12699" y="25063"/>
                      </a:cubicBezTo>
                      <a:cubicBezTo>
                        <a:pt x="10047" y="25063"/>
                        <a:pt x="7925" y="24313"/>
                        <a:pt x="6331" y="22814"/>
                      </a:cubicBezTo>
                      <a:cubicBezTo>
                        <a:pt x="4738" y="21314"/>
                        <a:pt x="3820" y="19202"/>
                        <a:pt x="3577" y="16479"/>
                      </a:cubicBezTo>
                      <a:lnTo>
                        <a:pt x="20531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7" name="Freeform: Shape 586">
                  <a:extLst>
                    <a:ext uri="{FF2B5EF4-FFF2-40B4-BE49-F238E27FC236}">
                      <a16:creationId xmlns:a16="http://schemas.microsoft.com/office/drawing/2014/main" id="{C41B6BB0-1C9A-4A1A-8EB6-9454D0BA3172}"/>
                    </a:ext>
                  </a:extLst>
                </p:cNvPr>
                <p:cNvSpPr/>
                <p:nvPr/>
              </p:nvSpPr>
              <p:spPr>
                <a:xfrm flipV="1">
                  <a:off x="6811743" y="4204548"/>
                  <a:ext cx="25869" cy="40970"/>
                </a:xfrm>
                <a:custGeom>
                  <a:avLst/>
                  <a:gdLst>
                    <a:gd name="connsiteX0" fmla="*/ 19633 w 25869"/>
                    <a:gd name="connsiteY0" fmla="*/ 23364 h 40970"/>
                    <a:gd name="connsiteX1" fmla="*/ 19633 w 25869"/>
                    <a:gd name="connsiteY1" fmla="*/ 39028 h 40970"/>
                    <a:gd name="connsiteX2" fmla="*/ 24389 w 25869"/>
                    <a:gd name="connsiteY2" fmla="*/ 39028 h 40970"/>
                    <a:gd name="connsiteX3" fmla="*/ 24389 w 25869"/>
                    <a:gd name="connsiteY3" fmla="*/ -1190 h 40970"/>
                    <a:gd name="connsiteX4" fmla="*/ 19633 w 25869"/>
                    <a:gd name="connsiteY4" fmla="*/ -1190 h 40970"/>
                    <a:gd name="connsiteX5" fmla="*/ 19633 w 25869"/>
                    <a:gd name="connsiteY5" fmla="*/ 3152 h 40970"/>
                    <a:gd name="connsiteX6" fmla="*/ 15846 w 25869"/>
                    <a:gd name="connsiteY6" fmla="*/ -685 h 40970"/>
                    <a:gd name="connsiteX7" fmla="*/ 10354 w 25869"/>
                    <a:gd name="connsiteY7" fmla="*/ -1942 h 40970"/>
                    <a:gd name="connsiteX8" fmla="*/ 1811 w 25869"/>
                    <a:gd name="connsiteY8" fmla="*/ 2242 h 40970"/>
                    <a:gd name="connsiteX9" fmla="*/ -1480 w 25869"/>
                    <a:gd name="connsiteY9" fmla="*/ 13258 h 40970"/>
                    <a:gd name="connsiteX10" fmla="*/ 1811 w 25869"/>
                    <a:gd name="connsiteY10" fmla="*/ 24266 h 40970"/>
                    <a:gd name="connsiteX11" fmla="*/ 10354 w 25869"/>
                    <a:gd name="connsiteY11" fmla="*/ 28451 h 40970"/>
                    <a:gd name="connsiteX12" fmla="*/ 15846 w 25869"/>
                    <a:gd name="connsiteY12" fmla="*/ 27194 h 40970"/>
                    <a:gd name="connsiteX13" fmla="*/ 19633 w 25869"/>
                    <a:gd name="connsiteY13" fmla="*/ 23364 h 40970"/>
                    <a:gd name="connsiteX14" fmla="*/ 3432 w 25869"/>
                    <a:gd name="connsiteY14" fmla="*/ 13258 h 40970"/>
                    <a:gd name="connsiteX15" fmla="*/ 5591 w 25869"/>
                    <a:gd name="connsiteY15" fmla="*/ 5029 h 40970"/>
                    <a:gd name="connsiteX16" fmla="*/ 11520 w 25869"/>
                    <a:gd name="connsiteY16" fmla="*/ 2044 h 40970"/>
                    <a:gd name="connsiteX17" fmla="*/ 17458 w 25869"/>
                    <a:gd name="connsiteY17" fmla="*/ 5029 h 40970"/>
                    <a:gd name="connsiteX18" fmla="*/ 19633 w 25869"/>
                    <a:gd name="connsiteY18" fmla="*/ 13258 h 40970"/>
                    <a:gd name="connsiteX19" fmla="*/ 17458 w 25869"/>
                    <a:gd name="connsiteY19" fmla="*/ 21487 h 40970"/>
                    <a:gd name="connsiteX20" fmla="*/ 11520 w 25869"/>
                    <a:gd name="connsiteY20" fmla="*/ 24473 h 40970"/>
                    <a:gd name="connsiteX21" fmla="*/ 5591 w 25869"/>
                    <a:gd name="connsiteY21" fmla="*/ 21487 h 40970"/>
                    <a:gd name="connsiteX22" fmla="*/ 3432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633" y="23364"/>
                      </a:moveTo>
                      <a:lnTo>
                        <a:pt x="19633" y="39028"/>
                      </a:lnTo>
                      <a:lnTo>
                        <a:pt x="24389" y="39028"/>
                      </a:lnTo>
                      <a:lnTo>
                        <a:pt x="24389" y="-1190"/>
                      </a:lnTo>
                      <a:lnTo>
                        <a:pt x="19633" y="-1190"/>
                      </a:lnTo>
                      <a:lnTo>
                        <a:pt x="19633" y="3152"/>
                      </a:lnTo>
                      <a:cubicBezTo>
                        <a:pt x="18635" y="1432"/>
                        <a:pt x="17373" y="153"/>
                        <a:pt x="15846" y="-685"/>
                      </a:cubicBezTo>
                      <a:cubicBezTo>
                        <a:pt x="14324" y="-1523"/>
                        <a:pt x="12493" y="-1942"/>
                        <a:pt x="10354" y="-1942"/>
                      </a:cubicBezTo>
                      <a:cubicBezTo>
                        <a:pt x="6859" y="-1942"/>
                        <a:pt x="4011" y="-548"/>
                        <a:pt x="1811" y="2242"/>
                      </a:cubicBezTo>
                      <a:cubicBezTo>
                        <a:pt x="-383" y="5038"/>
                        <a:pt x="-1480" y="8710"/>
                        <a:pt x="-1480" y="13258"/>
                      </a:cubicBezTo>
                      <a:cubicBezTo>
                        <a:pt x="-1480" y="17807"/>
                        <a:pt x="-383" y="21476"/>
                        <a:pt x="1811" y="24266"/>
                      </a:cubicBezTo>
                      <a:cubicBezTo>
                        <a:pt x="4011" y="27056"/>
                        <a:pt x="6859" y="28451"/>
                        <a:pt x="10354" y="28451"/>
                      </a:cubicBezTo>
                      <a:cubicBezTo>
                        <a:pt x="12493" y="28451"/>
                        <a:pt x="14324" y="28032"/>
                        <a:pt x="15846" y="27194"/>
                      </a:cubicBezTo>
                      <a:cubicBezTo>
                        <a:pt x="17373" y="26361"/>
                        <a:pt x="18635" y="25085"/>
                        <a:pt x="19633" y="23364"/>
                      </a:cubicBezTo>
                      <a:close/>
                      <a:moveTo>
                        <a:pt x="3432" y="13258"/>
                      </a:moveTo>
                      <a:cubicBezTo>
                        <a:pt x="3432" y="9763"/>
                        <a:pt x="4152" y="7020"/>
                        <a:pt x="5591" y="5029"/>
                      </a:cubicBezTo>
                      <a:cubicBezTo>
                        <a:pt x="7030" y="3039"/>
                        <a:pt x="9006" y="2044"/>
                        <a:pt x="11520" y="2044"/>
                      </a:cubicBezTo>
                      <a:cubicBezTo>
                        <a:pt x="14034" y="2044"/>
                        <a:pt x="16014" y="3039"/>
                        <a:pt x="17458" y="5029"/>
                      </a:cubicBezTo>
                      <a:cubicBezTo>
                        <a:pt x="18908" y="7020"/>
                        <a:pt x="19633" y="9763"/>
                        <a:pt x="19633" y="13258"/>
                      </a:cubicBezTo>
                      <a:cubicBezTo>
                        <a:pt x="19633" y="16754"/>
                        <a:pt x="18908" y="19497"/>
                        <a:pt x="17458" y="21487"/>
                      </a:cubicBezTo>
                      <a:cubicBezTo>
                        <a:pt x="16014" y="23478"/>
                        <a:pt x="14034" y="24473"/>
                        <a:pt x="11520" y="24473"/>
                      </a:cubicBezTo>
                      <a:cubicBezTo>
                        <a:pt x="9006" y="24473"/>
                        <a:pt x="7030" y="23478"/>
                        <a:pt x="5591" y="21487"/>
                      </a:cubicBezTo>
                      <a:cubicBezTo>
                        <a:pt x="4152" y="19497"/>
                        <a:pt x="3432" y="16754"/>
                        <a:pt x="3432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8" name="Freeform: Shape 587">
                  <a:extLst>
                    <a:ext uri="{FF2B5EF4-FFF2-40B4-BE49-F238E27FC236}">
                      <a16:creationId xmlns:a16="http://schemas.microsoft.com/office/drawing/2014/main" id="{A4E0798E-68BA-4E79-B037-A70093701880}"/>
                    </a:ext>
                  </a:extLst>
                </p:cNvPr>
                <p:cNvSpPr/>
                <p:nvPr/>
              </p:nvSpPr>
              <p:spPr>
                <a:xfrm flipV="1">
                  <a:off x="6841901" y="4253558"/>
                  <a:ext cx="27506" cy="3688"/>
                </a:xfrm>
                <a:custGeom>
                  <a:avLst/>
                  <a:gdLst>
                    <a:gd name="connsiteX0" fmla="*/ 26347 w 27506"/>
                    <a:gd name="connsiteY0" fmla="*/ 5421 h 3688"/>
                    <a:gd name="connsiteX1" fmla="*/ 26347 w 27506"/>
                    <a:gd name="connsiteY1" fmla="*/ 1733 h 3688"/>
                    <a:gd name="connsiteX2" fmla="*/ -1160 w 27506"/>
                    <a:gd name="connsiteY2" fmla="*/ 1733 h 3688"/>
                    <a:gd name="connsiteX3" fmla="*/ -1160 w 27506"/>
                    <a:gd name="connsiteY3" fmla="*/ 5421 h 3688"/>
                    <a:gd name="connsiteX4" fmla="*/ 26347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347" y="5421"/>
                      </a:moveTo>
                      <a:lnTo>
                        <a:pt x="26347" y="1733"/>
                      </a:lnTo>
                      <a:lnTo>
                        <a:pt x="-1160" y="1733"/>
                      </a:lnTo>
                      <a:lnTo>
                        <a:pt x="-1160" y="5421"/>
                      </a:lnTo>
                      <a:lnTo>
                        <a:pt x="26347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9" name="Freeform: Shape 588">
                  <a:extLst>
                    <a:ext uri="{FF2B5EF4-FFF2-40B4-BE49-F238E27FC236}">
                      <a16:creationId xmlns:a16="http://schemas.microsoft.com/office/drawing/2014/main" id="{E28FEB34-6799-4A8B-B799-7E019A5EFEBC}"/>
                    </a:ext>
                  </a:extLst>
                </p:cNvPr>
                <p:cNvSpPr/>
                <p:nvPr/>
              </p:nvSpPr>
              <p:spPr>
                <a:xfrm flipV="1">
                  <a:off x="6871806" y="4215126"/>
                  <a:ext cx="26828" cy="30393"/>
                </a:xfrm>
                <a:custGeom>
                  <a:avLst/>
                  <a:gdLst>
                    <a:gd name="connsiteX0" fmla="*/ 25296 w 26828"/>
                    <a:gd name="connsiteY0" fmla="*/ 15114 h 30393"/>
                    <a:gd name="connsiteX1" fmla="*/ 25296 w 26828"/>
                    <a:gd name="connsiteY1" fmla="*/ 12790 h 30393"/>
                    <a:gd name="connsiteX2" fmla="*/ 3430 w 26828"/>
                    <a:gd name="connsiteY2" fmla="*/ 12790 h 30393"/>
                    <a:gd name="connsiteX3" fmla="*/ 6391 w 26828"/>
                    <a:gd name="connsiteY3" fmla="*/ 5306 h 30393"/>
                    <a:gd name="connsiteX4" fmla="*/ 13768 w 26828"/>
                    <a:gd name="connsiteY4" fmla="*/ 2734 h 30393"/>
                    <a:gd name="connsiteX5" fmla="*/ 19077 w 26828"/>
                    <a:gd name="connsiteY5" fmla="*/ 3403 h 30393"/>
                    <a:gd name="connsiteX6" fmla="*/ 24188 w 26828"/>
                    <a:gd name="connsiteY6" fmla="*/ 5421 h 30393"/>
                    <a:gd name="connsiteX7" fmla="*/ 24188 w 26828"/>
                    <a:gd name="connsiteY7" fmla="*/ 922 h 30393"/>
                    <a:gd name="connsiteX8" fmla="*/ 18937 w 26828"/>
                    <a:gd name="connsiteY8" fmla="*/ -732 h 30393"/>
                    <a:gd name="connsiteX9" fmla="*/ 13487 w 26828"/>
                    <a:gd name="connsiteY9" fmla="*/ -1302 h 30393"/>
                    <a:gd name="connsiteX10" fmla="*/ 2512 w 26828"/>
                    <a:gd name="connsiteY10" fmla="*/ 2725 h 30393"/>
                    <a:gd name="connsiteX11" fmla="*/ -1532 w 26828"/>
                    <a:gd name="connsiteY11" fmla="*/ 13642 h 30393"/>
                    <a:gd name="connsiteX12" fmla="*/ 2305 w 26828"/>
                    <a:gd name="connsiteY12" fmla="*/ 24914 h 30393"/>
                    <a:gd name="connsiteX13" fmla="*/ 12660 w 26828"/>
                    <a:gd name="connsiteY13" fmla="*/ 29091 h 30393"/>
                    <a:gd name="connsiteX14" fmla="*/ 21897 w 26828"/>
                    <a:gd name="connsiteY14" fmla="*/ 25328 h 30393"/>
                    <a:gd name="connsiteX15" fmla="*/ 25296 w 26828"/>
                    <a:gd name="connsiteY15" fmla="*/ 15114 h 30393"/>
                    <a:gd name="connsiteX16" fmla="*/ 20541 w 26828"/>
                    <a:gd name="connsiteY16" fmla="*/ 16512 h 30393"/>
                    <a:gd name="connsiteX17" fmla="*/ 18358 w 26828"/>
                    <a:gd name="connsiteY17" fmla="*/ 22731 h 30393"/>
                    <a:gd name="connsiteX18" fmla="*/ 12709 w 26828"/>
                    <a:gd name="connsiteY18" fmla="*/ 25063 h 30393"/>
                    <a:gd name="connsiteX19" fmla="*/ 6341 w 26828"/>
                    <a:gd name="connsiteY19" fmla="*/ 22814 h 30393"/>
                    <a:gd name="connsiteX20" fmla="*/ 3587 w 26828"/>
                    <a:gd name="connsiteY20" fmla="*/ 16479 h 30393"/>
                    <a:gd name="connsiteX21" fmla="*/ 20541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96" y="15114"/>
                      </a:moveTo>
                      <a:lnTo>
                        <a:pt x="25296" y="12790"/>
                      </a:lnTo>
                      <a:lnTo>
                        <a:pt x="3430" y="12790"/>
                      </a:lnTo>
                      <a:cubicBezTo>
                        <a:pt x="3640" y="9515"/>
                        <a:pt x="4626" y="7020"/>
                        <a:pt x="6391" y="5306"/>
                      </a:cubicBezTo>
                      <a:cubicBezTo>
                        <a:pt x="8155" y="3591"/>
                        <a:pt x="10614" y="2734"/>
                        <a:pt x="13768" y="2734"/>
                      </a:cubicBezTo>
                      <a:cubicBezTo>
                        <a:pt x="15593" y="2734"/>
                        <a:pt x="17363" y="2957"/>
                        <a:pt x="19077" y="3403"/>
                      </a:cubicBezTo>
                      <a:cubicBezTo>
                        <a:pt x="20792" y="3850"/>
                        <a:pt x="22496" y="4523"/>
                        <a:pt x="24188" y="5421"/>
                      </a:cubicBezTo>
                      <a:lnTo>
                        <a:pt x="24188" y="922"/>
                      </a:lnTo>
                      <a:cubicBezTo>
                        <a:pt x="22479" y="200"/>
                        <a:pt x="20729" y="-351"/>
                        <a:pt x="18937" y="-732"/>
                      </a:cubicBezTo>
                      <a:cubicBezTo>
                        <a:pt x="17145" y="-1112"/>
                        <a:pt x="15328" y="-1302"/>
                        <a:pt x="13487" y="-1302"/>
                      </a:cubicBezTo>
                      <a:cubicBezTo>
                        <a:pt x="8866" y="-1302"/>
                        <a:pt x="5208" y="40"/>
                        <a:pt x="2512" y="2725"/>
                      </a:cubicBezTo>
                      <a:cubicBezTo>
                        <a:pt x="-184" y="5416"/>
                        <a:pt x="-1532" y="9055"/>
                        <a:pt x="-1532" y="13642"/>
                      </a:cubicBezTo>
                      <a:cubicBezTo>
                        <a:pt x="-1532" y="18378"/>
                        <a:pt x="-253" y="22135"/>
                        <a:pt x="2305" y="24914"/>
                      </a:cubicBezTo>
                      <a:cubicBezTo>
                        <a:pt x="4864" y="27699"/>
                        <a:pt x="8315" y="29091"/>
                        <a:pt x="12660" y="29091"/>
                      </a:cubicBezTo>
                      <a:cubicBezTo>
                        <a:pt x="16552" y="29091"/>
                        <a:pt x="19631" y="27836"/>
                        <a:pt x="21897" y="25328"/>
                      </a:cubicBezTo>
                      <a:cubicBezTo>
                        <a:pt x="24163" y="22825"/>
                        <a:pt x="25296" y="19420"/>
                        <a:pt x="25296" y="15114"/>
                      </a:cubicBezTo>
                      <a:close/>
                      <a:moveTo>
                        <a:pt x="20541" y="16512"/>
                      </a:moveTo>
                      <a:cubicBezTo>
                        <a:pt x="20508" y="19109"/>
                        <a:pt x="19780" y="21182"/>
                        <a:pt x="18358" y="22731"/>
                      </a:cubicBezTo>
                      <a:cubicBezTo>
                        <a:pt x="16935" y="24286"/>
                        <a:pt x="15052" y="25063"/>
                        <a:pt x="12709" y="25063"/>
                      </a:cubicBezTo>
                      <a:cubicBezTo>
                        <a:pt x="10057" y="25063"/>
                        <a:pt x="7935" y="24313"/>
                        <a:pt x="6341" y="22814"/>
                      </a:cubicBezTo>
                      <a:cubicBezTo>
                        <a:pt x="4748" y="21314"/>
                        <a:pt x="3830" y="19202"/>
                        <a:pt x="3587" y="16479"/>
                      </a:cubicBezTo>
                      <a:lnTo>
                        <a:pt x="20541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0" name="Freeform: Shape 589">
                  <a:extLst>
                    <a:ext uri="{FF2B5EF4-FFF2-40B4-BE49-F238E27FC236}">
                      <a16:creationId xmlns:a16="http://schemas.microsoft.com/office/drawing/2014/main" id="{890C3EE1-FBB3-4415-8FC4-791CF71E6274}"/>
                    </a:ext>
                  </a:extLst>
                </p:cNvPr>
                <p:cNvSpPr/>
                <p:nvPr/>
              </p:nvSpPr>
              <p:spPr>
                <a:xfrm flipV="1">
                  <a:off x="6906256" y="4215126"/>
                  <a:ext cx="16953" cy="29640"/>
                </a:xfrm>
                <a:custGeom>
                  <a:avLst/>
                  <a:gdLst>
                    <a:gd name="connsiteX0" fmla="*/ 15794 w 16953"/>
                    <a:gd name="connsiteY0" fmla="*/ 23157 h 29640"/>
                    <a:gd name="connsiteX1" fmla="*/ 14049 w 16953"/>
                    <a:gd name="connsiteY1" fmla="*/ 23835 h 29640"/>
                    <a:gd name="connsiteX2" fmla="*/ 11973 w 16953"/>
                    <a:gd name="connsiteY2" fmla="*/ 24058 h 29640"/>
                    <a:gd name="connsiteX3" fmla="*/ 5779 w 16953"/>
                    <a:gd name="connsiteY3" fmla="*/ 21437 h 29640"/>
                    <a:gd name="connsiteX4" fmla="*/ 3620 w 16953"/>
                    <a:gd name="connsiteY4" fmla="*/ 13902 h 29640"/>
                    <a:gd name="connsiteX5" fmla="*/ 3620 w 16953"/>
                    <a:gd name="connsiteY5" fmla="*/ -1348 h 29640"/>
                    <a:gd name="connsiteX6" fmla="*/ -1160 w 16953"/>
                    <a:gd name="connsiteY6" fmla="*/ -1348 h 29640"/>
                    <a:gd name="connsiteX7" fmla="*/ -1160 w 16953"/>
                    <a:gd name="connsiteY7" fmla="*/ 27598 h 29640"/>
                    <a:gd name="connsiteX8" fmla="*/ 3620 w 16953"/>
                    <a:gd name="connsiteY8" fmla="*/ 27598 h 29640"/>
                    <a:gd name="connsiteX9" fmla="*/ 3620 w 16953"/>
                    <a:gd name="connsiteY9" fmla="*/ 23099 h 29640"/>
                    <a:gd name="connsiteX10" fmla="*/ 7524 w 16953"/>
                    <a:gd name="connsiteY10" fmla="*/ 27011 h 29640"/>
                    <a:gd name="connsiteX11" fmla="*/ 13371 w 16953"/>
                    <a:gd name="connsiteY11" fmla="*/ 28293 h 29640"/>
                    <a:gd name="connsiteX12" fmla="*/ 14454 w 16953"/>
                    <a:gd name="connsiteY12" fmla="*/ 28226 h 29640"/>
                    <a:gd name="connsiteX13" fmla="*/ 15769 w 16953"/>
                    <a:gd name="connsiteY13" fmla="*/ 28036 h 29640"/>
                    <a:gd name="connsiteX14" fmla="*/ 15794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94" y="23157"/>
                      </a:moveTo>
                      <a:cubicBezTo>
                        <a:pt x="15259" y="23466"/>
                        <a:pt x="14677" y="23692"/>
                        <a:pt x="14049" y="23835"/>
                      </a:cubicBezTo>
                      <a:cubicBezTo>
                        <a:pt x="13420" y="23984"/>
                        <a:pt x="12728" y="24058"/>
                        <a:pt x="11973" y="24058"/>
                      </a:cubicBezTo>
                      <a:cubicBezTo>
                        <a:pt x="9283" y="24058"/>
                        <a:pt x="7218" y="23184"/>
                        <a:pt x="5779" y="21437"/>
                      </a:cubicBezTo>
                      <a:cubicBezTo>
                        <a:pt x="4340" y="19689"/>
                        <a:pt x="3620" y="17177"/>
                        <a:pt x="3620" y="13902"/>
                      </a:cubicBezTo>
                      <a:lnTo>
                        <a:pt x="3620" y="-1348"/>
                      </a:lnTo>
                      <a:lnTo>
                        <a:pt x="-1160" y="-1348"/>
                      </a:lnTo>
                      <a:lnTo>
                        <a:pt x="-1160" y="27598"/>
                      </a:lnTo>
                      <a:lnTo>
                        <a:pt x="3620" y="27598"/>
                      </a:lnTo>
                      <a:lnTo>
                        <a:pt x="3620" y="23099"/>
                      </a:lnTo>
                      <a:cubicBezTo>
                        <a:pt x="4624" y="24858"/>
                        <a:pt x="5925" y="26162"/>
                        <a:pt x="7524" y="27011"/>
                      </a:cubicBezTo>
                      <a:cubicBezTo>
                        <a:pt x="9128" y="27865"/>
                        <a:pt x="11077" y="28293"/>
                        <a:pt x="13371" y="28293"/>
                      </a:cubicBezTo>
                      <a:cubicBezTo>
                        <a:pt x="13696" y="28293"/>
                        <a:pt x="14057" y="28271"/>
                        <a:pt x="14454" y="28226"/>
                      </a:cubicBezTo>
                      <a:cubicBezTo>
                        <a:pt x="14851" y="28188"/>
                        <a:pt x="15289" y="28124"/>
                        <a:pt x="15769" y="28036"/>
                      </a:cubicBezTo>
                      <a:lnTo>
                        <a:pt x="15794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1" name="Freeform: Shape 590">
                  <a:extLst>
                    <a:ext uri="{FF2B5EF4-FFF2-40B4-BE49-F238E27FC236}">
                      <a16:creationId xmlns:a16="http://schemas.microsoft.com/office/drawing/2014/main" id="{E0C571AE-682B-484A-AAD1-78FAD0DF5368}"/>
                    </a:ext>
                  </a:extLst>
                </p:cNvPr>
                <p:cNvSpPr/>
                <p:nvPr/>
              </p:nvSpPr>
              <p:spPr>
                <a:xfrm flipV="1">
                  <a:off x="6927090" y="4215126"/>
                  <a:ext cx="16953" cy="29640"/>
                </a:xfrm>
                <a:custGeom>
                  <a:avLst/>
                  <a:gdLst>
                    <a:gd name="connsiteX0" fmla="*/ 15796 w 16953"/>
                    <a:gd name="connsiteY0" fmla="*/ 23157 h 29640"/>
                    <a:gd name="connsiteX1" fmla="*/ 14051 w 16953"/>
                    <a:gd name="connsiteY1" fmla="*/ 23835 h 29640"/>
                    <a:gd name="connsiteX2" fmla="*/ 11975 w 16953"/>
                    <a:gd name="connsiteY2" fmla="*/ 24058 h 29640"/>
                    <a:gd name="connsiteX3" fmla="*/ 5781 w 16953"/>
                    <a:gd name="connsiteY3" fmla="*/ 21437 h 29640"/>
                    <a:gd name="connsiteX4" fmla="*/ 3622 w 16953"/>
                    <a:gd name="connsiteY4" fmla="*/ 13902 h 29640"/>
                    <a:gd name="connsiteX5" fmla="*/ 3622 w 16953"/>
                    <a:gd name="connsiteY5" fmla="*/ -1348 h 29640"/>
                    <a:gd name="connsiteX6" fmla="*/ -1158 w 16953"/>
                    <a:gd name="connsiteY6" fmla="*/ -1348 h 29640"/>
                    <a:gd name="connsiteX7" fmla="*/ -1158 w 16953"/>
                    <a:gd name="connsiteY7" fmla="*/ 27598 h 29640"/>
                    <a:gd name="connsiteX8" fmla="*/ 3622 w 16953"/>
                    <a:gd name="connsiteY8" fmla="*/ 27598 h 29640"/>
                    <a:gd name="connsiteX9" fmla="*/ 3622 w 16953"/>
                    <a:gd name="connsiteY9" fmla="*/ 23099 h 29640"/>
                    <a:gd name="connsiteX10" fmla="*/ 7526 w 16953"/>
                    <a:gd name="connsiteY10" fmla="*/ 27011 h 29640"/>
                    <a:gd name="connsiteX11" fmla="*/ 13373 w 16953"/>
                    <a:gd name="connsiteY11" fmla="*/ 28293 h 29640"/>
                    <a:gd name="connsiteX12" fmla="*/ 14456 w 16953"/>
                    <a:gd name="connsiteY12" fmla="*/ 28226 h 29640"/>
                    <a:gd name="connsiteX13" fmla="*/ 15771 w 16953"/>
                    <a:gd name="connsiteY13" fmla="*/ 28036 h 29640"/>
                    <a:gd name="connsiteX14" fmla="*/ 15796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96" y="23157"/>
                      </a:moveTo>
                      <a:cubicBezTo>
                        <a:pt x="15261" y="23466"/>
                        <a:pt x="14680" y="23692"/>
                        <a:pt x="14051" y="23835"/>
                      </a:cubicBezTo>
                      <a:cubicBezTo>
                        <a:pt x="13423" y="23984"/>
                        <a:pt x="12731" y="24058"/>
                        <a:pt x="11975" y="24058"/>
                      </a:cubicBezTo>
                      <a:cubicBezTo>
                        <a:pt x="9285" y="24058"/>
                        <a:pt x="7220" y="23184"/>
                        <a:pt x="5781" y="21437"/>
                      </a:cubicBezTo>
                      <a:cubicBezTo>
                        <a:pt x="4342" y="19689"/>
                        <a:pt x="3622" y="17177"/>
                        <a:pt x="3622" y="13902"/>
                      </a:cubicBezTo>
                      <a:lnTo>
                        <a:pt x="3622" y="-1348"/>
                      </a:lnTo>
                      <a:lnTo>
                        <a:pt x="-1158" y="-1348"/>
                      </a:lnTo>
                      <a:lnTo>
                        <a:pt x="-1158" y="27598"/>
                      </a:lnTo>
                      <a:lnTo>
                        <a:pt x="3622" y="27598"/>
                      </a:lnTo>
                      <a:lnTo>
                        <a:pt x="3622" y="23099"/>
                      </a:lnTo>
                      <a:cubicBezTo>
                        <a:pt x="4626" y="24858"/>
                        <a:pt x="5927" y="26162"/>
                        <a:pt x="7526" y="27011"/>
                      </a:cubicBezTo>
                      <a:cubicBezTo>
                        <a:pt x="9130" y="27865"/>
                        <a:pt x="11079" y="28293"/>
                        <a:pt x="13373" y="28293"/>
                      </a:cubicBezTo>
                      <a:cubicBezTo>
                        <a:pt x="13698" y="28293"/>
                        <a:pt x="14059" y="28271"/>
                        <a:pt x="14456" y="28226"/>
                      </a:cubicBezTo>
                      <a:cubicBezTo>
                        <a:pt x="14853" y="28188"/>
                        <a:pt x="15292" y="28124"/>
                        <a:pt x="15771" y="28036"/>
                      </a:cubicBezTo>
                      <a:lnTo>
                        <a:pt x="15796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2" name="Freeform: Shape 591">
                  <a:extLst>
                    <a:ext uri="{FF2B5EF4-FFF2-40B4-BE49-F238E27FC236}">
                      <a16:creationId xmlns:a16="http://schemas.microsoft.com/office/drawing/2014/main" id="{F7CBE39F-6445-4C4A-9404-8FB6E95F7A1A}"/>
                    </a:ext>
                  </a:extLst>
                </p:cNvPr>
                <p:cNvSpPr/>
                <p:nvPr/>
              </p:nvSpPr>
              <p:spPr>
                <a:xfrm flipV="1">
                  <a:off x="6945775" y="4215126"/>
                  <a:ext cx="26572" cy="30393"/>
                </a:xfrm>
                <a:custGeom>
                  <a:avLst/>
                  <a:gdLst>
                    <a:gd name="connsiteX0" fmla="*/ 11773 w 26572"/>
                    <a:gd name="connsiteY0" fmla="*/ 25063 h 30393"/>
                    <a:gd name="connsiteX1" fmla="*/ 5728 w 26572"/>
                    <a:gd name="connsiteY1" fmla="*/ 22078 h 30393"/>
                    <a:gd name="connsiteX2" fmla="*/ 3503 w 26572"/>
                    <a:gd name="connsiteY2" fmla="*/ 13898 h 30393"/>
                    <a:gd name="connsiteX3" fmla="*/ 5711 w 26572"/>
                    <a:gd name="connsiteY3" fmla="*/ 5719 h 30393"/>
                    <a:gd name="connsiteX4" fmla="*/ 11773 w 26572"/>
                    <a:gd name="connsiteY4" fmla="*/ 2734 h 30393"/>
                    <a:gd name="connsiteX5" fmla="*/ 17794 w 26572"/>
                    <a:gd name="connsiteY5" fmla="*/ 5727 h 30393"/>
                    <a:gd name="connsiteX6" fmla="*/ 20019 w 26572"/>
                    <a:gd name="connsiteY6" fmla="*/ 13898 h 30393"/>
                    <a:gd name="connsiteX7" fmla="*/ 17794 w 26572"/>
                    <a:gd name="connsiteY7" fmla="*/ 22053 h 30393"/>
                    <a:gd name="connsiteX8" fmla="*/ 11773 w 26572"/>
                    <a:gd name="connsiteY8" fmla="*/ 25063 h 30393"/>
                    <a:gd name="connsiteX9" fmla="*/ 11773 w 26572"/>
                    <a:gd name="connsiteY9" fmla="*/ 29091 h 30393"/>
                    <a:gd name="connsiteX10" fmla="*/ 21515 w 26572"/>
                    <a:gd name="connsiteY10" fmla="*/ 25055 h 30393"/>
                    <a:gd name="connsiteX11" fmla="*/ 25063 w 26572"/>
                    <a:gd name="connsiteY11" fmla="*/ 13898 h 30393"/>
                    <a:gd name="connsiteX12" fmla="*/ 21515 w 26572"/>
                    <a:gd name="connsiteY12" fmla="*/ 2742 h 30393"/>
                    <a:gd name="connsiteX13" fmla="*/ 11773 w 26572"/>
                    <a:gd name="connsiteY13" fmla="*/ -1302 h 30393"/>
                    <a:gd name="connsiteX14" fmla="*/ 2014 w 26572"/>
                    <a:gd name="connsiteY14" fmla="*/ 2742 h 30393"/>
                    <a:gd name="connsiteX15" fmla="*/ -1509 w 26572"/>
                    <a:gd name="connsiteY15" fmla="*/ 13898 h 30393"/>
                    <a:gd name="connsiteX16" fmla="*/ 2014 w 26572"/>
                    <a:gd name="connsiteY16" fmla="*/ 25055 h 30393"/>
                    <a:gd name="connsiteX17" fmla="*/ 11773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773" y="25063"/>
                      </a:moveTo>
                      <a:cubicBezTo>
                        <a:pt x="9226" y="25063"/>
                        <a:pt x="7211" y="24068"/>
                        <a:pt x="5728" y="22078"/>
                      </a:cubicBezTo>
                      <a:cubicBezTo>
                        <a:pt x="4244" y="20087"/>
                        <a:pt x="3503" y="17361"/>
                        <a:pt x="3503" y="13898"/>
                      </a:cubicBezTo>
                      <a:cubicBezTo>
                        <a:pt x="3503" y="10436"/>
                        <a:pt x="4239" y="7709"/>
                        <a:pt x="5711" y="5719"/>
                      </a:cubicBezTo>
                      <a:cubicBezTo>
                        <a:pt x="7189" y="3729"/>
                        <a:pt x="9209" y="2734"/>
                        <a:pt x="11773" y="2734"/>
                      </a:cubicBezTo>
                      <a:cubicBezTo>
                        <a:pt x="14309" y="2734"/>
                        <a:pt x="16316" y="3731"/>
                        <a:pt x="17794" y="5727"/>
                      </a:cubicBezTo>
                      <a:cubicBezTo>
                        <a:pt x="19277" y="7729"/>
                        <a:pt x="20019" y="10452"/>
                        <a:pt x="20019" y="13898"/>
                      </a:cubicBezTo>
                      <a:cubicBezTo>
                        <a:pt x="20019" y="17328"/>
                        <a:pt x="19277" y="20046"/>
                        <a:pt x="17794" y="22053"/>
                      </a:cubicBezTo>
                      <a:cubicBezTo>
                        <a:pt x="16316" y="24060"/>
                        <a:pt x="14309" y="25063"/>
                        <a:pt x="11773" y="25063"/>
                      </a:cubicBezTo>
                      <a:close/>
                      <a:moveTo>
                        <a:pt x="11773" y="29091"/>
                      </a:moveTo>
                      <a:cubicBezTo>
                        <a:pt x="15908" y="29091"/>
                        <a:pt x="19156" y="27745"/>
                        <a:pt x="21515" y="25055"/>
                      </a:cubicBezTo>
                      <a:cubicBezTo>
                        <a:pt x="23881" y="22370"/>
                        <a:pt x="25063" y="18651"/>
                        <a:pt x="25063" y="13898"/>
                      </a:cubicBezTo>
                      <a:cubicBezTo>
                        <a:pt x="25063" y="9162"/>
                        <a:pt x="23881" y="5443"/>
                        <a:pt x="21515" y="2742"/>
                      </a:cubicBezTo>
                      <a:cubicBezTo>
                        <a:pt x="19156" y="46"/>
                        <a:pt x="15908" y="-1302"/>
                        <a:pt x="11773" y="-1302"/>
                      </a:cubicBezTo>
                      <a:cubicBezTo>
                        <a:pt x="7621" y="-1302"/>
                        <a:pt x="4368" y="46"/>
                        <a:pt x="2014" y="2742"/>
                      </a:cubicBezTo>
                      <a:cubicBezTo>
                        <a:pt x="-335" y="5443"/>
                        <a:pt x="-1509" y="9162"/>
                        <a:pt x="-1509" y="13898"/>
                      </a:cubicBezTo>
                      <a:cubicBezTo>
                        <a:pt x="-1509" y="18651"/>
                        <a:pt x="-335" y="22370"/>
                        <a:pt x="2014" y="25055"/>
                      </a:cubicBezTo>
                      <a:cubicBezTo>
                        <a:pt x="4368" y="27745"/>
                        <a:pt x="7621" y="29091"/>
                        <a:pt x="11773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3" name="Freeform: Shape 592">
                  <a:extLst>
                    <a:ext uri="{FF2B5EF4-FFF2-40B4-BE49-F238E27FC236}">
                      <a16:creationId xmlns:a16="http://schemas.microsoft.com/office/drawing/2014/main" id="{6CD70245-B518-4178-8FCF-1380B2001959}"/>
                    </a:ext>
                  </a:extLst>
                </p:cNvPr>
                <p:cNvSpPr/>
                <p:nvPr/>
              </p:nvSpPr>
              <p:spPr>
                <a:xfrm flipV="1">
                  <a:off x="6980044" y="4215126"/>
                  <a:ext cx="16953" cy="29640"/>
                </a:xfrm>
                <a:custGeom>
                  <a:avLst/>
                  <a:gdLst>
                    <a:gd name="connsiteX0" fmla="*/ 15802 w 16953"/>
                    <a:gd name="connsiteY0" fmla="*/ 23157 h 29640"/>
                    <a:gd name="connsiteX1" fmla="*/ 14057 w 16953"/>
                    <a:gd name="connsiteY1" fmla="*/ 23835 h 29640"/>
                    <a:gd name="connsiteX2" fmla="*/ 11981 w 16953"/>
                    <a:gd name="connsiteY2" fmla="*/ 24058 h 29640"/>
                    <a:gd name="connsiteX3" fmla="*/ 5786 w 16953"/>
                    <a:gd name="connsiteY3" fmla="*/ 21437 h 29640"/>
                    <a:gd name="connsiteX4" fmla="*/ 3628 w 16953"/>
                    <a:gd name="connsiteY4" fmla="*/ 13902 h 29640"/>
                    <a:gd name="connsiteX5" fmla="*/ 3628 w 16953"/>
                    <a:gd name="connsiteY5" fmla="*/ -1348 h 29640"/>
                    <a:gd name="connsiteX6" fmla="*/ -1152 w 16953"/>
                    <a:gd name="connsiteY6" fmla="*/ -1348 h 29640"/>
                    <a:gd name="connsiteX7" fmla="*/ -1152 w 16953"/>
                    <a:gd name="connsiteY7" fmla="*/ 27598 h 29640"/>
                    <a:gd name="connsiteX8" fmla="*/ 3628 w 16953"/>
                    <a:gd name="connsiteY8" fmla="*/ 27598 h 29640"/>
                    <a:gd name="connsiteX9" fmla="*/ 3628 w 16953"/>
                    <a:gd name="connsiteY9" fmla="*/ 23099 h 29640"/>
                    <a:gd name="connsiteX10" fmla="*/ 7531 w 16953"/>
                    <a:gd name="connsiteY10" fmla="*/ 27011 h 29640"/>
                    <a:gd name="connsiteX11" fmla="*/ 13378 w 16953"/>
                    <a:gd name="connsiteY11" fmla="*/ 28293 h 29640"/>
                    <a:gd name="connsiteX12" fmla="*/ 14462 w 16953"/>
                    <a:gd name="connsiteY12" fmla="*/ 28226 h 29640"/>
                    <a:gd name="connsiteX13" fmla="*/ 15777 w 16953"/>
                    <a:gd name="connsiteY13" fmla="*/ 28036 h 29640"/>
                    <a:gd name="connsiteX14" fmla="*/ 15802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02" y="23157"/>
                      </a:moveTo>
                      <a:cubicBezTo>
                        <a:pt x="15267" y="23466"/>
                        <a:pt x="14685" y="23692"/>
                        <a:pt x="14057" y="23835"/>
                      </a:cubicBezTo>
                      <a:cubicBezTo>
                        <a:pt x="13428" y="23984"/>
                        <a:pt x="12736" y="24058"/>
                        <a:pt x="11981" y="24058"/>
                      </a:cubicBezTo>
                      <a:cubicBezTo>
                        <a:pt x="9290" y="24058"/>
                        <a:pt x="7225" y="23184"/>
                        <a:pt x="5786" y="21437"/>
                      </a:cubicBezTo>
                      <a:cubicBezTo>
                        <a:pt x="4347" y="19689"/>
                        <a:pt x="3628" y="17177"/>
                        <a:pt x="3628" y="13902"/>
                      </a:cubicBezTo>
                      <a:lnTo>
                        <a:pt x="3628" y="-1348"/>
                      </a:lnTo>
                      <a:lnTo>
                        <a:pt x="-1152" y="-1348"/>
                      </a:lnTo>
                      <a:lnTo>
                        <a:pt x="-1152" y="27598"/>
                      </a:lnTo>
                      <a:lnTo>
                        <a:pt x="3628" y="27598"/>
                      </a:lnTo>
                      <a:lnTo>
                        <a:pt x="3628" y="23099"/>
                      </a:lnTo>
                      <a:cubicBezTo>
                        <a:pt x="4631" y="24858"/>
                        <a:pt x="5933" y="26162"/>
                        <a:pt x="7531" y="27011"/>
                      </a:cubicBezTo>
                      <a:cubicBezTo>
                        <a:pt x="9136" y="27865"/>
                        <a:pt x="11085" y="28293"/>
                        <a:pt x="13378" y="28293"/>
                      </a:cubicBezTo>
                      <a:cubicBezTo>
                        <a:pt x="13704" y="28293"/>
                        <a:pt x="14065" y="28271"/>
                        <a:pt x="14462" y="28226"/>
                      </a:cubicBezTo>
                      <a:cubicBezTo>
                        <a:pt x="14859" y="28188"/>
                        <a:pt x="15297" y="28124"/>
                        <a:pt x="15777" y="28036"/>
                      </a:cubicBezTo>
                      <a:lnTo>
                        <a:pt x="15802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4" name="Freeform: Shape 593">
                  <a:extLst>
                    <a:ext uri="{FF2B5EF4-FFF2-40B4-BE49-F238E27FC236}">
                      <a16:creationId xmlns:a16="http://schemas.microsoft.com/office/drawing/2014/main" id="{B6081F18-5648-42F8-9A78-334F67FF88FB}"/>
                    </a:ext>
                  </a:extLst>
                </p:cNvPr>
                <p:cNvSpPr/>
                <p:nvPr/>
              </p:nvSpPr>
              <p:spPr>
                <a:xfrm flipV="1">
                  <a:off x="6997000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5" name="Freeform: Shape 594">
                  <a:extLst>
                    <a:ext uri="{FF2B5EF4-FFF2-40B4-BE49-F238E27FC236}">
                      <a16:creationId xmlns:a16="http://schemas.microsoft.com/office/drawing/2014/main" id="{563D7389-F320-4461-B65C-FA58381D4EFD}"/>
                    </a:ext>
                  </a:extLst>
                </p:cNvPr>
                <p:cNvSpPr/>
                <p:nvPr/>
              </p:nvSpPr>
              <p:spPr>
                <a:xfrm flipV="1">
                  <a:off x="7019432" y="4220733"/>
                  <a:ext cx="33130" cy="14936"/>
                </a:xfrm>
                <a:custGeom>
                  <a:avLst/>
                  <a:gdLst>
                    <a:gd name="connsiteX0" fmla="*/ -2222 w 33130"/>
                    <a:gd name="connsiteY0" fmla="*/ 13377 h 14936"/>
                    <a:gd name="connsiteX1" fmla="*/ 30908 w 33130"/>
                    <a:gd name="connsiteY1" fmla="*/ 13377 h 14936"/>
                    <a:gd name="connsiteX2" fmla="*/ 30908 w 33130"/>
                    <a:gd name="connsiteY2" fmla="*/ 9035 h 14936"/>
                    <a:gd name="connsiteX3" fmla="*/ -2222 w 33130"/>
                    <a:gd name="connsiteY3" fmla="*/ 9035 h 14936"/>
                    <a:gd name="connsiteX4" fmla="*/ -2222 w 33130"/>
                    <a:gd name="connsiteY4" fmla="*/ 13377 h 14936"/>
                    <a:gd name="connsiteX5" fmla="*/ -2222 w 33130"/>
                    <a:gd name="connsiteY5" fmla="*/ 2832 h 14936"/>
                    <a:gd name="connsiteX6" fmla="*/ 30908 w 33130"/>
                    <a:gd name="connsiteY6" fmla="*/ 2832 h 14936"/>
                    <a:gd name="connsiteX7" fmla="*/ 30908 w 33130"/>
                    <a:gd name="connsiteY7" fmla="*/ -1559 h 14936"/>
                    <a:gd name="connsiteX8" fmla="*/ -2222 w 33130"/>
                    <a:gd name="connsiteY8" fmla="*/ -1559 h 14936"/>
                    <a:gd name="connsiteX9" fmla="*/ -2222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22" y="13377"/>
                      </a:moveTo>
                      <a:lnTo>
                        <a:pt x="30908" y="13377"/>
                      </a:lnTo>
                      <a:lnTo>
                        <a:pt x="30908" y="9035"/>
                      </a:lnTo>
                      <a:lnTo>
                        <a:pt x="-2222" y="9035"/>
                      </a:lnTo>
                      <a:lnTo>
                        <a:pt x="-2222" y="13377"/>
                      </a:lnTo>
                      <a:close/>
                      <a:moveTo>
                        <a:pt x="-2222" y="2832"/>
                      </a:moveTo>
                      <a:lnTo>
                        <a:pt x="30908" y="2832"/>
                      </a:lnTo>
                      <a:lnTo>
                        <a:pt x="30908" y="-1559"/>
                      </a:lnTo>
                      <a:lnTo>
                        <a:pt x="-2222" y="-1559"/>
                      </a:lnTo>
                      <a:lnTo>
                        <a:pt x="-2222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6" name="Freeform: Shape 595">
                  <a:extLst>
                    <a:ext uri="{FF2B5EF4-FFF2-40B4-BE49-F238E27FC236}">
                      <a16:creationId xmlns:a16="http://schemas.microsoft.com/office/drawing/2014/main" id="{783AAE6E-109E-45DC-9A8C-D7F2F02A426F}"/>
                    </a:ext>
                  </a:extLst>
                </p:cNvPr>
                <p:cNvSpPr/>
                <p:nvPr/>
              </p:nvSpPr>
              <p:spPr>
                <a:xfrm flipV="1">
                  <a:off x="7058174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7" name="Freeform: Shape 596">
                  <a:extLst>
                    <a:ext uri="{FF2B5EF4-FFF2-40B4-BE49-F238E27FC236}">
                      <a16:creationId xmlns:a16="http://schemas.microsoft.com/office/drawing/2014/main" id="{D42FE764-D717-4817-A2F3-0C6633E7B7FB}"/>
                    </a:ext>
                  </a:extLst>
                </p:cNvPr>
                <p:cNvSpPr/>
                <p:nvPr/>
              </p:nvSpPr>
              <p:spPr>
                <a:xfrm flipV="1">
                  <a:off x="7079034" y="4205483"/>
                  <a:ext cx="25397" cy="40036"/>
                </a:xfrm>
                <a:custGeom>
                  <a:avLst/>
                  <a:gdLst>
                    <a:gd name="connsiteX0" fmla="*/ 15883 w 25397"/>
                    <a:gd name="connsiteY0" fmla="*/ 19675 h 40036"/>
                    <a:gd name="connsiteX1" fmla="*/ 21730 w 25397"/>
                    <a:gd name="connsiteY1" fmla="*/ 16333 h 40036"/>
                    <a:gd name="connsiteX2" fmla="*/ 23839 w 25397"/>
                    <a:gd name="connsiteY2" fmla="*/ 10081 h 40036"/>
                    <a:gd name="connsiteX3" fmla="*/ 19911 w 25397"/>
                    <a:gd name="connsiteY3" fmla="*/ 1240 h 40036"/>
                    <a:gd name="connsiteX4" fmla="*/ 8746 w 25397"/>
                    <a:gd name="connsiteY4" fmla="*/ -1886 h 40036"/>
                    <a:gd name="connsiteX5" fmla="*/ 3751 w 25397"/>
                    <a:gd name="connsiteY5" fmla="*/ -1406 h 40036"/>
                    <a:gd name="connsiteX6" fmla="*/ -1559 w 25397"/>
                    <a:gd name="connsiteY6" fmla="*/ 33 h 40036"/>
                    <a:gd name="connsiteX7" fmla="*/ -1559 w 25397"/>
                    <a:gd name="connsiteY7" fmla="*/ 5069 h 40036"/>
                    <a:gd name="connsiteX8" fmla="*/ 3188 w 25397"/>
                    <a:gd name="connsiteY8" fmla="*/ 3159 h 40036"/>
                    <a:gd name="connsiteX9" fmla="*/ 8597 w 25397"/>
                    <a:gd name="connsiteY9" fmla="*/ 2514 h 40036"/>
                    <a:gd name="connsiteX10" fmla="*/ 16073 w 25397"/>
                    <a:gd name="connsiteY10" fmla="*/ 4449 h 40036"/>
                    <a:gd name="connsiteX11" fmla="*/ 18645 w 25397"/>
                    <a:gd name="connsiteY11" fmla="*/ 10081 h 40036"/>
                    <a:gd name="connsiteX12" fmla="*/ 16255 w 25397"/>
                    <a:gd name="connsiteY12" fmla="*/ 15415 h 40036"/>
                    <a:gd name="connsiteX13" fmla="*/ 9606 w 25397"/>
                    <a:gd name="connsiteY13" fmla="*/ 17342 h 40036"/>
                    <a:gd name="connsiteX14" fmla="*/ 5107 w 25397"/>
                    <a:gd name="connsiteY14" fmla="*/ 17342 h 40036"/>
                    <a:gd name="connsiteX15" fmla="*/ 5107 w 25397"/>
                    <a:gd name="connsiteY15" fmla="*/ 21635 h 40036"/>
                    <a:gd name="connsiteX16" fmla="*/ 9813 w 25397"/>
                    <a:gd name="connsiteY16" fmla="*/ 21635 h 40036"/>
                    <a:gd name="connsiteX17" fmla="*/ 15701 w 25397"/>
                    <a:gd name="connsiteY17" fmla="*/ 23173 h 40036"/>
                    <a:gd name="connsiteX18" fmla="*/ 17744 w 25397"/>
                    <a:gd name="connsiteY18" fmla="*/ 27606 h 40036"/>
                    <a:gd name="connsiteX19" fmla="*/ 15635 w 25397"/>
                    <a:gd name="connsiteY19" fmla="*/ 32163 h 40036"/>
                    <a:gd name="connsiteX20" fmla="*/ 9606 w 25397"/>
                    <a:gd name="connsiteY20" fmla="*/ 33759 h 40036"/>
                    <a:gd name="connsiteX21" fmla="*/ 4999 w 25397"/>
                    <a:gd name="connsiteY21" fmla="*/ 33287 h 40036"/>
                    <a:gd name="connsiteX22" fmla="*/ -401 w 25397"/>
                    <a:gd name="connsiteY22" fmla="*/ 31848 h 40036"/>
                    <a:gd name="connsiteX23" fmla="*/ -401 w 25397"/>
                    <a:gd name="connsiteY23" fmla="*/ 36496 h 40036"/>
                    <a:gd name="connsiteX24" fmla="*/ 5173 w 25397"/>
                    <a:gd name="connsiteY24" fmla="*/ 37737 h 40036"/>
                    <a:gd name="connsiteX25" fmla="*/ 10069 w 25397"/>
                    <a:gd name="connsiteY25" fmla="*/ 38150 h 40036"/>
                    <a:gd name="connsiteX26" fmla="*/ 19472 w 25397"/>
                    <a:gd name="connsiteY26" fmla="*/ 35446 h 40036"/>
                    <a:gd name="connsiteX27" fmla="*/ 22937 w 25397"/>
                    <a:gd name="connsiteY27" fmla="*/ 28152 h 40036"/>
                    <a:gd name="connsiteX28" fmla="*/ 21101 w 25397"/>
                    <a:gd name="connsiteY28" fmla="*/ 22735 h 40036"/>
                    <a:gd name="connsiteX29" fmla="*/ 15883 w 25397"/>
                    <a:gd name="connsiteY29" fmla="*/ 196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883" y="19675"/>
                      </a:moveTo>
                      <a:cubicBezTo>
                        <a:pt x="18381" y="19140"/>
                        <a:pt x="20330" y="18026"/>
                        <a:pt x="21730" y="16333"/>
                      </a:cubicBezTo>
                      <a:cubicBezTo>
                        <a:pt x="23136" y="14646"/>
                        <a:pt x="23839" y="12562"/>
                        <a:pt x="23839" y="10081"/>
                      </a:cubicBezTo>
                      <a:cubicBezTo>
                        <a:pt x="23839" y="6277"/>
                        <a:pt x="22529" y="3330"/>
                        <a:pt x="19911" y="1240"/>
                      </a:cubicBezTo>
                      <a:cubicBezTo>
                        <a:pt x="17292" y="-844"/>
                        <a:pt x="13570" y="-1886"/>
                        <a:pt x="8746" y="-1886"/>
                      </a:cubicBezTo>
                      <a:cubicBezTo>
                        <a:pt x="7130" y="-1886"/>
                        <a:pt x="5465" y="-1726"/>
                        <a:pt x="3751" y="-1406"/>
                      </a:cubicBezTo>
                      <a:cubicBezTo>
                        <a:pt x="2036" y="-1086"/>
                        <a:pt x="266" y="-607"/>
                        <a:pt x="-1559" y="33"/>
                      </a:cubicBezTo>
                      <a:lnTo>
                        <a:pt x="-1559" y="5069"/>
                      </a:lnTo>
                      <a:cubicBezTo>
                        <a:pt x="-114" y="4226"/>
                        <a:pt x="1468" y="3589"/>
                        <a:pt x="3188" y="3159"/>
                      </a:cubicBezTo>
                      <a:cubicBezTo>
                        <a:pt x="4914" y="2729"/>
                        <a:pt x="6717" y="2514"/>
                        <a:pt x="8597" y="2514"/>
                      </a:cubicBezTo>
                      <a:cubicBezTo>
                        <a:pt x="11866" y="2514"/>
                        <a:pt x="14358" y="3159"/>
                        <a:pt x="16073" y="4449"/>
                      </a:cubicBezTo>
                      <a:cubicBezTo>
                        <a:pt x="17788" y="5739"/>
                        <a:pt x="18645" y="7617"/>
                        <a:pt x="18645" y="10081"/>
                      </a:cubicBezTo>
                      <a:cubicBezTo>
                        <a:pt x="18645" y="12358"/>
                        <a:pt x="17849" y="14136"/>
                        <a:pt x="16255" y="15415"/>
                      </a:cubicBezTo>
                      <a:cubicBezTo>
                        <a:pt x="14662" y="16700"/>
                        <a:pt x="12445" y="17342"/>
                        <a:pt x="9606" y="17342"/>
                      </a:cubicBezTo>
                      <a:lnTo>
                        <a:pt x="5107" y="17342"/>
                      </a:lnTo>
                      <a:lnTo>
                        <a:pt x="5107" y="21635"/>
                      </a:lnTo>
                      <a:lnTo>
                        <a:pt x="9813" y="21635"/>
                      </a:lnTo>
                      <a:cubicBezTo>
                        <a:pt x="12376" y="21635"/>
                        <a:pt x="14339" y="22147"/>
                        <a:pt x="15701" y="23173"/>
                      </a:cubicBezTo>
                      <a:cubicBezTo>
                        <a:pt x="17063" y="24198"/>
                        <a:pt x="17744" y="25676"/>
                        <a:pt x="17744" y="27606"/>
                      </a:cubicBezTo>
                      <a:cubicBezTo>
                        <a:pt x="17744" y="29585"/>
                        <a:pt x="17041" y="31104"/>
                        <a:pt x="15635" y="32163"/>
                      </a:cubicBezTo>
                      <a:cubicBezTo>
                        <a:pt x="14234" y="33227"/>
                        <a:pt x="12225" y="33759"/>
                        <a:pt x="9606" y="33759"/>
                      </a:cubicBezTo>
                      <a:cubicBezTo>
                        <a:pt x="8172" y="33759"/>
                        <a:pt x="6637" y="33602"/>
                        <a:pt x="4999" y="33287"/>
                      </a:cubicBezTo>
                      <a:cubicBezTo>
                        <a:pt x="3362" y="32979"/>
                        <a:pt x="1562" y="32499"/>
                        <a:pt x="-401" y="31848"/>
                      </a:cubicBezTo>
                      <a:lnTo>
                        <a:pt x="-401" y="36496"/>
                      </a:lnTo>
                      <a:cubicBezTo>
                        <a:pt x="1584" y="37048"/>
                        <a:pt x="3442" y="37461"/>
                        <a:pt x="5173" y="37737"/>
                      </a:cubicBezTo>
                      <a:cubicBezTo>
                        <a:pt x="6904" y="38012"/>
                        <a:pt x="8536" y="38150"/>
                        <a:pt x="10069" y="38150"/>
                      </a:cubicBezTo>
                      <a:cubicBezTo>
                        <a:pt x="14033" y="38150"/>
                        <a:pt x="17168" y="37249"/>
                        <a:pt x="19472" y="35446"/>
                      </a:cubicBezTo>
                      <a:cubicBezTo>
                        <a:pt x="21782" y="33649"/>
                        <a:pt x="22937" y="31217"/>
                        <a:pt x="22937" y="28152"/>
                      </a:cubicBezTo>
                      <a:cubicBezTo>
                        <a:pt x="22937" y="26012"/>
                        <a:pt x="22325" y="24207"/>
                        <a:pt x="21101" y="22735"/>
                      </a:cubicBezTo>
                      <a:cubicBezTo>
                        <a:pt x="19877" y="21262"/>
                        <a:pt x="18138" y="20243"/>
                        <a:pt x="15883" y="19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8" name="Freeform: Shape 597">
                  <a:extLst>
                    <a:ext uri="{FF2B5EF4-FFF2-40B4-BE49-F238E27FC236}">
                      <a16:creationId xmlns:a16="http://schemas.microsoft.com/office/drawing/2014/main" id="{B6BE8874-154E-4610-9845-5DFFE2120853}"/>
                    </a:ext>
                  </a:extLst>
                </p:cNvPr>
                <p:cNvSpPr/>
                <p:nvPr/>
              </p:nvSpPr>
              <p:spPr>
                <a:xfrm flipV="1">
                  <a:off x="7114331" y="4238200"/>
                  <a:ext cx="5458" cy="6566"/>
                </a:xfrm>
                <a:custGeom>
                  <a:avLst/>
                  <a:gdLst>
                    <a:gd name="connsiteX0" fmla="*/ -547 w 5458"/>
                    <a:gd name="connsiteY0" fmla="*/ 6615 h 6566"/>
                    <a:gd name="connsiteX1" fmla="*/ 4912 w 5458"/>
                    <a:gd name="connsiteY1" fmla="*/ 6615 h 6566"/>
                    <a:gd name="connsiteX2" fmla="*/ 4912 w 5458"/>
                    <a:gd name="connsiteY2" fmla="*/ 48 h 6566"/>
                    <a:gd name="connsiteX3" fmla="*/ -547 w 5458"/>
                    <a:gd name="connsiteY3" fmla="*/ 48 h 6566"/>
                    <a:gd name="connsiteX4" fmla="*/ -547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47" y="6615"/>
                      </a:moveTo>
                      <a:lnTo>
                        <a:pt x="4912" y="6615"/>
                      </a:lnTo>
                      <a:lnTo>
                        <a:pt x="4912" y="48"/>
                      </a:lnTo>
                      <a:lnTo>
                        <a:pt x="-547" y="48"/>
                      </a:lnTo>
                      <a:lnTo>
                        <a:pt x="-547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9" name="Freeform: Shape 598">
                  <a:extLst>
                    <a:ext uri="{FF2B5EF4-FFF2-40B4-BE49-F238E27FC236}">
                      <a16:creationId xmlns:a16="http://schemas.microsoft.com/office/drawing/2014/main" id="{DC34C5B3-B655-4D58-AD6D-01648B637ADF}"/>
                    </a:ext>
                  </a:extLst>
                </p:cNvPr>
                <p:cNvSpPr/>
                <p:nvPr/>
              </p:nvSpPr>
              <p:spPr>
                <a:xfrm flipV="1">
                  <a:off x="7129584" y="4206178"/>
                  <a:ext cx="24967" cy="39341"/>
                </a:xfrm>
                <a:custGeom>
                  <a:avLst/>
                  <a:gdLst>
                    <a:gd name="connsiteX0" fmla="*/ 96 w 24967"/>
                    <a:gd name="connsiteY0" fmla="*/ 37498 h 39341"/>
                    <a:gd name="connsiteX1" fmla="*/ 20589 w 24967"/>
                    <a:gd name="connsiteY1" fmla="*/ 37498 h 39341"/>
                    <a:gd name="connsiteX2" fmla="*/ 20589 w 24967"/>
                    <a:gd name="connsiteY2" fmla="*/ 33098 h 39341"/>
                    <a:gd name="connsiteX3" fmla="*/ 4876 w 24967"/>
                    <a:gd name="connsiteY3" fmla="*/ 33098 h 39341"/>
                    <a:gd name="connsiteX4" fmla="*/ 4876 w 24967"/>
                    <a:gd name="connsiteY4" fmla="*/ 23645 h 39341"/>
                    <a:gd name="connsiteX5" fmla="*/ 7142 w 24967"/>
                    <a:gd name="connsiteY5" fmla="*/ 24224 h 39341"/>
                    <a:gd name="connsiteX6" fmla="*/ 9424 w 24967"/>
                    <a:gd name="connsiteY6" fmla="*/ 24414 h 39341"/>
                    <a:gd name="connsiteX7" fmla="*/ 19655 w 24967"/>
                    <a:gd name="connsiteY7" fmla="*/ 20874 h 39341"/>
                    <a:gd name="connsiteX8" fmla="*/ 23434 w 24967"/>
                    <a:gd name="connsiteY8" fmla="*/ 11289 h 39341"/>
                    <a:gd name="connsiteX9" fmla="*/ 19555 w 24967"/>
                    <a:gd name="connsiteY9" fmla="*/ 1605 h 39341"/>
                    <a:gd name="connsiteX10" fmla="*/ 8622 w 24967"/>
                    <a:gd name="connsiteY10" fmla="*/ -1844 h 39341"/>
                    <a:gd name="connsiteX11" fmla="*/ 3668 w 24967"/>
                    <a:gd name="connsiteY11" fmla="*/ -1430 h 39341"/>
                    <a:gd name="connsiteX12" fmla="*/ -1534 w 24967"/>
                    <a:gd name="connsiteY12" fmla="*/ -190 h 39341"/>
                    <a:gd name="connsiteX13" fmla="*/ -1534 w 24967"/>
                    <a:gd name="connsiteY13" fmla="*/ 5062 h 39341"/>
                    <a:gd name="connsiteX14" fmla="*/ 3271 w 24967"/>
                    <a:gd name="connsiteY14" fmla="*/ 3176 h 39341"/>
                    <a:gd name="connsiteX15" fmla="*/ 8515 w 24967"/>
                    <a:gd name="connsiteY15" fmla="*/ 2556 h 39341"/>
                    <a:gd name="connsiteX16" fmla="*/ 15594 w 24967"/>
                    <a:gd name="connsiteY16" fmla="*/ 4905 h 39341"/>
                    <a:gd name="connsiteX17" fmla="*/ 18207 w 24967"/>
                    <a:gd name="connsiteY17" fmla="*/ 11289 h 39341"/>
                    <a:gd name="connsiteX18" fmla="*/ 15594 w 24967"/>
                    <a:gd name="connsiteY18" fmla="*/ 17666 h 39341"/>
                    <a:gd name="connsiteX19" fmla="*/ 8515 w 24967"/>
                    <a:gd name="connsiteY19" fmla="*/ 20023 h 39341"/>
                    <a:gd name="connsiteX20" fmla="*/ 4338 w 24967"/>
                    <a:gd name="connsiteY20" fmla="*/ 19560 h 39341"/>
                    <a:gd name="connsiteX21" fmla="*/ 96 w 24967"/>
                    <a:gd name="connsiteY21" fmla="*/ 18112 h 39341"/>
                    <a:gd name="connsiteX22" fmla="*/ 96 w 24967"/>
                    <a:gd name="connsiteY22" fmla="*/ 3749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96" y="37498"/>
                      </a:moveTo>
                      <a:lnTo>
                        <a:pt x="20589" y="37498"/>
                      </a:lnTo>
                      <a:lnTo>
                        <a:pt x="20589" y="33098"/>
                      </a:lnTo>
                      <a:lnTo>
                        <a:pt x="4876" y="33098"/>
                      </a:lnTo>
                      <a:lnTo>
                        <a:pt x="4876" y="23645"/>
                      </a:lnTo>
                      <a:cubicBezTo>
                        <a:pt x="5631" y="23904"/>
                        <a:pt x="6386" y="24097"/>
                        <a:pt x="7142" y="24224"/>
                      </a:cubicBezTo>
                      <a:cubicBezTo>
                        <a:pt x="7903" y="24351"/>
                        <a:pt x="8664" y="24414"/>
                        <a:pt x="9424" y="24414"/>
                      </a:cubicBezTo>
                      <a:cubicBezTo>
                        <a:pt x="13730" y="24414"/>
                        <a:pt x="17141" y="23234"/>
                        <a:pt x="19655" y="20874"/>
                      </a:cubicBezTo>
                      <a:cubicBezTo>
                        <a:pt x="22174" y="18515"/>
                        <a:pt x="23434" y="15320"/>
                        <a:pt x="23434" y="11289"/>
                      </a:cubicBezTo>
                      <a:cubicBezTo>
                        <a:pt x="23434" y="7138"/>
                        <a:pt x="22141" y="3909"/>
                        <a:pt x="19555" y="1605"/>
                      </a:cubicBezTo>
                      <a:cubicBezTo>
                        <a:pt x="16970" y="-694"/>
                        <a:pt x="13325" y="-1844"/>
                        <a:pt x="8622" y="-1844"/>
                      </a:cubicBezTo>
                      <a:cubicBezTo>
                        <a:pt x="7001" y="-1844"/>
                        <a:pt x="5350" y="-1706"/>
                        <a:pt x="3668" y="-1430"/>
                      </a:cubicBezTo>
                      <a:cubicBezTo>
                        <a:pt x="1992" y="-1155"/>
                        <a:pt x="258" y="-741"/>
                        <a:pt x="-1534" y="-190"/>
                      </a:cubicBezTo>
                      <a:lnTo>
                        <a:pt x="-1534" y="5062"/>
                      </a:lnTo>
                      <a:cubicBezTo>
                        <a:pt x="16" y="4218"/>
                        <a:pt x="1617" y="3590"/>
                        <a:pt x="3271" y="3176"/>
                      </a:cubicBezTo>
                      <a:cubicBezTo>
                        <a:pt x="4925" y="2763"/>
                        <a:pt x="6673" y="2556"/>
                        <a:pt x="8515" y="2556"/>
                      </a:cubicBezTo>
                      <a:cubicBezTo>
                        <a:pt x="11497" y="2556"/>
                        <a:pt x="13857" y="3339"/>
                        <a:pt x="15594" y="4905"/>
                      </a:cubicBezTo>
                      <a:cubicBezTo>
                        <a:pt x="17336" y="6470"/>
                        <a:pt x="18207" y="8599"/>
                        <a:pt x="18207" y="11289"/>
                      </a:cubicBezTo>
                      <a:cubicBezTo>
                        <a:pt x="18207" y="13974"/>
                        <a:pt x="17336" y="16100"/>
                        <a:pt x="15594" y="17666"/>
                      </a:cubicBezTo>
                      <a:cubicBezTo>
                        <a:pt x="13857" y="19237"/>
                        <a:pt x="11497" y="20023"/>
                        <a:pt x="8515" y="20023"/>
                      </a:cubicBezTo>
                      <a:cubicBezTo>
                        <a:pt x="7120" y="20023"/>
                        <a:pt x="5728" y="19868"/>
                        <a:pt x="4338" y="19560"/>
                      </a:cubicBezTo>
                      <a:cubicBezTo>
                        <a:pt x="2954" y="19251"/>
                        <a:pt x="1540" y="18768"/>
                        <a:pt x="96" y="18112"/>
                      </a:cubicBezTo>
                      <a:lnTo>
                        <a:pt x="96" y="374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0" name="Freeform: Shape 599">
                  <a:extLst>
                    <a:ext uri="{FF2B5EF4-FFF2-40B4-BE49-F238E27FC236}">
                      <a16:creationId xmlns:a16="http://schemas.microsoft.com/office/drawing/2014/main" id="{D63149E0-5646-41C6-992C-1B2B9741D301}"/>
                    </a:ext>
                  </a:extLst>
                </p:cNvPr>
                <p:cNvSpPr/>
                <p:nvPr/>
              </p:nvSpPr>
              <p:spPr>
                <a:xfrm flipV="1">
                  <a:off x="7163053" y="4205483"/>
                  <a:ext cx="24496" cy="39283"/>
                </a:xfrm>
                <a:custGeom>
                  <a:avLst/>
                  <a:gdLst>
                    <a:gd name="connsiteX0" fmla="*/ 4800 w 24496"/>
                    <a:gd name="connsiteY0" fmla="*/ 2460 h 39283"/>
                    <a:gd name="connsiteX1" fmla="*/ 23020 w 24496"/>
                    <a:gd name="connsiteY1" fmla="*/ 2460 h 39283"/>
                    <a:gd name="connsiteX2" fmla="*/ 23020 w 24496"/>
                    <a:gd name="connsiteY2" fmla="*/ -1931 h 39283"/>
                    <a:gd name="connsiteX3" fmla="*/ -1477 w 24496"/>
                    <a:gd name="connsiteY3" fmla="*/ -1931 h 39283"/>
                    <a:gd name="connsiteX4" fmla="*/ -1477 w 24496"/>
                    <a:gd name="connsiteY4" fmla="*/ 2460 h 39283"/>
                    <a:gd name="connsiteX5" fmla="*/ 6620 w 24496"/>
                    <a:gd name="connsiteY5" fmla="*/ 10714 h 39283"/>
                    <a:gd name="connsiteX6" fmla="*/ 13071 w 24496"/>
                    <a:gd name="connsiteY6" fmla="*/ 17404 h 39283"/>
                    <a:gd name="connsiteX7" fmla="*/ 16569 w 24496"/>
                    <a:gd name="connsiteY7" fmla="*/ 22168 h 39283"/>
                    <a:gd name="connsiteX8" fmla="*/ 17570 w 24496"/>
                    <a:gd name="connsiteY8" fmla="*/ 26005 h 39283"/>
                    <a:gd name="connsiteX9" fmla="*/ 15411 w 24496"/>
                    <a:gd name="connsiteY9" fmla="*/ 31017 h 39283"/>
                    <a:gd name="connsiteX10" fmla="*/ 9787 w 24496"/>
                    <a:gd name="connsiteY10" fmla="*/ 32961 h 39283"/>
                    <a:gd name="connsiteX11" fmla="*/ 4602 w 24496"/>
                    <a:gd name="connsiteY11" fmla="*/ 32109 h 39283"/>
                    <a:gd name="connsiteX12" fmla="*/ -1220 w 24496"/>
                    <a:gd name="connsiteY12" fmla="*/ 29520 h 39283"/>
                    <a:gd name="connsiteX13" fmla="*/ -1220 w 24496"/>
                    <a:gd name="connsiteY13" fmla="*/ 34797 h 39283"/>
                    <a:gd name="connsiteX14" fmla="*/ 4668 w 24496"/>
                    <a:gd name="connsiteY14" fmla="*/ 36707 h 39283"/>
                    <a:gd name="connsiteX15" fmla="*/ 9688 w 24496"/>
                    <a:gd name="connsiteY15" fmla="*/ 37352 h 39283"/>
                    <a:gd name="connsiteX16" fmla="*/ 19249 w 24496"/>
                    <a:gd name="connsiteY16" fmla="*/ 34350 h 39283"/>
                    <a:gd name="connsiteX17" fmla="*/ 22813 w 24496"/>
                    <a:gd name="connsiteY17" fmla="*/ 26345 h 39283"/>
                    <a:gd name="connsiteX18" fmla="*/ 21920 w 24496"/>
                    <a:gd name="connsiteY18" fmla="*/ 21829 h 39283"/>
                    <a:gd name="connsiteX19" fmla="*/ 18678 w 24496"/>
                    <a:gd name="connsiteY19" fmla="*/ 16809 h 39283"/>
                    <a:gd name="connsiteX20" fmla="*/ 14568 w 24496"/>
                    <a:gd name="connsiteY20" fmla="*/ 12475 h 39283"/>
                    <a:gd name="connsiteX21" fmla="*/ 4800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800" y="2460"/>
                      </a:moveTo>
                      <a:lnTo>
                        <a:pt x="23020" y="2460"/>
                      </a:lnTo>
                      <a:lnTo>
                        <a:pt x="23020" y="-1931"/>
                      </a:lnTo>
                      <a:lnTo>
                        <a:pt x="-1477" y="-1931"/>
                      </a:lnTo>
                      <a:lnTo>
                        <a:pt x="-1477" y="2460"/>
                      </a:lnTo>
                      <a:cubicBezTo>
                        <a:pt x="503" y="4511"/>
                        <a:pt x="3202" y="7262"/>
                        <a:pt x="6620" y="10714"/>
                      </a:cubicBezTo>
                      <a:cubicBezTo>
                        <a:pt x="10044" y="14171"/>
                        <a:pt x="12194" y="16401"/>
                        <a:pt x="13071" y="17404"/>
                      </a:cubicBezTo>
                      <a:cubicBezTo>
                        <a:pt x="14741" y="19279"/>
                        <a:pt x="15907" y="20867"/>
                        <a:pt x="16569" y="22168"/>
                      </a:cubicBezTo>
                      <a:cubicBezTo>
                        <a:pt x="17236" y="23469"/>
                        <a:pt x="17570" y="24748"/>
                        <a:pt x="17570" y="26005"/>
                      </a:cubicBezTo>
                      <a:cubicBezTo>
                        <a:pt x="17570" y="28056"/>
                        <a:pt x="16850" y="29727"/>
                        <a:pt x="15411" y="31017"/>
                      </a:cubicBezTo>
                      <a:cubicBezTo>
                        <a:pt x="13972" y="32313"/>
                        <a:pt x="12098" y="32961"/>
                        <a:pt x="9787" y="32961"/>
                      </a:cubicBezTo>
                      <a:cubicBezTo>
                        <a:pt x="8150" y="32961"/>
                        <a:pt x="6421" y="32677"/>
                        <a:pt x="4602" y="32109"/>
                      </a:cubicBezTo>
                      <a:cubicBezTo>
                        <a:pt x="2788" y="31541"/>
                        <a:pt x="847" y="30678"/>
                        <a:pt x="-1220" y="29520"/>
                      </a:cubicBezTo>
                      <a:lnTo>
                        <a:pt x="-1220" y="34797"/>
                      </a:lnTo>
                      <a:cubicBezTo>
                        <a:pt x="880" y="35640"/>
                        <a:pt x="2843" y="36277"/>
                        <a:pt x="4668" y="36707"/>
                      </a:cubicBezTo>
                      <a:cubicBezTo>
                        <a:pt x="6499" y="37137"/>
                        <a:pt x="8172" y="37352"/>
                        <a:pt x="9688" y="37352"/>
                      </a:cubicBezTo>
                      <a:cubicBezTo>
                        <a:pt x="13685" y="37352"/>
                        <a:pt x="16872" y="36351"/>
                        <a:pt x="19249" y="34350"/>
                      </a:cubicBezTo>
                      <a:cubicBezTo>
                        <a:pt x="21625" y="32354"/>
                        <a:pt x="22813" y="29686"/>
                        <a:pt x="22813" y="26345"/>
                      </a:cubicBezTo>
                      <a:cubicBezTo>
                        <a:pt x="22813" y="24757"/>
                        <a:pt x="22515" y="23251"/>
                        <a:pt x="21920" y="21829"/>
                      </a:cubicBezTo>
                      <a:cubicBezTo>
                        <a:pt x="21330" y="20412"/>
                        <a:pt x="20249" y="18739"/>
                        <a:pt x="18678" y="16809"/>
                      </a:cubicBezTo>
                      <a:cubicBezTo>
                        <a:pt x="18248" y="16307"/>
                        <a:pt x="16878" y="14863"/>
                        <a:pt x="14568" y="12475"/>
                      </a:cubicBezTo>
                      <a:cubicBezTo>
                        <a:pt x="12263" y="10088"/>
                        <a:pt x="9007" y="6750"/>
                        <a:pt x="4800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1" name="Freeform: Shape 600">
                  <a:extLst>
                    <a:ext uri="{FF2B5EF4-FFF2-40B4-BE49-F238E27FC236}">
                      <a16:creationId xmlns:a16="http://schemas.microsoft.com/office/drawing/2014/main" id="{3795AD8E-9B1B-4E19-9DF0-1E391ADC5296}"/>
                    </a:ext>
                  </a:extLst>
                </p:cNvPr>
                <p:cNvSpPr/>
                <p:nvPr/>
              </p:nvSpPr>
              <p:spPr>
                <a:xfrm flipV="1">
                  <a:off x="7196182" y="4205483"/>
                  <a:ext cx="26621" cy="40036"/>
                </a:xfrm>
                <a:custGeom>
                  <a:avLst/>
                  <a:gdLst>
                    <a:gd name="connsiteX0" fmla="*/ 945 w 26621"/>
                    <a:gd name="connsiteY0" fmla="*/ -331 h 40036"/>
                    <a:gd name="connsiteX1" fmla="*/ 945 w 26621"/>
                    <a:gd name="connsiteY1" fmla="*/ 4424 h 40036"/>
                    <a:gd name="connsiteX2" fmla="*/ 4923 w 26621"/>
                    <a:gd name="connsiteY2" fmla="*/ 3002 h 40036"/>
                    <a:gd name="connsiteX3" fmla="*/ 8885 w 26621"/>
                    <a:gd name="connsiteY3" fmla="*/ 2514 h 40036"/>
                    <a:gd name="connsiteX4" fmla="*/ 16775 w 26621"/>
                    <a:gd name="connsiteY4" fmla="*/ 5987 h 40036"/>
                    <a:gd name="connsiteX5" fmla="*/ 19893 w 26621"/>
                    <a:gd name="connsiteY5" fmla="*/ 16548 h 40036"/>
                    <a:gd name="connsiteX6" fmla="*/ 16088 w 26621"/>
                    <a:gd name="connsiteY6" fmla="*/ 13133 h 40036"/>
                    <a:gd name="connsiteX7" fmla="*/ 11002 w 26621"/>
                    <a:gd name="connsiteY7" fmla="*/ 11942 h 40036"/>
                    <a:gd name="connsiteX8" fmla="*/ 1839 w 26621"/>
                    <a:gd name="connsiteY8" fmla="*/ 15440 h 40036"/>
                    <a:gd name="connsiteX9" fmla="*/ -1536 w 26621"/>
                    <a:gd name="connsiteY9" fmla="*/ 25025 h 40036"/>
                    <a:gd name="connsiteX10" fmla="*/ 1979 w 26621"/>
                    <a:gd name="connsiteY10" fmla="*/ 34553 h 40036"/>
                    <a:gd name="connsiteX11" fmla="*/ 11333 w 26621"/>
                    <a:gd name="connsiteY11" fmla="*/ 38150 h 40036"/>
                    <a:gd name="connsiteX12" fmla="*/ 21555 w 26621"/>
                    <a:gd name="connsiteY12" fmla="*/ 33014 h 40036"/>
                    <a:gd name="connsiteX13" fmla="*/ 25086 w 26621"/>
                    <a:gd name="connsiteY13" fmla="*/ 18120 h 40036"/>
                    <a:gd name="connsiteX14" fmla="*/ 20753 w 26621"/>
                    <a:gd name="connsiteY14" fmla="*/ 3556 h 40036"/>
                    <a:gd name="connsiteX15" fmla="*/ 9116 w 26621"/>
                    <a:gd name="connsiteY15" fmla="*/ -1886 h 40036"/>
                    <a:gd name="connsiteX16" fmla="*/ 5130 w 26621"/>
                    <a:gd name="connsiteY16" fmla="*/ -1497 h 40036"/>
                    <a:gd name="connsiteX17" fmla="*/ 945 w 26621"/>
                    <a:gd name="connsiteY17" fmla="*/ -331 h 40036"/>
                    <a:gd name="connsiteX18" fmla="*/ 11333 w 26621"/>
                    <a:gd name="connsiteY18" fmla="*/ 16027 h 40036"/>
                    <a:gd name="connsiteX19" fmla="*/ 16899 w 26621"/>
                    <a:gd name="connsiteY19" fmla="*/ 18426 h 40036"/>
                    <a:gd name="connsiteX20" fmla="*/ 18958 w 26621"/>
                    <a:gd name="connsiteY20" fmla="*/ 25025 h 40036"/>
                    <a:gd name="connsiteX21" fmla="*/ 16899 w 26621"/>
                    <a:gd name="connsiteY21" fmla="*/ 31600 h 40036"/>
                    <a:gd name="connsiteX22" fmla="*/ 11333 w 26621"/>
                    <a:gd name="connsiteY22" fmla="*/ 34015 h 40036"/>
                    <a:gd name="connsiteX23" fmla="*/ 5767 w 26621"/>
                    <a:gd name="connsiteY23" fmla="*/ 31600 h 40036"/>
                    <a:gd name="connsiteX24" fmla="*/ 3716 w 26621"/>
                    <a:gd name="connsiteY24" fmla="*/ 25025 h 40036"/>
                    <a:gd name="connsiteX25" fmla="*/ 5767 w 26621"/>
                    <a:gd name="connsiteY25" fmla="*/ 18426 h 40036"/>
                    <a:gd name="connsiteX26" fmla="*/ 11333 w 26621"/>
                    <a:gd name="connsiteY26" fmla="*/ 16027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945" y="-331"/>
                      </a:moveTo>
                      <a:lnTo>
                        <a:pt x="945" y="4424"/>
                      </a:lnTo>
                      <a:cubicBezTo>
                        <a:pt x="2258" y="3801"/>
                        <a:pt x="3584" y="3327"/>
                        <a:pt x="4923" y="3002"/>
                      </a:cubicBezTo>
                      <a:cubicBezTo>
                        <a:pt x="6269" y="2677"/>
                        <a:pt x="7589" y="2514"/>
                        <a:pt x="8885" y="2514"/>
                      </a:cubicBezTo>
                      <a:cubicBezTo>
                        <a:pt x="12331" y="2514"/>
                        <a:pt x="14961" y="3672"/>
                        <a:pt x="16775" y="5987"/>
                      </a:cubicBezTo>
                      <a:cubicBezTo>
                        <a:pt x="18594" y="8303"/>
                        <a:pt x="19633" y="11823"/>
                        <a:pt x="19893" y="16548"/>
                      </a:cubicBezTo>
                      <a:cubicBezTo>
                        <a:pt x="18895" y="15065"/>
                        <a:pt x="17627" y="13927"/>
                        <a:pt x="16088" y="13133"/>
                      </a:cubicBezTo>
                      <a:cubicBezTo>
                        <a:pt x="14556" y="12339"/>
                        <a:pt x="12860" y="11942"/>
                        <a:pt x="11002" y="11942"/>
                      </a:cubicBezTo>
                      <a:cubicBezTo>
                        <a:pt x="7143" y="11942"/>
                        <a:pt x="4088" y="13108"/>
                        <a:pt x="1839" y="15440"/>
                      </a:cubicBezTo>
                      <a:cubicBezTo>
                        <a:pt x="-411" y="17778"/>
                        <a:pt x="-1536" y="20973"/>
                        <a:pt x="-1536" y="25025"/>
                      </a:cubicBezTo>
                      <a:cubicBezTo>
                        <a:pt x="-1536" y="28984"/>
                        <a:pt x="-364" y="32160"/>
                        <a:pt x="1979" y="34553"/>
                      </a:cubicBezTo>
                      <a:cubicBezTo>
                        <a:pt x="4322" y="36951"/>
                        <a:pt x="7440" y="38150"/>
                        <a:pt x="11333" y="38150"/>
                      </a:cubicBezTo>
                      <a:cubicBezTo>
                        <a:pt x="15799" y="38150"/>
                        <a:pt x="19206" y="36438"/>
                        <a:pt x="21555" y="33014"/>
                      </a:cubicBezTo>
                      <a:cubicBezTo>
                        <a:pt x="23909" y="29596"/>
                        <a:pt x="25086" y="24631"/>
                        <a:pt x="25086" y="18120"/>
                      </a:cubicBezTo>
                      <a:cubicBezTo>
                        <a:pt x="25086" y="12038"/>
                        <a:pt x="23642" y="7184"/>
                        <a:pt x="20753" y="3556"/>
                      </a:cubicBezTo>
                      <a:cubicBezTo>
                        <a:pt x="17869" y="-72"/>
                        <a:pt x="13990" y="-1886"/>
                        <a:pt x="9116" y="-1886"/>
                      </a:cubicBezTo>
                      <a:cubicBezTo>
                        <a:pt x="7804" y="-1886"/>
                        <a:pt x="6475" y="-1756"/>
                        <a:pt x="5130" y="-1497"/>
                      </a:cubicBezTo>
                      <a:cubicBezTo>
                        <a:pt x="3790" y="-1238"/>
                        <a:pt x="2396" y="-849"/>
                        <a:pt x="945" y="-331"/>
                      </a:cubicBezTo>
                      <a:close/>
                      <a:moveTo>
                        <a:pt x="11333" y="16027"/>
                      </a:moveTo>
                      <a:cubicBezTo>
                        <a:pt x="13676" y="16027"/>
                        <a:pt x="15531" y="16827"/>
                        <a:pt x="16899" y="18426"/>
                      </a:cubicBezTo>
                      <a:cubicBezTo>
                        <a:pt x="18272" y="20030"/>
                        <a:pt x="18958" y="22230"/>
                        <a:pt x="18958" y="25025"/>
                      </a:cubicBezTo>
                      <a:cubicBezTo>
                        <a:pt x="18958" y="27799"/>
                        <a:pt x="18272" y="29990"/>
                        <a:pt x="16899" y="31600"/>
                      </a:cubicBezTo>
                      <a:cubicBezTo>
                        <a:pt x="15531" y="33210"/>
                        <a:pt x="13676" y="34015"/>
                        <a:pt x="11333" y="34015"/>
                      </a:cubicBezTo>
                      <a:cubicBezTo>
                        <a:pt x="8990" y="34015"/>
                        <a:pt x="7134" y="33210"/>
                        <a:pt x="5767" y="31600"/>
                      </a:cubicBezTo>
                      <a:cubicBezTo>
                        <a:pt x="4400" y="29990"/>
                        <a:pt x="3716" y="27799"/>
                        <a:pt x="3716" y="25025"/>
                      </a:cubicBezTo>
                      <a:cubicBezTo>
                        <a:pt x="3716" y="22230"/>
                        <a:pt x="4400" y="20030"/>
                        <a:pt x="5767" y="18426"/>
                      </a:cubicBezTo>
                      <a:cubicBezTo>
                        <a:pt x="7134" y="16827"/>
                        <a:pt x="8990" y="16027"/>
                        <a:pt x="11333" y="1602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02" name="Graphic 2">
                <a:extLst>
                  <a:ext uri="{FF2B5EF4-FFF2-40B4-BE49-F238E27FC236}">
                    <a16:creationId xmlns:a16="http://schemas.microsoft.com/office/drawing/2014/main" id="{D9FDE6EE-58E7-45F1-899D-781D21592AC7}"/>
                  </a:ext>
                </a:extLst>
              </p:cNvPr>
              <p:cNvGrpSpPr/>
              <p:nvPr/>
            </p:nvGrpSpPr>
            <p:grpSpPr>
              <a:xfrm>
                <a:off x="6747721" y="4265290"/>
                <a:ext cx="357970" cy="51225"/>
                <a:chOff x="6747721" y="4265290"/>
                <a:chExt cx="357970" cy="51225"/>
              </a:xfrm>
              <a:solidFill>
                <a:srgbClr val="000000"/>
              </a:solidFill>
            </p:grpSpPr>
            <p:sp>
              <p:nvSpPr>
                <p:cNvPr id="603" name="Freeform: Shape 602">
                  <a:extLst>
                    <a:ext uri="{FF2B5EF4-FFF2-40B4-BE49-F238E27FC236}">
                      <a16:creationId xmlns:a16="http://schemas.microsoft.com/office/drawing/2014/main" id="{60168E25-F9D4-4103-B3C5-AADC88F5F129}"/>
                    </a:ext>
                  </a:extLst>
                </p:cNvPr>
                <p:cNvSpPr/>
                <p:nvPr/>
              </p:nvSpPr>
              <p:spPr>
                <a:xfrm flipV="1">
                  <a:off x="6747721" y="4275867"/>
                  <a:ext cx="22122" cy="30393"/>
                </a:xfrm>
                <a:custGeom>
                  <a:avLst/>
                  <a:gdLst>
                    <a:gd name="connsiteX0" fmla="*/ 19313 w 22122"/>
                    <a:gd name="connsiteY0" fmla="*/ 27551 h 30393"/>
                    <a:gd name="connsiteX1" fmla="*/ 19313 w 22122"/>
                    <a:gd name="connsiteY1" fmla="*/ 23052 h 30393"/>
                    <a:gd name="connsiteX2" fmla="*/ 15128 w 22122"/>
                    <a:gd name="connsiteY2" fmla="*/ 24598 h 30393"/>
                    <a:gd name="connsiteX3" fmla="*/ 10629 w 22122"/>
                    <a:gd name="connsiteY3" fmla="*/ 25119 h 30393"/>
                    <a:gd name="connsiteX4" fmla="*/ 5320 w 22122"/>
                    <a:gd name="connsiteY4" fmla="*/ 24036 h 30393"/>
                    <a:gd name="connsiteX5" fmla="*/ 3550 w 22122"/>
                    <a:gd name="connsiteY5" fmla="*/ 20777 h 30393"/>
                    <a:gd name="connsiteX6" fmla="*/ 4815 w 22122"/>
                    <a:gd name="connsiteY6" fmla="*/ 18180 h 30393"/>
                    <a:gd name="connsiteX7" fmla="*/ 9910 w 22122"/>
                    <a:gd name="connsiteY7" fmla="*/ 16386 h 30393"/>
                    <a:gd name="connsiteX8" fmla="*/ 11539 w 22122"/>
                    <a:gd name="connsiteY8" fmla="*/ 16022 h 30393"/>
                    <a:gd name="connsiteX9" fmla="*/ 18734 w 22122"/>
                    <a:gd name="connsiteY9" fmla="*/ 12962 h 30393"/>
                    <a:gd name="connsiteX10" fmla="*/ 20868 w 22122"/>
                    <a:gd name="connsiteY10" fmla="*/ 7446 h 30393"/>
                    <a:gd name="connsiteX11" fmla="*/ 17676 w 22122"/>
                    <a:gd name="connsiteY11" fmla="*/ 1053 h 30393"/>
                    <a:gd name="connsiteX12" fmla="*/ 8901 w 22122"/>
                    <a:gd name="connsiteY12" fmla="*/ -1296 h 30393"/>
                    <a:gd name="connsiteX13" fmla="*/ 4055 w 22122"/>
                    <a:gd name="connsiteY13" fmla="*/ -841 h 30393"/>
                    <a:gd name="connsiteX14" fmla="*/ -1255 w 22122"/>
                    <a:gd name="connsiteY14" fmla="*/ 515 h 30393"/>
                    <a:gd name="connsiteX15" fmla="*/ -1255 w 22122"/>
                    <a:gd name="connsiteY15" fmla="*/ 5428 h 30393"/>
                    <a:gd name="connsiteX16" fmla="*/ 3939 w 22122"/>
                    <a:gd name="connsiteY16" fmla="*/ 3368 h 30393"/>
                    <a:gd name="connsiteX17" fmla="*/ 9008 w 22122"/>
                    <a:gd name="connsiteY17" fmla="*/ 2690 h 30393"/>
                    <a:gd name="connsiteX18" fmla="*/ 14169 w 22122"/>
                    <a:gd name="connsiteY18" fmla="*/ 3840 h 30393"/>
                    <a:gd name="connsiteX19" fmla="*/ 15980 w 22122"/>
                    <a:gd name="connsiteY19" fmla="*/ 7082 h 30393"/>
                    <a:gd name="connsiteX20" fmla="*/ 14674 w 22122"/>
                    <a:gd name="connsiteY20" fmla="*/ 10051 h 30393"/>
                    <a:gd name="connsiteX21" fmla="*/ 8951 w 22122"/>
                    <a:gd name="connsiteY21" fmla="*/ 12044 h 30393"/>
                    <a:gd name="connsiteX22" fmla="*/ 7297 w 22122"/>
                    <a:gd name="connsiteY22" fmla="*/ 12433 h 30393"/>
                    <a:gd name="connsiteX23" fmla="*/ 912 w 22122"/>
                    <a:gd name="connsiteY23" fmla="*/ 15286 h 30393"/>
                    <a:gd name="connsiteX24" fmla="*/ -1048 w 22122"/>
                    <a:gd name="connsiteY24" fmla="*/ 20570 h 30393"/>
                    <a:gd name="connsiteX25" fmla="*/ 1846 w 22122"/>
                    <a:gd name="connsiteY25" fmla="*/ 26872 h 30393"/>
                    <a:gd name="connsiteX26" fmla="*/ 10067 w 22122"/>
                    <a:gd name="connsiteY26" fmla="*/ 29097 h 30393"/>
                    <a:gd name="connsiteX27" fmla="*/ 15021 w 22122"/>
                    <a:gd name="connsiteY27" fmla="*/ 28708 h 30393"/>
                    <a:gd name="connsiteX28" fmla="*/ 19313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13" y="27551"/>
                      </a:moveTo>
                      <a:lnTo>
                        <a:pt x="19313" y="23052"/>
                      </a:lnTo>
                      <a:cubicBezTo>
                        <a:pt x="17973" y="23741"/>
                        <a:pt x="16578" y="24256"/>
                        <a:pt x="15128" y="24598"/>
                      </a:cubicBezTo>
                      <a:cubicBezTo>
                        <a:pt x="13684" y="24945"/>
                        <a:pt x="12184" y="25119"/>
                        <a:pt x="10629" y="25119"/>
                      </a:cubicBezTo>
                      <a:cubicBezTo>
                        <a:pt x="8270" y="25119"/>
                        <a:pt x="6500" y="24758"/>
                        <a:pt x="5320" y="24036"/>
                      </a:cubicBezTo>
                      <a:cubicBezTo>
                        <a:pt x="4140" y="23313"/>
                        <a:pt x="3550" y="22227"/>
                        <a:pt x="3550" y="20777"/>
                      </a:cubicBezTo>
                      <a:cubicBezTo>
                        <a:pt x="3550" y="19675"/>
                        <a:pt x="3972" y="18809"/>
                        <a:pt x="4815" y="18180"/>
                      </a:cubicBezTo>
                      <a:cubicBezTo>
                        <a:pt x="5659" y="17552"/>
                        <a:pt x="7357" y="16954"/>
                        <a:pt x="9910" y="16386"/>
                      </a:cubicBezTo>
                      <a:lnTo>
                        <a:pt x="11539" y="16022"/>
                      </a:lnTo>
                      <a:cubicBezTo>
                        <a:pt x="14913" y="15300"/>
                        <a:pt x="17312" y="14280"/>
                        <a:pt x="18734" y="12962"/>
                      </a:cubicBezTo>
                      <a:cubicBezTo>
                        <a:pt x="20157" y="11644"/>
                        <a:pt x="20868" y="9805"/>
                        <a:pt x="20868" y="7446"/>
                      </a:cubicBezTo>
                      <a:cubicBezTo>
                        <a:pt x="20868" y="4755"/>
                        <a:pt x="19804" y="2624"/>
                        <a:pt x="17676" y="1053"/>
                      </a:cubicBezTo>
                      <a:cubicBezTo>
                        <a:pt x="15547" y="-513"/>
                        <a:pt x="12623" y="-1296"/>
                        <a:pt x="8901" y="-1296"/>
                      </a:cubicBezTo>
                      <a:cubicBezTo>
                        <a:pt x="7352" y="-1296"/>
                        <a:pt x="5736" y="-1144"/>
                        <a:pt x="4055" y="-841"/>
                      </a:cubicBezTo>
                      <a:cubicBezTo>
                        <a:pt x="2373" y="-538"/>
                        <a:pt x="603" y="-86"/>
                        <a:pt x="-1255" y="515"/>
                      </a:cubicBezTo>
                      <a:lnTo>
                        <a:pt x="-1255" y="5428"/>
                      </a:lnTo>
                      <a:cubicBezTo>
                        <a:pt x="504" y="4512"/>
                        <a:pt x="2235" y="3826"/>
                        <a:pt x="3939" y="3368"/>
                      </a:cubicBezTo>
                      <a:cubicBezTo>
                        <a:pt x="5642" y="2916"/>
                        <a:pt x="7332" y="2690"/>
                        <a:pt x="9008" y="2690"/>
                      </a:cubicBezTo>
                      <a:cubicBezTo>
                        <a:pt x="11247" y="2690"/>
                        <a:pt x="12967" y="3073"/>
                        <a:pt x="14169" y="3840"/>
                      </a:cubicBezTo>
                      <a:cubicBezTo>
                        <a:pt x="15377" y="4606"/>
                        <a:pt x="15980" y="5687"/>
                        <a:pt x="15980" y="7082"/>
                      </a:cubicBezTo>
                      <a:cubicBezTo>
                        <a:pt x="15980" y="8372"/>
                        <a:pt x="15545" y="9362"/>
                        <a:pt x="14674" y="10051"/>
                      </a:cubicBezTo>
                      <a:cubicBezTo>
                        <a:pt x="13808" y="10740"/>
                        <a:pt x="11900" y="11404"/>
                        <a:pt x="8951" y="12044"/>
                      </a:cubicBezTo>
                      <a:lnTo>
                        <a:pt x="7297" y="12433"/>
                      </a:lnTo>
                      <a:cubicBezTo>
                        <a:pt x="4352" y="13050"/>
                        <a:pt x="2224" y="14001"/>
                        <a:pt x="912" y="15286"/>
                      </a:cubicBezTo>
                      <a:cubicBezTo>
                        <a:pt x="-395" y="16570"/>
                        <a:pt x="-1048" y="18332"/>
                        <a:pt x="-1048" y="20570"/>
                      </a:cubicBezTo>
                      <a:cubicBezTo>
                        <a:pt x="-1048" y="23294"/>
                        <a:pt x="-83" y="25395"/>
                        <a:pt x="1846" y="26872"/>
                      </a:cubicBezTo>
                      <a:cubicBezTo>
                        <a:pt x="3776" y="28356"/>
                        <a:pt x="6516" y="29097"/>
                        <a:pt x="10067" y="29097"/>
                      </a:cubicBezTo>
                      <a:cubicBezTo>
                        <a:pt x="11820" y="29097"/>
                        <a:pt x="13472" y="28968"/>
                        <a:pt x="15021" y="28708"/>
                      </a:cubicBezTo>
                      <a:cubicBezTo>
                        <a:pt x="16576" y="28455"/>
                        <a:pt x="18006" y="28069"/>
                        <a:pt x="19313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4" name="Freeform: Shape 603">
                  <a:extLst>
                    <a:ext uri="{FF2B5EF4-FFF2-40B4-BE49-F238E27FC236}">
                      <a16:creationId xmlns:a16="http://schemas.microsoft.com/office/drawing/2014/main" id="{ED478D8B-E4AE-408D-96C3-4A48D294A662}"/>
                    </a:ext>
                  </a:extLst>
                </p:cNvPr>
                <p:cNvSpPr/>
                <p:nvPr/>
              </p:nvSpPr>
              <p:spPr>
                <a:xfrm flipV="1">
                  <a:off x="6775603" y="4275867"/>
                  <a:ext cx="24455" cy="30393"/>
                </a:xfrm>
                <a:custGeom>
                  <a:avLst/>
                  <a:gdLst>
                    <a:gd name="connsiteX0" fmla="*/ 13539 w 24455"/>
                    <a:gd name="connsiteY0" fmla="*/ 14004 h 30393"/>
                    <a:gd name="connsiteX1" fmla="*/ 5550 w 24455"/>
                    <a:gd name="connsiteY1" fmla="*/ 12689 h 30393"/>
                    <a:gd name="connsiteX2" fmla="*/ 3326 w 24455"/>
                    <a:gd name="connsiteY2" fmla="*/ 8190 h 30393"/>
                    <a:gd name="connsiteX3" fmla="*/ 4996 w 24455"/>
                    <a:gd name="connsiteY3" fmla="*/ 4171 h 30393"/>
                    <a:gd name="connsiteX4" fmla="*/ 9528 w 24455"/>
                    <a:gd name="connsiteY4" fmla="*/ 2690 h 30393"/>
                    <a:gd name="connsiteX5" fmla="*/ 15880 w 24455"/>
                    <a:gd name="connsiteY5" fmla="*/ 5494 h 30393"/>
                    <a:gd name="connsiteX6" fmla="*/ 18270 w 24455"/>
                    <a:gd name="connsiteY6" fmla="*/ 12945 h 30393"/>
                    <a:gd name="connsiteX7" fmla="*/ 18270 w 24455"/>
                    <a:gd name="connsiteY7" fmla="*/ 14004 h 30393"/>
                    <a:gd name="connsiteX8" fmla="*/ 13539 w 24455"/>
                    <a:gd name="connsiteY8" fmla="*/ 14004 h 30393"/>
                    <a:gd name="connsiteX9" fmla="*/ 23025 w 24455"/>
                    <a:gd name="connsiteY9" fmla="*/ 15972 h 30393"/>
                    <a:gd name="connsiteX10" fmla="*/ 23025 w 24455"/>
                    <a:gd name="connsiteY10" fmla="*/ -543 h 30393"/>
                    <a:gd name="connsiteX11" fmla="*/ 18270 w 24455"/>
                    <a:gd name="connsiteY11" fmla="*/ -543 h 30393"/>
                    <a:gd name="connsiteX12" fmla="*/ 18270 w 24455"/>
                    <a:gd name="connsiteY12" fmla="*/ 3848 h 30393"/>
                    <a:gd name="connsiteX13" fmla="*/ 14209 w 24455"/>
                    <a:gd name="connsiteY13" fmla="*/ -39 h 30393"/>
                    <a:gd name="connsiteX14" fmla="*/ 8263 w 24455"/>
                    <a:gd name="connsiteY14" fmla="*/ -1296 h 30393"/>
                    <a:gd name="connsiteX15" fmla="*/ 1192 w 24455"/>
                    <a:gd name="connsiteY15" fmla="*/ 1202 h 30393"/>
                    <a:gd name="connsiteX16" fmla="*/ -1430 w 24455"/>
                    <a:gd name="connsiteY16" fmla="*/ 7884 h 30393"/>
                    <a:gd name="connsiteX17" fmla="*/ 1837 w 24455"/>
                    <a:gd name="connsiteY17" fmla="*/ 15244 h 30393"/>
                    <a:gd name="connsiteX18" fmla="*/ 11596 w 24455"/>
                    <a:gd name="connsiteY18" fmla="*/ 17726 h 30393"/>
                    <a:gd name="connsiteX19" fmla="*/ 18270 w 24455"/>
                    <a:gd name="connsiteY19" fmla="*/ 17726 h 30393"/>
                    <a:gd name="connsiteX20" fmla="*/ 18270 w 24455"/>
                    <a:gd name="connsiteY20" fmla="*/ 18197 h 30393"/>
                    <a:gd name="connsiteX21" fmla="*/ 16111 w 24455"/>
                    <a:gd name="connsiteY21" fmla="*/ 23275 h 30393"/>
                    <a:gd name="connsiteX22" fmla="*/ 10049 w 24455"/>
                    <a:gd name="connsiteY22" fmla="*/ 25069 h 30393"/>
                    <a:gd name="connsiteX23" fmla="*/ 5211 w 24455"/>
                    <a:gd name="connsiteY23" fmla="*/ 24474 h 30393"/>
                    <a:gd name="connsiteX24" fmla="*/ 696 w 24455"/>
                    <a:gd name="connsiteY24" fmla="*/ 22688 h 30393"/>
                    <a:gd name="connsiteX25" fmla="*/ 696 w 24455"/>
                    <a:gd name="connsiteY25" fmla="*/ 27087 h 30393"/>
                    <a:gd name="connsiteX26" fmla="*/ 5757 w 24455"/>
                    <a:gd name="connsiteY26" fmla="*/ 28593 h 30393"/>
                    <a:gd name="connsiteX27" fmla="*/ 10537 w 24455"/>
                    <a:gd name="connsiteY27" fmla="*/ 29097 h 30393"/>
                    <a:gd name="connsiteX28" fmla="*/ 19924 w 24455"/>
                    <a:gd name="connsiteY28" fmla="*/ 25839 h 30393"/>
                    <a:gd name="connsiteX29" fmla="*/ 23025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39" y="14004"/>
                      </a:moveTo>
                      <a:cubicBezTo>
                        <a:pt x="9696" y="14004"/>
                        <a:pt x="7033" y="13566"/>
                        <a:pt x="5550" y="12689"/>
                      </a:cubicBezTo>
                      <a:cubicBezTo>
                        <a:pt x="4067" y="11812"/>
                        <a:pt x="3326" y="10313"/>
                        <a:pt x="3326" y="8190"/>
                      </a:cubicBezTo>
                      <a:cubicBezTo>
                        <a:pt x="3326" y="6503"/>
                        <a:pt x="3882" y="5163"/>
                        <a:pt x="4996" y="4171"/>
                      </a:cubicBezTo>
                      <a:cubicBezTo>
                        <a:pt x="6110" y="3184"/>
                        <a:pt x="7621" y="2690"/>
                        <a:pt x="9528" y="2690"/>
                      </a:cubicBezTo>
                      <a:cubicBezTo>
                        <a:pt x="12169" y="2690"/>
                        <a:pt x="14286" y="3625"/>
                        <a:pt x="15880" y="5494"/>
                      </a:cubicBezTo>
                      <a:cubicBezTo>
                        <a:pt x="17473" y="7363"/>
                        <a:pt x="18270" y="9847"/>
                        <a:pt x="18270" y="12945"/>
                      </a:cubicBezTo>
                      <a:lnTo>
                        <a:pt x="18270" y="14004"/>
                      </a:lnTo>
                      <a:lnTo>
                        <a:pt x="13539" y="14004"/>
                      </a:lnTo>
                      <a:close/>
                      <a:moveTo>
                        <a:pt x="23025" y="15972"/>
                      </a:moveTo>
                      <a:lnTo>
                        <a:pt x="23025" y="-543"/>
                      </a:lnTo>
                      <a:lnTo>
                        <a:pt x="18270" y="-543"/>
                      </a:lnTo>
                      <a:lnTo>
                        <a:pt x="18270" y="3848"/>
                      </a:lnTo>
                      <a:cubicBezTo>
                        <a:pt x="17184" y="2095"/>
                        <a:pt x="15830" y="799"/>
                        <a:pt x="14209" y="-39"/>
                      </a:cubicBezTo>
                      <a:cubicBezTo>
                        <a:pt x="12588" y="-877"/>
                        <a:pt x="10606" y="-1296"/>
                        <a:pt x="8263" y="-1296"/>
                      </a:cubicBezTo>
                      <a:cubicBezTo>
                        <a:pt x="5302" y="-1296"/>
                        <a:pt x="2945" y="-463"/>
                        <a:pt x="1192" y="1202"/>
                      </a:cubicBezTo>
                      <a:cubicBezTo>
                        <a:pt x="-556" y="2867"/>
                        <a:pt x="-1430" y="5094"/>
                        <a:pt x="-1430" y="7884"/>
                      </a:cubicBezTo>
                      <a:cubicBezTo>
                        <a:pt x="-1430" y="11137"/>
                        <a:pt x="-341" y="13590"/>
                        <a:pt x="1837" y="15244"/>
                      </a:cubicBezTo>
                      <a:cubicBezTo>
                        <a:pt x="4020" y="16899"/>
                        <a:pt x="7273" y="17726"/>
                        <a:pt x="11596" y="17726"/>
                      </a:cubicBezTo>
                      <a:lnTo>
                        <a:pt x="18270" y="17726"/>
                      </a:lnTo>
                      <a:lnTo>
                        <a:pt x="18270" y="18197"/>
                      </a:lnTo>
                      <a:cubicBezTo>
                        <a:pt x="18270" y="20386"/>
                        <a:pt x="17550" y="22078"/>
                        <a:pt x="16111" y="23275"/>
                      </a:cubicBezTo>
                      <a:cubicBezTo>
                        <a:pt x="14672" y="24471"/>
                        <a:pt x="12652" y="25069"/>
                        <a:pt x="10049" y="25069"/>
                      </a:cubicBezTo>
                      <a:cubicBezTo>
                        <a:pt x="8395" y="25069"/>
                        <a:pt x="6782" y="24871"/>
                        <a:pt x="5211" y="24474"/>
                      </a:cubicBezTo>
                      <a:cubicBezTo>
                        <a:pt x="3645" y="24077"/>
                        <a:pt x="2140" y="23482"/>
                        <a:pt x="696" y="22688"/>
                      </a:cubicBezTo>
                      <a:lnTo>
                        <a:pt x="696" y="27087"/>
                      </a:lnTo>
                      <a:cubicBezTo>
                        <a:pt x="2432" y="27760"/>
                        <a:pt x="4119" y="28262"/>
                        <a:pt x="5757" y="28593"/>
                      </a:cubicBezTo>
                      <a:cubicBezTo>
                        <a:pt x="7394" y="28929"/>
                        <a:pt x="8988" y="29097"/>
                        <a:pt x="10537" y="29097"/>
                      </a:cubicBezTo>
                      <a:cubicBezTo>
                        <a:pt x="14727" y="29097"/>
                        <a:pt x="17856" y="28011"/>
                        <a:pt x="19924" y="25839"/>
                      </a:cubicBezTo>
                      <a:cubicBezTo>
                        <a:pt x="21991" y="23672"/>
                        <a:pt x="23025" y="20383"/>
                        <a:pt x="23025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5" name="Freeform: Shape 604">
                  <a:extLst>
                    <a:ext uri="{FF2B5EF4-FFF2-40B4-BE49-F238E27FC236}">
                      <a16:creationId xmlns:a16="http://schemas.microsoft.com/office/drawing/2014/main" id="{B890D7FA-5885-4C4A-9FD5-86E6DA8E2E6D}"/>
                    </a:ext>
                  </a:extLst>
                </p:cNvPr>
                <p:cNvSpPr/>
                <p:nvPr/>
              </p:nvSpPr>
              <p:spPr>
                <a:xfrm flipV="1">
                  <a:off x="6809667" y="4275867"/>
                  <a:ext cx="42260" cy="29640"/>
                </a:xfrm>
                <a:custGeom>
                  <a:avLst/>
                  <a:gdLst>
                    <a:gd name="connsiteX0" fmla="*/ 20019 w 42260"/>
                    <a:gd name="connsiteY0" fmla="*/ 22047 h 29640"/>
                    <a:gd name="connsiteX1" fmla="*/ 24287 w 42260"/>
                    <a:gd name="connsiteY1" fmla="*/ 26777 h 29640"/>
                    <a:gd name="connsiteX2" fmla="*/ 30126 w 42260"/>
                    <a:gd name="connsiteY2" fmla="*/ 28299 h 29640"/>
                    <a:gd name="connsiteX3" fmla="*/ 37106 w 42260"/>
                    <a:gd name="connsiteY3" fmla="*/ 25131 h 29640"/>
                    <a:gd name="connsiteX4" fmla="*/ 39562 w 42260"/>
                    <a:gd name="connsiteY4" fmla="*/ 16133 h 29640"/>
                    <a:gd name="connsiteX5" fmla="*/ 39562 w 42260"/>
                    <a:gd name="connsiteY5" fmla="*/ -1342 h 29640"/>
                    <a:gd name="connsiteX6" fmla="*/ 34782 w 42260"/>
                    <a:gd name="connsiteY6" fmla="*/ -1342 h 29640"/>
                    <a:gd name="connsiteX7" fmla="*/ 34782 w 42260"/>
                    <a:gd name="connsiteY7" fmla="*/ 15976 h 29640"/>
                    <a:gd name="connsiteX8" fmla="*/ 33301 w 42260"/>
                    <a:gd name="connsiteY8" fmla="*/ 22146 h 29640"/>
                    <a:gd name="connsiteX9" fmla="*/ 28811 w 42260"/>
                    <a:gd name="connsiteY9" fmla="*/ 24164 h 29640"/>
                    <a:gd name="connsiteX10" fmla="*/ 22964 w 42260"/>
                    <a:gd name="connsiteY10" fmla="*/ 21708 h 29640"/>
                    <a:gd name="connsiteX11" fmla="*/ 20822 w 42260"/>
                    <a:gd name="connsiteY11" fmla="*/ 15017 h 29640"/>
                    <a:gd name="connsiteX12" fmla="*/ 20822 w 42260"/>
                    <a:gd name="connsiteY12" fmla="*/ -1342 h 29640"/>
                    <a:gd name="connsiteX13" fmla="*/ 16041 w 42260"/>
                    <a:gd name="connsiteY13" fmla="*/ -1342 h 29640"/>
                    <a:gd name="connsiteX14" fmla="*/ 16041 w 42260"/>
                    <a:gd name="connsiteY14" fmla="*/ 15976 h 29640"/>
                    <a:gd name="connsiteX15" fmla="*/ 14569 w 42260"/>
                    <a:gd name="connsiteY15" fmla="*/ 22162 h 29640"/>
                    <a:gd name="connsiteX16" fmla="*/ 10021 w 42260"/>
                    <a:gd name="connsiteY16" fmla="*/ 24164 h 29640"/>
                    <a:gd name="connsiteX17" fmla="*/ 4223 w 42260"/>
                    <a:gd name="connsiteY17" fmla="*/ 21699 h 29640"/>
                    <a:gd name="connsiteX18" fmla="*/ 2081 w 42260"/>
                    <a:gd name="connsiteY18" fmla="*/ 15017 h 29640"/>
                    <a:gd name="connsiteX19" fmla="*/ 2081 w 42260"/>
                    <a:gd name="connsiteY19" fmla="*/ -1342 h 29640"/>
                    <a:gd name="connsiteX20" fmla="*/ -2699 w 42260"/>
                    <a:gd name="connsiteY20" fmla="*/ -1342 h 29640"/>
                    <a:gd name="connsiteX21" fmla="*/ -2699 w 42260"/>
                    <a:gd name="connsiteY21" fmla="*/ 27604 h 29640"/>
                    <a:gd name="connsiteX22" fmla="*/ 2081 w 42260"/>
                    <a:gd name="connsiteY22" fmla="*/ 27604 h 29640"/>
                    <a:gd name="connsiteX23" fmla="*/ 2081 w 42260"/>
                    <a:gd name="connsiteY23" fmla="*/ 23105 h 29640"/>
                    <a:gd name="connsiteX24" fmla="*/ 5985 w 42260"/>
                    <a:gd name="connsiteY24" fmla="*/ 27034 h 29640"/>
                    <a:gd name="connsiteX25" fmla="*/ 11385 w 42260"/>
                    <a:gd name="connsiteY25" fmla="*/ 28299 h 29640"/>
                    <a:gd name="connsiteX26" fmla="*/ 16753 w 42260"/>
                    <a:gd name="connsiteY26" fmla="*/ 26695 h 29640"/>
                    <a:gd name="connsiteX27" fmla="*/ 20019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019" y="22047"/>
                      </a:moveTo>
                      <a:cubicBezTo>
                        <a:pt x="21210" y="24186"/>
                        <a:pt x="22633" y="25763"/>
                        <a:pt x="24287" y="26777"/>
                      </a:cubicBezTo>
                      <a:cubicBezTo>
                        <a:pt x="25941" y="27792"/>
                        <a:pt x="27887" y="28299"/>
                        <a:pt x="30126" y="28299"/>
                      </a:cubicBezTo>
                      <a:cubicBezTo>
                        <a:pt x="33142" y="28299"/>
                        <a:pt x="35468" y="27243"/>
                        <a:pt x="37106" y="25131"/>
                      </a:cubicBezTo>
                      <a:cubicBezTo>
                        <a:pt x="38743" y="23025"/>
                        <a:pt x="39562" y="20026"/>
                        <a:pt x="39562" y="16133"/>
                      </a:cubicBezTo>
                      <a:lnTo>
                        <a:pt x="39562" y="-1342"/>
                      </a:lnTo>
                      <a:lnTo>
                        <a:pt x="34782" y="-1342"/>
                      </a:lnTo>
                      <a:lnTo>
                        <a:pt x="34782" y="15976"/>
                      </a:lnTo>
                      <a:cubicBezTo>
                        <a:pt x="34782" y="18750"/>
                        <a:pt x="34288" y="20806"/>
                        <a:pt x="33301" y="22146"/>
                      </a:cubicBezTo>
                      <a:cubicBezTo>
                        <a:pt x="32320" y="23491"/>
                        <a:pt x="30823" y="24164"/>
                        <a:pt x="28811" y="24164"/>
                      </a:cubicBezTo>
                      <a:cubicBezTo>
                        <a:pt x="26346" y="24164"/>
                        <a:pt x="24397" y="23345"/>
                        <a:pt x="22964" y="21708"/>
                      </a:cubicBezTo>
                      <a:cubicBezTo>
                        <a:pt x="21536" y="20076"/>
                        <a:pt x="20822" y="17845"/>
                        <a:pt x="20822" y="15017"/>
                      </a:cubicBezTo>
                      <a:lnTo>
                        <a:pt x="20822" y="-1342"/>
                      </a:lnTo>
                      <a:lnTo>
                        <a:pt x="16041" y="-1342"/>
                      </a:lnTo>
                      <a:lnTo>
                        <a:pt x="16041" y="15976"/>
                      </a:lnTo>
                      <a:cubicBezTo>
                        <a:pt x="16041" y="18766"/>
                        <a:pt x="15551" y="20828"/>
                        <a:pt x="14569" y="22162"/>
                      </a:cubicBezTo>
                      <a:cubicBezTo>
                        <a:pt x="13588" y="23497"/>
                        <a:pt x="12072" y="24164"/>
                        <a:pt x="10021" y="24164"/>
                      </a:cubicBezTo>
                      <a:cubicBezTo>
                        <a:pt x="7589" y="24164"/>
                        <a:pt x="5657" y="23342"/>
                        <a:pt x="4223" y="21699"/>
                      </a:cubicBezTo>
                      <a:cubicBezTo>
                        <a:pt x="2795" y="20056"/>
                        <a:pt x="2081" y="17829"/>
                        <a:pt x="2081" y="15017"/>
                      </a:cubicBezTo>
                      <a:lnTo>
                        <a:pt x="2081" y="-1342"/>
                      </a:lnTo>
                      <a:lnTo>
                        <a:pt x="-2699" y="-1342"/>
                      </a:lnTo>
                      <a:lnTo>
                        <a:pt x="-2699" y="27604"/>
                      </a:lnTo>
                      <a:lnTo>
                        <a:pt x="2081" y="27604"/>
                      </a:lnTo>
                      <a:lnTo>
                        <a:pt x="2081" y="23105"/>
                      </a:lnTo>
                      <a:cubicBezTo>
                        <a:pt x="3167" y="24881"/>
                        <a:pt x="4469" y="26190"/>
                        <a:pt x="5985" y="27034"/>
                      </a:cubicBezTo>
                      <a:cubicBezTo>
                        <a:pt x="7501" y="27877"/>
                        <a:pt x="9301" y="28299"/>
                        <a:pt x="11385" y="28299"/>
                      </a:cubicBezTo>
                      <a:cubicBezTo>
                        <a:pt x="13491" y="28299"/>
                        <a:pt x="15281" y="27764"/>
                        <a:pt x="16753" y="26695"/>
                      </a:cubicBezTo>
                      <a:cubicBezTo>
                        <a:pt x="18225" y="25630"/>
                        <a:pt x="19314" y="24081"/>
                        <a:pt x="20019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6" name="Freeform: Shape 605">
                  <a:extLst>
                    <a:ext uri="{FF2B5EF4-FFF2-40B4-BE49-F238E27FC236}">
                      <a16:creationId xmlns:a16="http://schemas.microsoft.com/office/drawing/2014/main" id="{A36F9927-CE89-4090-9217-26B8832FEBFF}"/>
                    </a:ext>
                  </a:extLst>
                </p:cNvPr>
                <p:cNvSpPr/>
                <p:nvPr/>
              </p:nvSpPr>
              <p:spPr>
                <a:xfrm flipV="1">
                  <a:off x="6861227" y="4275867"/>
                  <a:ext cx="25902" cy="40648"/>
                </a:xfrm>
                <a:custGeom>
                  <a:avLst/>
                  <a:gdLst>
                    <a:gd name="connsiteX0" fmla="*/ 3075 w 25902"/>
                    <a:gd name="connsiteY0" fmla="*/ 14674 h 40648"/>
                    <a:gd name="connsiteX1" fmla="*/ 3075 w 25902"/>
                    <a:gd name="connsiteY1" fmla="*/ -675 h 40648"/>
                    <a:gd name="connsiteX2" fmla="*/ -1705 w 25902"/>
                    <a:gd name="connsiteY2" fmla="*/ -675 h 40648"/>
                    <a:gd name="connsiteX3" fmla="*/ -1705 w 25902"/>
                    <a:gd name="connsiteY3" fmla="*/ 39278 h 40648"/>
                    <a:gd name="connsiteX4" fmla="*/ 3075 w 25902"/>
                    <a:gd name="connsiteY4" fmla="*/ 39278 h 40648"/>
                    <a:gd name="connsiteX5" fmla="*/ 3075 w 25902"/>
                    <a:gd name="connsiteY5" fmla="*/ 34887 h 40648"/>
                    <a:gd name="connsiteX6" fmla="*/ 6863 w 25902"/>
                    <a:gd name="connsiteY6" fmla="*/ 38716 h 40648"/>
                    <a:gd name="connsiteX7" fmla="*/ 12329 w 25902"/>
                    <a:gd name="connsiteY7" fmla="*/ 39973 h 40648"/>
                    <a:gd name="connsiteX8" fmla="*/ 20897 w 25902"/>
                    <a:gd name="connsiteY8" fmla="*/ 35788 h 40648"/>
                    <a:gd name="connsiteX9" fmla="*/ 24197 w 25902"/>
                    <a:gd name="connsiteY9" fmla="*/ 24780 h 40648"/>
                    <a:gd name="connsiteX10" fmla="*/ 20897 w 25902"/>
                    <a:gd name="connsiteY10" fmla="*/ 13764 h 40648"/>
                    <a:gd name="connsiteX11" fmla="*/ 12329 w 25902"/>
                    <a:gd name="connsiteY11" fmla="*/ 9580 h 40648"/>
                    <a:gd name="connsiteX12" fmla="*/ 6863 w 25902"/>
                    <a:gd name="connsiteY12" fmla="*/ 10837 h 40648"/>
                    <a:gd name="connsiteX13" fmla="*/ 3075 w 25902"/>
                    <a:gd name="connsiteY13" fmla="*/ 14674 h 40648"/>
                    <a:gd name="connsiteX14" fmla="*/ 19260 w 25902"/>
                    <a:gd name="connsiteY14" fmla="*/ 24780 h 40648"/>
                    <a:gd name="connsiteX15" fmla="*/ 17101 w 25902"/>
                    <a:gd name="connsiteY15" fmla="*/ 33009 h 40648"/>
                    <a:gd name="connsiteX16" fmla="*/ 11171 w 25902"/>
                    <a:gd name="connsiteY16" fmla="*/ 35995 h 40648"/>
                    <a:gd name="connsiteX17" fmla="*/ 5233 w 25902"/>
                    <a:gd name="connsiteY17" fmla="*/ 33009 h 40648"/>
                    <a:gd name="connsiteX18" fmla="*/ 3075 w 25902"/>
                    <a:gd name="connsiteY18" fmla="*/ 24780 h 40648"/>
                    <a:gd name="connsiteX19" fmla="*/ 5233 w 25902"/>
                    <a:gd name="connsiteY19" fmla="*/ 16551 h 40648"/>
                    <a:gd name="connsiteX20" fmla="*/ 11171 w 25902"/>
                    <a:gd name="connsiteY20" fmla="*/ 13566 h 40648"/>
                    <a:gd name="connsiteX21" fmla="*/ 17101 w 25902"/>
                    <a:gd name="connsiteY21" fmla="*/ 16551 h 40648"/>
                    <a:gd name="connsiteX22" fmla="*/ 19260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075" y="14674"/>
                      </a:moveTo>
                      <a:lnTo>
                        <a:pt x="3075" y="-675"/>
                      </a:lnTo>
                      <a:lnTo>
                        <a:pt x="-1705" y="-675"/>
                      </a:lnTo>
                      <a:lnTo>
                        <a:pt x="-1705" y="39278"/>
                      </a:lnTo>
                      <a:lnTo>
                        <a:pt x="3075" y="39278"/>
                      </a:lnTo>
                      <a:lnTo>
                        <a:pt x="3075" y="34887"/>
                      </a:lnTo>
                      <a:cubicBezTo>
                        <a:pt x="4078" y="36607"/>
                        <a:pt x="5341" y="37883"/>
                        <a:pt x="6863" y="38716"/>
                      </a:cubicBezTo>
                      <a:cubicBezTo>
                        <a:pt x="8390" y="39554"/>
                        <a:pt x="10212" y="39973"/>
                        <a:pt x="12329" y="39973"/>
                      </a:cubicBezTo>
                      <a:cubicBezTo>
                        <a:pt x="15847" y="39973"/>
                        <a:pt x="18703" y="38578"/>
                        <a:pt x="20897" y="35788"/>
                      </a:cubicBezTo>
                      <a:cubicBezTo>
                        <a:pt x="23097" y="32998"/>
                        <a:pt x="24197" y="29329"/>
                        <a:pt x="24197" y="24780"/>
                      </a:cubicBezTo>
                      <a:cubicBezTo>
                        <a:pt x="24197" y="20232"/>
                        <a:pt x="23097" y="16560"/>
                        <a:pt x="20897" y="13764"/>
                      </a:cubicBezTo>
                      <a:cubicBezTo>
                        <a:pt x="18703" y="10975"/>
                        <a:pt x="15847" y="9580"/>
                        <a:pt x="12329" y="9580"/>
                      </a:cubicBezTo>
                      <a:cubicBezTo>
                        <a:pt x="10212" y="9580"/>
                        <a:pt x="8390" y="9999"/>
                        <a:pt x="6863" y="10837"/>
                      </a:cubicBezTo>
                      <a:cubicBezTo>
                        <a:pt x="5341" y="11675"/>
                        <a:pt x="4078" y="12954"/>
                        <a:pt x="3075" y="14674"/>
                      </a:cubicBezTo>
                      <a:close/>
                      <a:moveTo>
                        <a:pt x="19260" y="24780"/>
                      </a:moveTo>
                      <a:cubicBezTo>
                        <a:pt x="19260" y="28276"/>
                        <a:pt x="18540" y="31019"/>
                        <a:pt x="17101" y="33009"/>
                      </a:cubicBezTo>
                      <a:cubicBezTo>
                        <a:pt x="15662" y="35000"/>
                        <a:pt x="13686" y="35995"/>
                        <a:pt x="11171" y="35995"/>
                      </a:cubicBezTo>
                      <a:cubicBezTo>
                        <a:pt x="8652" y="35995"/>
                        <a:pt x="6672" y="35000"/>
                        <a:pt x="5233" y="33009"/>
                      </a:cubicBezTo>
                      <a:cubicBezTo>
                        <a:pt x="3794" y="31019"/>
                        <a:pt x="3075" y="28276"/>
                        <a:pt x="3075" y="24780"/>
                      </a:cubicBezTo>
                      <a:cubicBezTo>
                        <a:pt x="3075" y="21285"/>
                        <a:pt x="3794" y="18542"/>
                        <a:pt x="5233" y="16551"/>
                      </a:cubicBezTo>
                      <a:cubicBezTo>
                        <a:pt x="6672" y="14561"/>
                        <a:pt x="8652" y="13566"/>
                        <a:pt x="11171" y="13566"/>
                      </a:cubicBezTo>
                      <a:cubicBezTo>
                        <a:pt x="13686" y="13566"/>
                        <a:pt x="15662" y="14561"/>
                        <a:pt x="17101" y="16551"/>
                      </a:cubicBezTo>
                      <a:cubicBezTo>
                        <a:pt x="18540" y="18542"/>
                        <a:pt x="19260" y="21285"/>
                        <a:pt x="19260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7" name="Freeform: Shape 606">
                  <a:extLst>
                    <a:ext uri="{FF2B5EF4-FFF2-40B4-BE49-F238E27FC236}">
                      <a16:creationId xmlns:a16="http://schemas.microsoft.com/office/drawing/2014/main" id="{3B7201C4-CCDA-45D3-9DBC-C8F206B6DBBC}"/>
                    </a:ext>
                  </a:extLst>
                </p:cNvPr>
                <p:cNvSpPr/>
                <p:nvPr/>
              </p:nvSpPr>
              <p:spPr>
                <a:xfrm flipV="1">
                  <a:off x="6895007" y="4265290"/>
                  <a:ext cx="4755" cy="40218"/>
                </a:xfrm>
                <a:custGeom>
                  <a:avLst/>
                  <a:gdLst>
                    <a:gd name="connsiteX0" fmla="*/ -446 w 4755"/>
                    <a:gd name="connsiteY0" fmla="*/ 38237 h 40218"/>
                    <a:gd name="connsiteX1" fmla="*/ 4309 w 4755"/>
                    <a:gd name="connsiteY1" fmla="*/ 38237 h 40218"/>
                    <a:gd name="connsiteX2" fmla="*/ 4309 w 4755"/>
                    <a:gd name="connsiteY2" fmla="*/ -1982 h 40218"/>
                    <a:gd name="connsiteX3" fmla="*/ -446 w 4755"/>
                    <a:gd name="connsiteY3" fmla="*/ -1982 h 40218"/>
                    <a:gd name="connsiteX4" fmla="*/ -446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46" y="38237"/>
                      </a:moveTo>
                      <a:lnTo>
                        <a:pt x="4309" y="38237"/>
                      </a:lnTo>
                      <a:lnTo>
                        <a:pt x="4309" y="-1982"/>
                      </a:lnTo>
                      <a:lnTo>
                        <a:pt x="-446" y="-1982"/>
                      </a:lnTo>
                      <a:lnTo>
                        <a:pt x="-446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8" name="Freeform: Shape 607">
                  <a:extLst>
                    <a:ext uri="{FF2B5EF4-FFF2-40B4-BE49-F238E27FC236}">
                      <a16:creationId xmlns:a16="http://schemas.microsoft.com/office/drawing/2014/main" id="{7E70EBA8-9CEF-4C04-8633-261C8B7B6D70}"/>
                    </a:ext>
                  </a:extLst>
                </p:cNvPr>
                <p:cNvSpPr/>
                <p:nvPr/>
              </p:nvSpPr>
              <p:spPr>
                <a:xfrm flipV="1">
                  <a:off x="6907645" y="4275867"/>
                  <a:ext cx="26828" cy="30393"/>
                </a:xfrm>
                <a:custGeom>
                  <a:avLst/>
                  <a:gdLst>
                    <a:gd name="connsiteX0" fmla="*/ 25300 w 26828"/>
                    <a:gd name="connsiteY0" fmla="*/ 15120 h 30393"/>
                    <a:gd name="connsiteX1" fmla="*/ 25300 w 26828"/>
                    <a:gd name="connsiteY1" fmla="*/ 12796 h 30393"/>
                    <a:gd name="connsiteX2" fmla="*/ 3434 w 26828"/>
                    <a:gd name="connsiteY2" fmla="*/ 12796 h 30393"/>
                    <a:gd name="connsiteX3" fmla="*/ 6395 w 26828"/>
                    <a:gd name="connsiteY3" fmla="*/ 5312 h 30393"/>
                    <a:gd name="connsiteX4" fmla="*/ 13772 w 26828"/>
                    <a:gd name="connsiteY4" fmla="*/ 2740 h 30393"/>
                    <a:gd name="connsiteX5" fmla="*/ 19081 w 26828"/>
                    <a:gd name="connsiteY5" fmla="*/ 3410 h 30393"/>
                    <a:gd name="connsiteX6" fmla="*/ 24192 w 26828"/>
                    <a:gd name="connsiteY6" fmla="*/ 5428 h 30393"/>
                    <a:gd name="connsiteX7" fmla="*/ 24192 w 26828"/>
                    <a:gd name="connsiteY7" fmla="*/ 929 h 30393"/>
                    <a:gd name="connsiteX8" fmla="*/ 18940 w 26828"/>
                    <a:gd name="connsiteY8" fmla="*/ -725 h 30393"/>
                    <a:gd name="connsiteX9" fmla="*/ 13490 w 26828"/>
                    <a:gd name="connsiteY9" fmla="*/ -1296 h 30393"/>
                    <a:gd name="connsiteX10" fmla="*/ 2516 w 26828"/>
                    <a:gd name="connsiteY10" fmla="*/ 2732 h 30393"/>
                    <a:gd name="connsiteX11" fmla="*/ -1528 w 26828"/>
                    <a:gd name="connsiteY11" fmla="*/ 13648 h 30393"/>
                    <a:gd name="connsiteX12" fmla="*/ 2309 w 26828"/>
                    <a:gd name="connsiteY12" fmla="*/ 24921 h 30393"/>
                    <a:gd name="connsiteX13" fmla="*/ 12663 w 26828"/>
                    <a:gd name="connsiteY13" fmla="*/ 29097 h 30393"/>
                    <a:gd name="connsiteX14" fmla="*/ 21901 w 26828"/>
                    <a:gd name="connsiteY14" fmla="*/ 25334 h 30393"/>
                    <a:gd name="connsiteX15" fmla="*/ 25300 w 26828"/>
                    <a:gd name="connsiteY15" fmla="*/ 15120 h 30393"/>
                    <a:gd name="connsiteX16" fmla="*/ 20545 w 26828"/>
                    <a:gd name="connsiteY16" fmla="*/ 16518 h 30393"/>
                    <a:gd name="connsiteX17" fmla="*/ 18362 w 26828"/>
                    <a:gd name="connsiteY17" fmla="*/ 22737 h 30393"/>
                    <a:gd name="connsiteX18" fmla="*/ 12713 w 26828"/>
                    <a:gd name="connsiteY18" fmla="*/ 25069 h 30393"/>
                    <a:gd name="connsiteX19" fmla="*/ 6345 w 26828"/>
                    <a:gd name="connsiteY19" fmla="*/ 22820 h 30393"/>
                    <a:gd name="connsiteX20" fmla="*/ 3591 w 26828"/>
                    <a:gd name="connsiteY20" fmla="*/ 16485 h 30393"/>
                    <a:gd name="connsiteX21" fmla="*/ 20545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00" y="15120"/>
                      </a:moveTo>
                      <a:lnTo>
                        <a:pt x="25300" y="12796"/>
                      </a:lnTo>
                      <a:lnTo>
                        <a:pt x="3434" y="12796"/>
                      </a:lnTo>
                      <a:cubicBezTo>
                        <a:pt x="3643" y="9521"/>
                        <a:pt x="4630" y="7027"/>
                        <a:pt x="6395" y="5312"/>
                      </a:cubicBezTo>
                      <a:cubicBezTo>
                        <a:pt x="8159" y="3597"/>
                        <a:pt x="10618" y="2740"/>
                        <a:pt x="13772" y="2740"/>
                      </a:cubicBezTo>
                      <a:cubicBezTo>
                        <a:pt x="15597" y="2740"/>
                        <a:pt x="17366" y="2963"/>
                        <a:pt x="19081" y="3410"/>
                      </a:cubicBezTo>
                      <a:cubicBezTo>
                        <a:pt x="20796" y="3856"/>
                        <a:pt x="22499" y="4529"/>
                        <a:pt x="24192" y="5428"/>
                      </a:cubicBezTo>
                      <a:lnTo>
                        <a:pt x="24192" y="929"/>
                      </a:lnTo>
                      <a:cubicBezTo>
                        <a:pt x="22483" y="206"/>
                        <a:pt x="20732" y="-345"/>
                        <a:pt x="18940" y="-725"/>
                      </a:cubicBezTo>
                      <a:cubicBezTo>
                        <a:pt x="17149" y="-1106"/>
                        <a:pt x="15332" y="-1296"/>
                        <a:pt x="13490" y="-1296"/>
                      </a:cubicBezTo>
                      <a:cubicBezTo>
                        <a:pt x="8870" y="-1296"/>
                        <a:pt x="5212" y="47"/>
                        <a:pt x="2516" y="2732"/>
                      </a:cubicBezTo>
                      <a:cubicBezTo>
                        <a:pt x="-180" y="5422"/>
                        <a:pt x="-1528" y="9061"/>
                        <a:pt x="-1528" y="13648"/>
                      </a:cubicBezTo>
                      <a:cubicBezTo>
                        <a:pt x="-1528" y="18384"/>
                        <a:pt x="-249" y="22142"/>
                        <a:pt x="2309" y="24921"/>
                      </a:cubicBezTo>
                      <a:cubicBezTo>
                        <a:pt x="4867" y="27705"/>
                        <a:pt x="8319" y="29097"/>
                        <a:pt x="12663" y="29097"/>
                      </a:cubicBezTo>
                      <a:cubicBezTo>
                        <a:pt x="16556" y="29097"/>
                        <a:pt x="19635" y="27843"/>
                        <a:pt x="21901" y="25334"/>
                      </a:cubicBezTo>
                      <a:cubicBezTo>
                        <a:pt x="24167" y="22831"/>
                        <a:pt x="25300" y="19426"/>
                        <a:pt x="25300" y="15120"/>
                      </a:cubicBezTo>
                      <a:close/>
                      <a:moveTo>
                        <a:pt x="20545" y="16518"/>
                      </a:moveTo>
                      <a:cubicBezTo>
                        <a:pt x="20512" y="19115"/>
                        <a:pt x="19784" y="21188"/>
                        <a:pt x="18362" y="22737"/>
                      </a:cubicBezTo>
                      <a:cubicBezTo>
                        <a:pt x="16939" y="24292"/>
                        <a:pt x="15056" y="25069"/>
                        <a:pt x="12713" y="25069"/>
                      </a:cubicBezTo>
                      <a:cubicBezTo>
                        <a:pt x="10061" y="25069"/>
                        <a:pt x="7938" y="24320"/>
                        <a:pt x="6345" y="22820"/>
                      </a:cubicBezTo>
                      <a:cubicBezTo>
                        <a:pt x="4751" y="21320"/>
                        <a:pt x="3833" y="19209"/>
                        <a:pt x="3591" y="16485"/>
                      </a:cubicBezTo>
                      <a:lnTo>
                        <a:pt x="20545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9" name="Freeform: Shape 608">
                  <a:extLst>
                    <a:ext uri="{FF2B5EF4-FFF2-40B4-BE49-F238E27FC236}">
                      <a16:creationId xmlns:a16="http://schemas.microsoft.com/office/drawing/2014/main" id="{A8AD286F-0CED-43E5-8DBD-DF223F5739C8}"/>
                    </a:ext>
                  </a:extLst>
                </p:cNvPr>
                <p:cNvSpPr/>
                <p:nvPr/>
              </p:nvSpPr>
              <p:spPr>
                <a:xfrm flipV="1">
                  <a:off x="6940159" y="4275867"/>
                  <a:ext cx="22122" cy="30393"/>
                </a:xfrm>
                <a:custGeom>
                  <a:avLst/>
                  <a:gdLst>
                    <a:gd name="connsiteX0" fmla="*/ 19333 w 22122"/>
                    <a:gd name="connsiteY0" fmla="*/ 27551 h 30393"/>
                    <a:gd name="connsiteX1" fmla="*/ 19333 w 22122"/>
                    <a:gd name="connsiteY1" fmla="*/ 23052 h 30393"/>
                    <a:gd name="connsiteX2" fmla="*/ 15149 w 22122"/>
                    <a:gd name="connsiteY2" fmla="*/ 24598 h 30393"/>
                    <a:gd name="connsiteX3" fmla="*/ 10650 w 22122"/>
                    <a:gd name="connsiteY3" fmla="*/ 25119 h 30393"/>
                    <a:gd name="connsiteX4" fmla="*/ 5340 w 22122"/>
                    <a:gd name="connsiteY4" fmla="*/ 24036 h 30393"/>
                    <a:gd name="connsiteX5" fmla="*/ 3570 w 22122"/>
                    <a:gd name="connsiteY5" fmla="*/ 20777 h 30393"/>
                    <a:gd name="connsiteX6" fmla="*/ 4836 w 22122"/>
                    <a:gd name="connsiteY6" fmla="*/ 18180 h 30393"/>
                    <a:gd name="connsiteX7" fmla="*/ 9930 w 22122"/>
                    <a:gd name="connsiteY7" fmla="*/ 16386 h 30393"/>
                    <a:gd name="connsiteX8" fmla="*/ 11559 w 22122"/>
                    <a:gd name="connsiteY8" fmla="*/ 16022 h 30393"/>
                    <a:gd name="connsiteX9" fmla="*/ 18754 w 22122"/>
                    <a:gd name="connsiteY9" fmla="*/ 12962 h 30393"/>
                    <a:gd name="connsiteX10" fmla="*/ 20888 w 22122"/>
                    <a:gd name="connsiteY10" fmla="*/ 7446 h 30393"/>
                    <a:gd name="connsiteX11" fmla="*/ 17696 w 22122"/>
                    <a:gd name="connsiteY11" fmla="*/ 1053 h 30393"/>
                    <a:gd name="connsiteX12" fmla="*/ 8921 w 22122"/>
                    <a:gd name="connsiteY12" fmla="*/ -1296 h 30393"/>
                    <a:gd name="connsiteX13" fmla="*/ 4075 w 22122"/>
                    <a:gd name="connsiteY13" fmla="*/ -841 h 30393"/>
                    <a:gd name="connsiteX14" fmla="*/ -1235 w 22122"/>
                    <a:gd name="connsiteY14" fmla="*/ 515 h 30393"/>
                    <a:gd name="connsiteX15" fmla="*/ -1235 w 22122"/>
                    <a:gd name="connsiteY15" fmla="*/ 5428 h 30393"/>
                    <a:gd name="connsiteX16" fmla="*/ 3959 w 22122"/>
                    <a:gd name="connsiteY16" fmla="*/ 3368 h 30393"/>
                    <a:gd name="connsiteX17" fmla="*/ 9029 w 22122"/>
                    <a:gd name="connsiteY17" fmla="*/ 2690 h 30393"/>
                    <a:gd name="connsiteX18" fmla="*/ 14189 w 22122"/>
                    <a:gd name="connsiteY18" fmla="*/ 3840 h 30393"/>
                    <a:gd name="connsiteX19" fmla="*/ 16000 w 22122"/>
                    <a:gd name="connsiteY19" fmla="*/ 7082 h 30393"/>
                    <a:gd name="connsiteX20" fmla="*/ 14694 w 22122"/>
                    <a:gd name="connsiteY20" fmla="*/ 10051 h 30393"/>
                    <a:gd name="connsiteX21" fmla="*/ 8971 w 22122"/>
                    <a:gd name="connsiteY21" fmla="*/ 12044 h 30393"/>
                    <a:gd name="connsiteX22" fmla="*/ 7317 w 22122"/>
                    <a:gd name="connsiteY22" fmla="*/ 12433 h 30393"/>
                    <a:gd name="connsiteX23" fmla="*/ 932 w 22122"/>
                    <a:gd name="connsiteY23" fmla="*/ 15286 h 30393"/>
                    <a:gd name="connsiteX24" fmla="*/ -1028 w 22122"/>
                    <a:gd name="connsiteY24" fmla="*/ 20570 h 30393"/>
                    <a:gd name="connsiteX25" fmla="*/ 1867 w 22122"/>
                    <a:gd name="connsiteY25" fmla="*/ 26872 h 30393"/>
                    <a:gd name="connsiteX26" fmla="*/ 10087 w 22122"/>
                    <a:gd name="connsiteY26" fmla="*/ 29097 h 30393"/>
                    <a:gd name="connsiteX27" fmla="*/ 15041 w 22122"/>
                    <a:gd name="connsiteY27" fmla="*/ 28708 h 30393"/>
                    <a:gd name="connsiteX28" fmla="*/ 19333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33" y="27551"/>
                      </a:moveTo>
                      <a:lnTo>
                        <a:pt x="19333" y="23052"/>
                      </a:lnTo>
                      <a:cubicBezTo>
                        <a:pt x="17994" y="23741"/>
                        <a:pt x="16599" y="24256"/>
                        <a:pt x="15149" y="24598"/>
                      </a:cubicBezTo>
                      <a:cubicBezTo>
                        <a:pt x="13704" y="24945"/>
                        <a:pt x="12204" y="25119"/>
                        <a:pt x="10650" y="25119"/>
                      </a:cubicBezTo>
                      <a:cubicBezTo>
                        <a:pt x="8290" y="25119"/>
                        <a:pt x="6520" y="24758"/>
                        <a:pt x="5340" y="24036"/>
                      </a:cubicBezTo>
                      <a:cubicBezTo>
                        <a:pt x="4160" y="23313"/>
                        <a:pt x="3570" y="22227"/>
                        <a:pt x="3570" y="20777"/>
                      </a:cubicBezTo>
                      <a:cubicBezTo>
                        <a:pt x="3570" y="19675"/>
                        <a:pt x="3992" y="18809"/>
                        <a:pt x="4836" y="18180"/>
                      </a:cubicBezTo>
                      <a:cubicBezTo>
                        <a:pt x="5679" y="17552"/>
                        <a:pt x="7377" y="16954"/>
                        <a:pt x="9930" y="16386"/>
                      </a:cubicBezTo>
                      <a:lnTo>
                        <a:pt x="11559" y="16022"/>
                      </a:lnTo>
                      <a:cubicBezTo>
                        <a:pt x="14934" y="15300"/>
                        <a:pt x="17332" y="14280"/>
                        <a:pt x="18754" y="12962"/>
                      </a:cubicBezTo>
                      <a:cubicBezTo>
                        <a:pt x="20177" y="11644"/>
                        <a:pt x="20888" y="9805"/>
                        <a:pt x="20888" y="7446"/>
                      </a:cubicBezTo>
                      <a:cubicBezTo>
                        <a:pt x="20888" y="4755"/>
                        <a:pt x="19824" y="2624"/>
                        <a:pt x="17696" y="1053"/>
                      </a:cubicBezTo>
                      <a:cubicBezTo>
                        <a:pt x="15568" y="-513"/>
                        <a:pt x="12643" y="-1296"/>
                        <a:pt x="8921" y="-1296"/>
                      </a:cubicBezTo>
                      <a:cubicBezTo>
                        <a:pt x="7372" y="-1296"/>
                        <a:pt x="5756" y="-1144"/>
                        <a:pt x="4075" y="-841"/>
                      </a:cubicBezTo>
                      <a:cubicBezTo>
                        <a:pt x="2393" y="-538"/>
                        <a:pt x="623" y="-86"/>
                        <a:pt x="-1235" y="515"/>
                      </a:cubicBezTo>
                      <a:lnTo>
                        <a:pt x="-1235" y="5428"/>
                      </a:lnTo>
                      <a:cubicBezTo>
                        <a:pt x="524" y="4512"/>
                        <a:pt x="2255" y="3826"/>
                        <a:pt x="3959" y="3368"/>
                      </a:cubicBezTo>
                      <a:cubicBezTo>
                        <a:pt x="5663" y="2916"/>
                        <a:pt x="7353" y="2690"/>
                        <a:pt x="9029" y="2690"/>
                      </a:cubicBezTo>
                      <a:cubicBezTo>
                        <a:pt x="11267" y="2690"/>
                        <a:pt x="12987" y="3073"/>
                        <a:pt x="14189" y="3840"/>
                      </a:cubicBezTo>
                      <a:cubicBezTo>
                        <a:pt x="15397" y="4606"/>
                        <a:pt x="16000" y="5687"/>
                        <a:pt x="16000" y="7082"/>
                      </a:cubicBezTo>
                      <a:cubicBezTo>
                        <a:pt x="16000" y="8372"/>
                        <a:pt x="15565" y="9362"/>
                        <a:pt x="14694" y="10051"/>
                      </a:cubicBezTo>
                      <a:cubicBezTo>
                        <a:pt x="13828" y="10740"/>
                        <a:pt x="11920" y="11404"/>
                        <a:pt x="8971" y="12044"/>
                      </a:cubicBezTo>
                      <a:lnTo>
                        <a:pt x="7317" y="12433"/>
                      </a:lnTo>
                      <a:cubicBezTo>
                        <a:pt x="4373" y="13050"/>
                        <a:pt x="2244" y="14001"/>
                        <a:pt x="932" y="15286"/>
                      </a:cubicBezTo>
                      <a:cubicBezTo>
                        <a:pt x="-375" y="16570"/>
                        <a:pt x="-1028" y="18332"/>
                        <a:pt x="-1028" y="20570"/>
                      </a:cubicBezTo>
                      <a:cubicBezTo>
                        <a:pt x="-1028" y="23294"/>
                        <a:pt x="-63" y="25395"/>
                        <a:pt x="1867" y="26872"/>
                      </a:cubicBezTo>
                      <a:cubicBezTo>
                        <a:pt x="3796" y="28356"/>
                        <a:pt x="6537" y="29097"/>
                        <a:pt x="10087" y="29097"/>
                      </a:cubicBezTo>
                      <a:cubicBezTo>
                        <a:pt x="11841" y="29097"/>
                        <a:pt x="13492" y="28968"/>
                        <a:pt x="15041" y="28708"/>
                      </a:cubicBezTo>
                      <a:cubicBezTo>
                        <a:pt x="16596" y="28455"/>
                        <a:pt x="18027" y="28069"/>
                        <a:pt x="19333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0" name="Freeform: Shape 609">
                  <a:extLst>
                    <a:ext uri="{FF2B5EF4-FFF2-40B4-BE49-F238E27FC236}">
                      <a16:creationId xmlns:a16="http://schemas.microsoft.com/office/drawing/2014/main" id="{4773F82A-17F8-4FDB-9D9F-335DAE0DAB7D}"/>
                    </a:ext>
                  </a:extLst>
                </p:cNvPr>
                <p:cNvSpPr/>
                <p:nvPr/>
              </p:nvSpPr>
              <p:spPr>
                <a:xfrm flipV="1">
                  <a:off x="6964865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1" name="Freeform: Shape 610">
                  <a:extLst>
                    <a:ext uri="{FF2B5EF4-FFF2-40B4-BE49-F238E27FC236}">
                      <a16:creationId xmlns:a16="http://schemas.microsoft.com/office/drawing/2014/main" id="{58166E43-9996-4846-8525-77FEC20B1E94}"/>
                    </a:ext>
                  </a:extLst>
                </p:cNvPr>
                <p:cNvSpPr/>
                <p:nvPr/>
              </p:nvSpPr>
              <p:spPr>
                <a:xfrm flipV="1">
                  <a:off x="6987297" y="4281475"/>
                  <a:ext cx="33130" cy="14936"/>
                </a:xfrm>
                <a:custGeom>
                  <a:avLst/>
                  <a:gdLst>
                    <a:gd name="connsiteX0" fmla="*/ -2226 w 33130"/>
                    <a:gd name="connsiteY0" fmla="*/ 13383 h 14936"/>
                    <a:gd name="connsiteX1" fmla="*/ 30905 w 33130"/>
                    <a:gd name="connsiteY1" fmla="*/ 13383 h 14936"/>
                    <a:gd name="connsiteX2" fmla="*/ 30905 w 33130"/>
                    <a:gd name="connsiteY2" fmla="*/ 9041 h 14936"/>
                    <a:gd name="connsiteX3" fmla="*/ -2226 w 33130"/>
                    <a:gd name="connsiteY3" fmla="*/ 9041 h 14936"/>
                    <a:gd name="connsiteX4" fmla="*/ -2226 w 33130"/>
                    <a:gd name="connsiteY4" fmla="*/ 13383 h 14936"/>
                    <a:gd name="connsiteX5" fmla="*/ -2226 w 33130"/>
                    <a:gd name="connsiteY5" fmla="*/ 2839 h 14936"/>
                    <a:gd name="connsiteX6" fmla="*/ 30905 w 33130"/>
                    <a:gd name="connsiteY6" fmla="*/ 2839 h 14936"/>
                    <a:gd name="connsiteX7" fmla="*/ 30905 w 33130"/>
                    <a:gd name="connsiteY7" fmla="*/ -1553 h 14936"/>
                    <a:gd name="connsiteX8" fmla="*/ -2226 w 33130"/>
                    <a:gd name="connsiteY8" fmla="*/ -1553 h 14936"/>
                    <a:gd name="connsiteX9" fmla="*/ -2226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26" y="13383"/>
                      </a:moveTo>
                      <a:lnTo>
                        <a:pt x="30905" y="13383"/>
                      </a:lnTo>
                      <a:lnTo>
                        <a:pt x="30905" y="9041"/>
                      </a:lnTo>
                      <a:lnTo>
                        <a:pt x="-2226" y="9041"/>
                      </a:lnTo>
                      <a:lnTo>
                        <a:pt x="-2226" y="13383"/>
                      </a:lnTo>
                      <a:close/>
                      <a:moveTo>
                        <a:pt x="-2226" y="2839"/>
                      </a:moveTo>
                      <a:lnTo>
                        <a:pt x="30905" y="2839"/>
                      </a:lnTo>
                      <a:lnTo>
                        <a:pt x="30905" y="-1553"/>
                      </a:lnTo>
                      <a:lnTo>
                        <a:pt x="-2226" y="-1553"/>
                      </a:lnTo>
                      <a:lnTo>
                        <a:pt x="-2226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2" name="Freeform: Shape 611">
                  <a:extLst>
                    <a:ext uri="{FF2B5EF4-FFF2-40B4-BE49-F238E27FC236}">
                      <a16:creationId xmlns:a16="http://schemas.microsoft.com/office/drawing/2014/main" id="{0BA7ED1C-FFAE-44EF-8A7C-D4FA30D016B8}"/>
                    </a:ext>
                  </a:extLst>
                </p:cNvPr>
                <p:cNvSpPr/>
                <p:nvPr/>
              </p:nvSpPr>
              <p:spPr>
                <a:xfrm flipV="1">
                  <a:off x="7026039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3" name="Freeform: Shape 612">
                  <a:extLst>
                    <a:ext uri="{FF2B5EF4-FFF2-40B4-BE49-F238E27FC236}">
                      <a16:creationId xmlns:a16="http://schemas.microsoft.com/office/drawing/2014/main" id="{2407F40F-9596-44A2-9FD4-4FB93C8583F9}"/>
                    </a:ext>
                  </a:extLst>
                </p:cNvPr>
                <p:cNvSpPr/>
                <p:nvPr/>
              </p:nvSpPr>
              <p:spPr>
                <a:xfrm flipV="1">
                  <a:off x="7048678" y="4266919"/>
                  <a:ext cx="22974" cy="38588"/>
                </a:xfrm>
                <a:custGeom>
                  <a:avLst/>
                  <a:gdLst>
                    <a:gd name="connsiteX0" fmla="*/ -878 w 22974"/>
                    <a:gd name="connsiteY0" fmla="*/ 2508 h 38588"/>
                    <a:gd name="connsiteX1" fmla="*/ 7648 w 22974"/>
                    <a:gd name="connsiteY1" fmla="*/ 2508 h 38588"/>
                    <a:gd name="connsiteX2" fmla="*/ 7648 w 22974"/>
                    <a:gd name="connsiteY2" fmla="*/ 31951 h 38588"/>
                    <a:gd name="connsiteX3" fmla="*/ -1631 w 22974"/>
                    <a:gd name="connsiteY3" fmla="*/ 30090 h 38588"/>
                    <a:gd name="connsiteX4" fmla="*/ -1631 w 22974"/>
                    <a:gd name="connsiteY4" fmla="*/ 34845 h 38588"/>
                    <a:gd name="connsiteX5" fmla="*/ 7599 w 22974"/>
                    <a:gd name="connsiteY5" fmla="*/ 36706 h 38588"/>
                    <a:gd name="connsiteX6" fmla="*/ 12817 w 22974"/>
                    <a:gd name="connsiteY6" fmla="*/ 36706 h 38588"/>
                    <a:gd name="connsiteX7" fmla="*/ 12817 w 22974"/>
                    <a:gd name="connsiteY7" fmla="*/ 2508 h 38588"/>
                    <a:gd name="connsiteX8" fmla="*/ 21344 w 22974"/>
                    <a:gd name="connsiteY8" fmla="*/ 2508 h 38588"/>
                    <a:gd name="connsiteX9" fmla="*/ 21344 w 22974"/>
                    <a:gd name="connsiteY9" fmla="*/ -1883 h 38588"/>
                    <a:gd name="connsiteX10" fmla="*/ -878 w 22974"/>
                    <a:gd name="connsiteY10" fmla="*/ -1883 h 38588"/>
                    <a:gd name="connsiteX11" fmla="*/ -878 w 22974"/>
                    <a:gd name="connsiteY11" fmla="*/ 250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78" y="2508"/>
                      </a:moveTo>
                      <a:lnTo>
                        <a:pt x="7648" y="2508"/>
                      </a:lnTo>
                      <a:lnTo>
                        <a:pt x="7648" y="31951"/>
                      </a:lnTo>
                      <a:lnTo>
                        <a:pt x="-1631" y="30090"/>
                      </a:lnTo>
                      <a:lnTo>
                        <a:pt x="-1631" y="34845"/>
                      </a:lnTo>
                      <a:lnTo>
                        <a:pt x="7599" y="36706"/>
                      </a:lnTo>
                      <a:lnTo>
                        <a:pt x="12817" y="36706"/>
                      </a:lnTo>
                      <a:lnTo>
                        <a:pt x="12817" y="2508"/>
                      </a:lnTo>
                      <a:lnTo>
                        <a:pt x="21344" y="2508"/>
                      </a:lnTo>
                      <a:lnTo>
                        <a:pt x="21344" y="-1883"/>
                      </a:lnTo>
                      <a:lnTo>
                        <a:pt x="-878" y="-1883"/>
                      </a:lnTo>
                      <a:lnTo>
                        <a:pt x="-878" y="2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4" name="Freeform: Shape 613">
                  <a:extLst>
                    <a:ext uri="{FF2B5EF4-FFF2-40B4-BE49-F238E27FC236}">
                      <a16:creationId xmlns:a16="http://schemas.microsoft.com/office/drawing/2014/main" id="{1C1BEC6E-18D9-4925-AE23-72DC55890963}"/>
                    </a:ext>
                  </a:extLst>
                </p:cNvPr>
                <p:cNvSpPr/>
                <p:nvPr/>
              </p:nvSpPr>
              <p:spPr>
                <a:xfrm flipV="1">
                  <a:off x="7080881" y="4266919"/>
                  <a:ext cx="24810" cy="38588"/>
                </a:xfrm>
                <a:custGeom>
                  <a:avLst/>
                  <a:gdLst>
                    <a:gd name="connsiteX0" fmla="*/ -1560 w 24810"/>
                    <a:gd name="connsiteY0" fmla="*/ 36706 h 38588"/>
                    <a:gd name="connsiteX1" fmla="*/ 23250 w 24810"/>
                    <a:gd name="connsiteY1" fmla="*/ 36706 h 38588"/>
                    <a:gd name="connsiteX2" fmla="*/ 23250 w 24810"/>
                    <a:gd name="connsiteY2" fmla="*/ 34481 h 38588"/>
                    <a:gd name="connsiteX3" fmla="*/ 9241 w 24810"/>
                    <a:gd name="connsiteY3" fmla="*/ -1883 h 38588"/>
                    <a:gd name="connsiteX4" fmla="*/ 3791 w 24810"/>
                    <a:gd name="connsiteY4" fmla="*/ -1883 h 38588"/>
                    <a:gd name="connsiteX5" fmla="*/ 16973 w 24810"/>
                    <a:gd name="connsiteY5" fmla="*/ 32306 h 38588"/>
                    <a:gd name="connsiteX6" fmla="*/ -1560 w 24810"/>
                    <a:gd name="connsiteY6" fmla="*/ 32306 h 38588"/>
                    <a:gd name="connsiteX7" fmla="*/ -1560 w 24810"/>
                    <a:gd name="connsiteY7" fmla="*/ 3670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560" y="36706"/>
                      </a:moveTo>
                      <a:lnTo>
                        <a:pt x="23250" y="36706"/>
                      </a:lnTo>
                      <a:lnTo>
                        <a:pt x="23250" y="34481"/>
                      </a:lnTo>
                      <a:lnTo>
                        <a:pt x="9241" y="-1883"/>
                      </a:lnTo>
                      <a:lnTo>
                        <a:pt x="3791" y="-1883"/>
                      </a:lnTo>
                      <a:lnTo>
                        <a:pt x="16973" y="32306"/>
                      </a:lnTo>
                      <a:lnTo>
                        <a:pt x="-1560" y="32306"/>
                      </a:lnTo>
                      <a:lnTo>
                        <a:pt x="-1560" y="3670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5" name="Graphic 2">
                <a:extLst>
                  <a:ext uri="{FF2B5EF4-FFF2-40B4-BE49-F238E27FC236}">
                    <a16:creationId xmlns:a16="http://schemas.microsoft.com/office/drawing/2014/main" id="{5F65F921-0CF3-4ED0-9F8F-E5CE09A73D92}"/>
                  </a:ext>
                </a:extLst>
              </p:cNvPr>
              <p:cNvGrpSpPr/>
              <p:nvPr/>
            </p:nvGrpSpPr>
            <p:grpSpPr>
              <a:xfrm>
                <a:off x="6758898" y="4324559"/>
                <a:ext cx="335329" cy="40970"/>
                <a:chOff x="6758898" y="4324559"/>
                <a:chExt cx="335329" cy="40970"/>
              </a:xfrm>
              <a:solidFill>
                <a:srgbClr val="000000"/>
              </a:solidFill>
            </p:grpSpPr>
            <p:sp>
              <p:nvSpPr>
                <p:cNvPr id="616" name="Freeform: Shape 615">
                  <a:extLst>
                    <a:ext uri="{FF2B5EF4-FFF2-40B4-BE49-F238E27FC236}">
                      <a16:creationId xmlns:a16="http://schemas.microsoft.com/office/drawing/2014/main" id="{2410A147-6E34-4C57-AE57-1E580A8993BF}"/>
                    </a:ext>
                  </a:extLst>
                </p:cNvPr>
                <p:cNvSpPr/>
                <p:nvPr/>
              </p:nvSpPr>
              <p:spPr>
                <a:xfrm flipV="1">
                  <a:off x="6758898" y="4335831"/>
                  <a:ext cx="28168" cy="28945"/>
                </a:xfrm>
                <a:custGeom>
                  <a:avLst/>
                  <a:gdLst>
                    <a:gd name="connsiteX0" fmla="*/ -1463 w 28168"/>
                    <a:gd name="connsiteY0" fmla="*/ 27653 h 28945"/>
                    <a:gd name="connsiteX1" fmla="*/ 3574 w 28168"/>
                    <a:gd name="connsiteY1" fmla="*/ 27653 h 28945"/>
                    <a:gd name="connsiteX2" fmla="*/ 12621 w 28168"/>
                    <a:gd name="connsiteY2" fmla="*/ 3363 h 28945"/>
                    <a:gd name="connsiteX3" fmla="*/ 21669 w 28168"/>
                    <a:gd name="connsiteY3" fmla="*/ 27653 h 28945"/>
                    <a:gd name="connsiteX4" fmla="*/ 26705 w 28168"/>
                    <a:gd name="connsiteY4" fmla="*/ 27653 h 28945"/>
                    <a:gd name="connsiteX5" fmla="*/ 15847 w 28168"/>
                    <a:gd name="connsiteY5" fmla="*/ -1293 h 28945"/>
                    <a:gd name="connsiteX6" fmla="*/ 9388 w 28168"/>
                    <a:gd name="connsiteY6" fmla="*/ -1293 h 28945"/>
                    <a:gd name="connsiteX7" fmla="*/ -1463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463" y="27653"/>
                      </a:moveTo>
                      <a:lnTo>
                        <a:pt x="3574" y="27653"/>
                      </a:lnTo>
                      <a:lnTo>
                        <a:pt x="12621" y="3363"/>
                      </a:lnTo>
                      <a:lnTo>
                        <a:pt x="21669" y="27653"/>
                      </a:lnTo>
                      <a:lnTo>
                        <a:pt x="26705" y="27653"/>
                      </a:lnTo>
                      <a:lnTo>
                        <a:pt x="15847" y="-1293"/>
                      </a:lnTo>
                      <a:lnTo>
                        <a:pt x="9388" y="-1293"/>
                      </a:lnTo>
                      <a:lnTo>
                        <a:pt x="-1463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7" name="Freeform: Shape 616">
                  <a:extLst>
                    <a:ext uri="{FF2B5EF4-FFF2-40B4-BE49-F238E27FC236}">
                      <a16:creationId xmlns:a16="http://schemas.microsoft.com/office/drawing/2014/main" id="{18EF9982-56FD-4538-BA9E-F4B3AB992677}"/>
                    </a:ext>
                  </a:extLst>
                </p:cNvPr>
                <p:cNvSpPr/>
                <p:nvPr/>
              </p:nvSpPr>
              <p:spPr>
                <a:xfrm flipV="1">
                  <a:off x="6791818" y="4335137"/>
                  <a:ext cx="24455" cy="30393"/>
                </a:xfrm>
                <a:custGeom>
                  <a:avLst/>
                  <a:gdLst>
                    <a:gd name="connsiteX0" fmla="*/ 13541 w 24455"/>
                    <a:gd name="connsiteY0" fmla="*/ 14010 h 30393"/>
                    <a:gd name="connsiteX1" fmla="*/ 5552 w 24455"/>
                    <a:gd name="connsiteY1" fmla="*/ 12695 h 30393"/>
                    <a:gd name="connsiteX2" fmla="*/ 3327 w 24455"/>
                    <a:gd name="connsiteY2" fmla="*/ 8196 h 30393"/>
                    <a:gd name="connsiteX3" fmla="*/ 4998 w 24455"/>
                    <a:gd name="connsiteY3" fmla="*/ 4177 h 30393"/>
                    <a:gd name="connsiteX4" fmla="*/ 9530 w 24455"/>
                    <a:gd name="connsiteY4" fmla="*/ 2696 h 30393"/>
                    <a:gd name="connsiteX5" fmla="*/ 15881 w 24455"/>
                    <a:gd name="connsiteY5" fmla="*/ 5500 h 30393"/>
                    <a:gd name="connsiteX6" fmla="*/ 18272 w 24455"/>
                    <a:gd name="connsiteY6" fmla="*/ 12952 h 30393"/>
                    <a:gd name="connsiteX7" fmla="*/ 18272 w 24455"/>
                    <a:gd name="connsiteY7" fmla="*/ 14010 h 30393"/>
                    <a:gd name="connsiteX8" fmla="*/ 13541 w 24455"/>
                    <a:gd name="connsiteY8" fmla="*/ 14010 h 30393"/>
                    <a:gd name="connsiteX9" fmla="*/ 23027 w 24455"/>
                    <a:gd name="connsiteY9" fmla="*/ 15978 h 30393"/>
                    <a:gd name="connsiteX10" fmla="*/ 23027 w 24455"/>
                    <a:gd name="connsiteY10" fmla="*/ -537 h 30393"/>
                    <a:gd name="connsiteX11" fmla="*/ 18272 w 24455"/>
                    <a:gd name="connsiteY11" fmla="*/ -537 h 30393"/>
                    <a:gd name="connsiteX12" fmla="*/ 18272 w 24455"/>
                    <a:gd name="connsiteY12" fmla="*/ 3854 h 30393"/>
                    <a:gd name="connsiteX13" fmla="*/ 14211 w 24455"/>
                    <a:gd name="connsiteY13" fmla="*/ -33 h 30393"/>
                    <a:gd name="connsiteX14" fmla="*/ 8265 w 24455"/>
                    <a:gd name="connsiteY14" fmla="*/ -1290 h 30393"/>
                    <a:gd name="connsiteX15" fmla="*/ 1193 w 24455"/>
                    <a:gd name="connsiteY15" fmla="*/ 1208 h 30393"/>
                    <a:gd name="connsiteX16" fmla="*/ -1428 w 24455"/>
                    <a:gd name="connsiteY16" fmla="*/ 7890 h 30393"/>
                    <a:gd name="connsiteX17" fmla="*/ 1839 w 24455"/>
                    <a:gd name="connsiteY17" fmla="*/ 15251 h 30393"/>
                    <a:gd name="connsiteX18" fmla="*/ 11597 w 24455"/>
                    <a:gd name="connsiteY18" fmla="*/ 17732 h 30393"/>
                    <a:gd name="connsiteX19" fmla="*/ 18272 w 24455"/>
                    <a:gd name="connsiteY19" fmla="*/ 17732 h 30393"/>
                    <a:gd name="connsiteX20" fmla="*/ 18272 w 24455"/>
                    <a:gd name="connsiteY20" fmla="*/ 18203 h 30393"/>
                    <a:gd name="connsiteX21" fmla="*/ 16113 w 24455"/>
                    <a:gd name="connsiteY21" fmla="*/ 23281 h 30393"/>
                    <a:gd name="connsiteX22" fmla="*/ 10051 w 24455"/>
                    <a:gd name="connsiteY22" fmla="*/ 25076 h 30393"/>
                    <a:gd name="connsiteX23" fmla="*/ 5213 w 24455"/>
                    <a:gd name="connsiteY23" fmla="*/ 24480 h 30393"/>
                    <a:gd name="connsiteX24" fmla="*/ 697 w 24455"/>
                    <a:gd name="connsiteY24" fmla="*/ 22694 h 30393"/>
                    <a:gd name="connsiteX25" fmla="*/ 697 w 24455"/>
                    <a:gd name="connsiteY25" fmla="*/ 27094 h 30393"/>
                    <a:gd name="connsiteX26" fmla="*/ 5759 w 24455"/>
                    <a:gd name="connsiteY26" fmla="*/ 28599 h 30393"/>
                    <a:gd name="connsiteX27" fmla="*/ 10539 w 24455"/>
                    <a:gd name="connsiteY27" fmla="*/ 29103 h 30393"/>
                    <a:gd name="connsiteX28" fmla="*/ 19926 w 24455"/>
                    <a:gd name="connsiteY28" fmla="*/ 25845 h 30393"/>
                    <a:gd name="connsiteX29" fmla="*/ 23027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41" y="14010"/>
                      </a:moveTo>
                      <a:cubicBezTo>
                        <a:pt x="9698" y="14010"/>
                        <a:pt x="7035" y="13572"/>
                        <a:pt x="5552" y="12695"/>
                      </a:cubicBezTo>
                      <a:cubicBezTo>
                        <a:pt x="4069" y="11819"/>
                        <a:pt x="3327" y="10319"/>
                        <a:pt x="3327" y="8196"/>
                      </a:cubicBezTo>
                      <a:cubicBezTo>
                        <a:pt x="3327" y="6509"/>
                        <a:pt x="3884" y="5169"/>
                        <a:pt x="4998" y="4177"/>
                      </a:cubicBezTo>
                      <a:cubicBezTo>
                        <a:pt x="6112" y="3190"/>
                        <a:pt x="7622" y="2696"/>
                        <a:pt x="9530" y="2696"/>
                      </a:cubicBezTo>
                      <a:cubicBezTo>
                        <a:pt x="12171" y="2696"/>
                        <a:pt x="14288" y="3631"/>
                        <a:pt x="15881" y="5500"/>
                      </a:cubicBezTo>
                      <a:cubicBezTo>
                        <a:pt x="17475" y="7369"/>
                        <a:pt x="18272" y="9853"/>
                        <a:pt x="18272" y="12952"/>
                      </a:cubicBezTo>
                      <a:lnTo>
                        <a:pt x="18272" y="14010"/>
                      </a:lnTo>
                      <a:lnTo>
                        <a:pt x="13541" y="14010"/>
                      </a:lnTo>
                      <a:close/>
                      <a:moveTo>
                        <a:pt x="23027" y="15978"/>
                      </a:moveTo>
                      <a:lnTo>
                        <a:pt x="23027" y="-537"/>
                      </a:lnTo>
                      <a:lnTo>
                        <a:pt x="18272" y="-537"/>
                      </a:lnTo>
                      <a:lnTo>
                        <a:pt x="18272" y="3854"/>
                      </a:lnTo>
                      <a:cubicBezTo>
                        <a:pt x="17185" y="2101"/>
                        <a:pt x="15832" y="805"/>
                        <a:pt x="14211" y="-33"/>
                      </a:cubicBezTo>
                      <a:cubicBezTo>
                        <a:pt x="12590" y="-871"/>
                        <a:pt x="10608" y="-1290"/>
                        <a:pt x="8265" y="-1290"/>
                      </a:cubicBezTo>
                      <a:cubicBezTo>
                        <a:pt x="5304" y="-1290"/>
                        <a:pt x="2947" y="-457"/>
                        <a:pt x="1193" y="1208"/>
                      </a:cubicBezTo>
                      <a:cubicBezTo>
                        <a:pt x="-554" y="2873"/>
                        <a:pt x="-1428" y="5100"/>
                        <a:pt x="-1428" y="7890"/>
                      </a:cubicBezTo>
                      <a:cubicBezTo>
                        <a:pt x="-1428" y="11143"/>
                        <a:pt x="-339" y="13597"/>
                        <a:pt x="1839" y="15251"/>
                      </a:cubicBezTo>
                      <a:cubicBezTo>
                        <a:pt x="4022" y="16905"/>
                        <a:pt x="7275" y="17732"/>
                        <a:pt x="11597" y="17732"/>
                      </a:cubicBezTo>
                      <a:lnTo>
                        <a:pt x="18272" y="17732"/>
                      </a:lnTo>
                      <a:lnTo>
                        <a:pt x="18272" y="18203"/>
                      </a:lnTo>
                      <a:cubicBezTo>
                        <a:pt x="18272" y="20392"/>
                        <a:pt x="17552" y="22085"/>
                        <a:pt x="16113" y="23281"/>
                      </a:cubicBezTo>
                      <a:cubicBezTo>
                        <a:pt x="14674" y="24478"/>
                        <a:pt x="12653" y="25076"/>
                        <a:pt x="10051" y="25076"/>
                      </a:cubicBezTo>
                      <a:cubicBezTo>
                        <a:pt x="8397" y="25076"/>
                        <a:pt x="6784" y="24877"/>
                        <a:pt x="5213" y="24480"/>
                      </a:cubicBezTo>
                      <a:cubicBezTo>
                        <a:pt x="3647" y="24083"/>
                        <a:pt x="2142" y="23488"/>
                        <a:pt x="697" y="22694"/>
                      </a:cubicBezTo>
                      <a:lnTo>
                        <a:pt x="697" y="27094"/>
                      </a:lnTo>
                      <a:cubicBezTo>
                        <a:pt x="2434" y="27766"/>
                        <a:pt x="4121" y="28268"/>
                        <a:pt x="5759" y="28599"/>
                      </a:cubicBezTo>
                      <a:cubicBezTo>
                        <a:pt x="7396" y="28935"/>
                        <a:pt x="8990" y="29103"/>
                        <a:pt x="10539" y="29103"/>
                      </a:cubicBezTo>
                      <a:cubicBezTo>
                        <a:pt x="14729" y="29103"/>
                        <a:pt x="17858" y="28017"/>
                        <a:pt x="19926" y="25845"/>
                      </a:cubicBezTo>
                      <a:cubicBezTo>
                        <a:pt x="21993" y="23678"/>
                        <a:pt x="23027" y="20389"/>
                        <a:pt x="23027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8" name="Freeform: Shape 617">
                  <a:extLst>
                    <a:ext uri="{FF2B5EF4-FFF2-40B4-BE49-F238E27FC236}">
                      <a16:creationId xmlns:a16="http://schemas.microsoft.com/office/drawing/2014/main" id="{6752B2C8-CB3A-4040-8359-BA03B43C15C7}"/>
                    </a:ext>
                  </a:extLst>
                </p:cNvPr>
                <p:cNvSpPr/>
                <p:nvPr/>
              </p:nvSpPr>
              <p:spPr>
                <a:xfrm flipV="1">
                  <a:off x="6826064" y="4324559"/>
                  <a:ext cx="4755" cy="40218"/>
                </a:xfrm>
                <a:custGeom>
                  <a:avLst/>
                  <a:gdLst>
                    <a:gd name="connsiteX0" fmla="*/ -454 w 4755"/>
                    <a:gd name="connsiteY0" fmla="*/ 38243 h 40218"/>
                    <a:gd name="connsiteX1" fmla="*/ 4302 w 4755"/>
                    <a:gd name="connsiteY1" fmla="*/ 38243 h 40218"/>
                    <a:gd name="connsiteX2" fmla="*/ 4302 w 4755"/>
                    <a:gd name="connsiteY2" fmla="*/ -1975 h 40218"/>
                    <a:gd name="connsiteX3" fmla="*/ -454 w 4755"/>
                    <a:gd name="connsiteY3" fmla="*/ -1975 h 40218"/>
                    <a:gd name="connsiteX4" fmla="*/ -454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54" y="38243"/>
                      </a:moveTo>
                      <a:lnTo>
                        <a:pt x="4302" y="38243"/>
                      </a:lnTo>
                      <a:lnTo>
                        <a:pt x="4302" y="-1975"/>
                      </a:lnTo>
                      <a:lnTo>
                        <a:pt x="-454" y="-1975"/>
                      </a:lnTo>
                      <a:lnTo>
                        <a:pt x="-454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9" name="Freeform: Shape 618">
                  <a:extLst>
                    <a:ext uri="{FF2B5EF4-FFF2-40B4-BE49-F238E27FC236}">
                      <a16:creationId xmlns:a16="http://schemas.microsoft.com/office/drawing/2014/main" id="{AB64415D-B957-4EC9-895F-3BBCDAC02E50}"/>
                    </a:ext>
                  </a:extLst>
                </p:cNvPr>
                <p:cNvSpPr/>
                <p:nvPr/>
              </p:nvSpPr>
              <p:spPr>
                <a:xfrm flipV="1">
                  <a:off x="6840282" y="4335137"/>
                  <a:ext cx="24240" cy="30393"/>
                </a:xfrm>
                <a:custGeom>
                  <a:avLst/>
                  <a:gdLst>
                    <a:gd name="connsiteX0" fmla="*/ -1570 w 24240"/>
                    <a:gd name="connsiteY0" fmla="*/ 10884 h 30393"/>
                    <a:gd name="connsiteX1" fmla="*/ -1570 w 24240"/>
                    <a:gd name="connsiteY1" fmla="*/ 28409 h 30393"/>
                    <a:gd name="connsiteX2" fmla="*/ 3185 w 24240"/>
                    <a:gd name="connsiteY2" fmla="*/ 28409 h 30393"/>
                    <a:gd name="connsiteX3" fmla="*/ 3185 w 24240"/>
                    <a:gd name="connsiteY3" fmla="*/ 11066 h 30393"/>
                    <a:gd name="connsiteX4" fmla="*/ 4781 w 24240"/>
                    <a:gd name="connsiteY4" fmla="*/ 4896 h 30393"/>
                    <a:gd name="connsiteX5" fmla="*/ 9595 w 24240"/>
                    <a:gd name="connsiteY5" fmla="*/ 2845 h 30393"/>
                    <a:gd name="connsiteX6" fmla="*/ 15673 w 24240"/>
                    <a:gd name="connsiteY6" fmla="*/ 5302 h 30393"/>
                    <a:gd name="connsiteX7" fmla="*/ 17915 w 24240"/>
                    <a:gd name="connsiteY7" fmla="*/ 12000 h 30393"/>
                    <a:gd name="connsiteX8" fmla="*/ 17915 w 24240"/>
                    <a:gd name="connsiteY8" fmla="*/ 28409 h 30393"/>
                    <a:gd name="connsiteX9" fmla="*/ 22670 w 24240"/>
                    <a:gd name="connsiteY9" fmla="*/ 28409 h 30393"/>
                    <a:gd name="connsiteX10" fmla="*/ 22670 w 24240"/>
                    <a:gd name="connsiteY10" fmla="*/ -537 h 30393"/>
                    <a:gd name="connsiteX11" fmla="*/ 17915 w 24240"/>
                    <a:gd name="connsiteY11" fmla="*/ -537 h 30393"/>
                    <a:gd name="connsiteX12" fmla="*/ 17915 w 24240"/>
                    <a:gd name="connsiteY12" fmla="*/ 3912 h 30393"/>
                    <a:gd name="connsiteX13" fmla="*/ 13895 w 24240"/>
                    <a:gd name="connsiteY13" fmla="*/ -8 h 30393"/>
                    <a:gd name="connsiteX14" fmla="*/ 8586 w 24240"/>
                    <a:gd name="connsiteY14" fmla="*/ -1290 h 30393"/>
                    <a:gd name="connsiteX15" fmla="*/ 1010 w 24240"/>
                    <a:gd name="connsiteY15" fmla="*/ 1812 h 30393"/>
                    <a:gd name="connsiteX16" fmla="*/ -1570 w 24240"/>
                    <a:gd name="connsiteY16" fmla="*/ 10884 h 30393"/>
                    <a:gd name="connsiteX17" fmla="*/ 10397 w 24240"/>
                    <a:gd name="connsiteY17" fmla="*/ 29103 h 30393"/>
                    <a:gd name="connsiteX18" fmla="*/ 10397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70" y="10884"/>
                      </a:moveTo>
                      <a:lnTo>
                        <a:pt x="-1570" y="28409"/>
                      </a:lnTo>
                      <a:lnTo>
                        <a:pt x="3185" y="28409"/>
                      </a:lnTo>
                      <a:lnTo>
                        <a:pt x="3185" y="11066"/>
                      </a:lnTo>
                      <a:cubicBezTo>
                        <a:pt x="3185" y="8326"/>
                        <a:pt x="3717" y="6269"/>
                        <a:pt x="4781" y="4896"/>
                      </a:cubicBezTo>
                      <a:cubicBezTo>
                        <a:pt x="5851" y="3529"/>
                        <a:pt x="7455" y="2845"/>
                        <a:pt x="9595" y="2845"/>
                      </a:cubicBezTo>
                      <a:cubicBezTo>
                        <a:pt x="12158" y="2845"/>
                        <a:pt x="14185" y="3664"/>
                        <a:pt x="15673" y="5302"/>
                      </a:cubicBezTo>
                      <a:cubicBezTo>
                        <a:pt x="17167" y="6939"/>
                        <a:pt x="17915" y="9172"/>
                        <a:pt x="17915" y="12000"/>
                      </a:cubicBezTo>
                      <a:lnTo>
                        <a:pt x="17915" y="28409"/>
                      </a:lnTo>
                      <a:lnTo>
                        <a:pt x="22670" y="28409"/>
                      </a:lnTo>
                      <a:lnTo>
                        <a:pt x="22670" y="-537"/>
                      </a:lnTo>
                      <a:lnTo>
                        <a:pt x="17915" y="-537"/>
                      </a:lnTo>
                      <a:lnTo>
                        <a:pt x="17915" y="3912"/>
                      </a:lnTo>
                      <a:cubicBezTo>
                        <a:pt x="16762" y="2153"/>
                        <a:pt x="15422" y="847"/>
                        <a:pt x="13895" y="-8"/>
                      </a:cubicBezTo>
                      <a:cubicBezTo>
                        <a:pt x="12374" y="-862"/>
                        <a:pt x="10604" y="-1290"/>
                        <a:pt x="8586" y="-1290"/>
                      </a:cubicBezTo>
                      <a:cubicBezTo>
                        <a:pt x="5261" y="-1290"/>
                        <a:pt x="2736" y="-256"/>
                        <a:pt x="1010" y="1812"/>
                      </a:cubicBezTo>
                      <a:cubicBezTo>
                        <a:pt x="-710" y="3879"/>
                        <a:pt x="-1570" y="6903"/>
                        <a:pt x="-1570" y="10884"/>
                      </a:cubicBezTo>
                      <a:close/>
                      <a:moveTo>
                        <a:pt x="10397" y="29103"/>
                      </a:moveTo>
                      <a:lnTo>
                        <a:pt x="10397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0" name="Freeform: Shape 619">
                  <a:extLst>
                    <a:ext uri="{FF2B5EF4-FFF2-40B4-BE49-F238E27FC236}">
                      <a16:creationId xmlns:a16="http://schemas.microsoft.com/office/drawing/2014/main" id="{052F719A-3684-42EB-8F90-77A828B58F86}"/>
                    </a:ext>
                  </a:extLst>
                </p:cNvPr>
                <p:cNvSpPr/>
                <p:nvPr/>
              </p:nvSpPr>
              <p:spPr>
                <a:xfrm flipV="1">
                  <a:off x="6872248" y="4335137"/>
                  <a:ext cx="26828" cy="30393"/>
                </a:xfrm>
                <a:custGeom>
                  <a:avLst/>
                  <a:gdLst>
                    <a:gd name="connsiteX0" fmla="*/ 25297 w 26828"/>
                    <a:gd name="connsiteY0" fmla="*/ 15127 h 30393"/>
                    <a:gd name="connsiteX1" fmla="*/ 25297 w 26828"/>
                    <a:gd name="connsiteY1" fmla="*/ 12803 h 30393"/>
                    <a:gd name="connsiteX2" fmla="*/ 3430 w 26828"/>
                    <a:gd name="connsiteY2" fmla="*/ 12803 h 30393"/>
                    <a:gd name="connsiteX3" fmla="*/ 6391 w 26828"/>
                    <a:gd name="connsiteY3" fmla="*/ 5318 h 30393"/>
                    <a:gd name="connsiteX4" fmla="*/ 13768 w 26828"/>
                    <a:gd name="connsiteY4" fmla="*/ 2746 h 30393"/>
                    <a:gd name="connsiteX5" fmla="*/ 19077 w 26828"/>
                    <a:gd name="connsiteY5" fmla="*/ 3416 h 30393"/>
                    <a:gd name="connsiteX6" fmla="*/ 24188 w 26828"/>
                    <a:gd name="connsiteY6" fmla="*/ 5434 h 30393"/>
                    <a:gd name="connsiteX7" fmla="*/ 24188 w 26828"/>
                    <a:gd name="connsiteY7" fmla="*/ 935 h 30393"/>
                    <a:gd name="connsiteX8" fmla="*/ 18937 w 26828"/>
                    <a:gd name="connsiteY8" fmla="*/ -719 h 30393"/>
                    <a:gd name="connsiteX9" fmla="*/ 13487 w 26828"/>
                    <a:gd name="connsiteY9" fmla="*/ -1290 h 30393"/>
                    <a:gd name="connsiteX10" fmla="*/ 2512 w 26828"/>
                    <a:gd name="connsiteY10" fmla="*/ 2738 h 30393"/>
                    <a:gd name="connsiteX11" fmla="*/ -1532 w 26828"/>
                    <a:gd name="connsiteY11" fmla="*/ 13655 h 30393"/>
                    <a:gd name="connsiteX12" fmla="*/ 2305 w 26828"/>
                    <a:gd name="connsiteY12" fmla="*/ 24927 h 30393"/>
                    <a:gd name="connsiteX13" fmla="*/ 12660 w 26828"/>
                    <a:gd name="connsiteY13" fmla="*/ 29103 h 30393"/>
                    <a:gd name="connsiteX14" fmla="*/ 21897 w 26828"/>
                    <a:gd name="connsiteY14" fmla="*/ 25340 h 30393"/>
                    <a:gd name="connsiteX15" fmla="*/ 25297 w 26828"/>
                    <a:gd name="connsiteY15" fmla="*/ 15127 h 30393"/>
                    <a:gd name="connsiteX16" fmla="*/ 20541 w 26828"/>
                    <a:gd name="connsiteY16" fmla="*/ 16524 h 30393"/>
                    <a:gd name="connsiteX17" fmla="*/ 18358 w 26828"/>
                    <a:gd name="connsiteY17" fmla="*/ 22744 h 30393"/>
                    <a:gd name="connsiteX18" fmla="*/ 12709 w 26828"/>
                    <a:gd name="connsiteY18" fmla="*/ 25076 h 30393"/>
                    <a:gd name="connsiteX19" fmla="*/ 6341 w 26828"/>
                    <a:gd name="connsiteY19" fmla="*/ 22826 h 30393"/>
                    <a:gd name="connsiteX20" fmla="*/ 3587 w 26828"/>
                    <a:gd name="connsiteY20" fmla="*/ 16491 h 30393"/>
                    <a:gd name="connsiteX21" fmla="*/ 20541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97" y="15127"/>
                      </a:moveTo>
                      <a:lnTo>
                        <a:pt x="25297" y="12803"/>
                      </a:lnTo>
                      <a:lnTo>
                        <a:pt x="3430" y="12803"/>
                      </a:lnTo>
                      <a:cubicBezTo>
                        <a:pt x="3640" y="9528"/>
                        <a:pt x="4626" y="7033"/>
                        <a:pt x="6391" y="5318"/>
                      </a:cubicBezTo>
                      <a:cubicBezTo>
                        <a:pt x="8155" y="3603"/>
                        <a:pt x="10614" y="2746"/>
                        <a:pt x="13768" y="2746"/>
                      </a:cubicBezTo>
                      <a:cubicBezTo>
                        <a:pt x="15593" y="2746"/>
                        <a:pt x="17363" y="2969"/>
                        <a:pt x="19077" y="3416"/>
                      </a:cubicBezTo>
                      <a:cubicBezTo>
                        <a:pt x="20792" y="3863"/>
                        <a:pt x="22496" y="4535"/>
                        <a:pt x="24188" y="5434"/>
                      </a:cubicBezTo>
                      <a:lnTo>
                        <a:pt x="24188" y="935"/>
                      </a:lnTo>
                      <a:cubicBezTo>
                        <a:pt x="22479" y="213"/>
                        <a:pt x="20729" y="-339"/>
                        <a:pt x="18937" y="-719"/>
                      </a:cubicBezTo>
                      <a:cubicBezTo>
                        <a:pt x="17145" y="-1100"/>
                        <a:pt x="15328" y="-1290"/>
                        <a:pt x="13487" y="-1290"/>
                      </a:cubicBezTo>
                      <a:cubicBezTo>
                        <a:pt x="8866" y="-1290"/>
                        <a:pt x="5208" y="53"/>
                        <a:pt x="2512" y="2738"/>
                      </a:cubicBezTo>
                      <a:cubicBezTo>
                        <a:pt x="-184" y="5428"/>
                        <a:pt x="-1532" y="9067"/>
                        <a:pt x="-1532" y="13655"/>
                      </a:cubicBezTo>
                      <a:cubicBezTo>
                        <a:pt x="-1532" y="18391"/>
                        <a:pt x="-253" y="22148"/>
                        <a:pt x="2305" y="24927"/>
                      </a:cubicBezTo>
                      <a:cubicBezTo>
                        <a:pt x="4864" y="27711"/>
                        <a:pt x="8315" y="29103"/>
                        <a:pt x="12660" y="29103"/>
                      </a:cubicBezTo>
                      <a:cubicBezTo>
                        <a:pt x="16552" y="29103"/>
                        <a:pt x="19631" y="27849"/>
                        <a:pt x="21897" y="25340"/>
                      </a:cubicBezTo>
                      <a:cubicBezTo>
                        <a:pt x="24164" y="22837"/>
                        <a:pt x="25297" y="19433"/>
                        <a:pt x="25297" y="15127"/>
                      </a:cubicBezTo>
                      <a:close/>
                      <a:moveTo>
                        <a:pt x="20541" y="16524"/>
                      </a:moveTo>
                      <a:cubicBezTo>
                        <a:pt x="20508" y="19121"/>
                        <a:pt x="19780" y="21194"/>
                        <a:pt x="18358" y="22744"/>
                      </a:cubicBezTo>
                      <a:cubicBezTo>
                        <a:pt x="16935" y="24298"/>
                        <a:pt x="15052" y="25076"/>
                        <a:pt x="12709" y="25076"/>
                      </a:cubicBezTo>
                      <a:cubicBezTo>
                        <a:pt x="10057" y="25076"/>
                        <a:pt x="7935" y="24326"/>
                        <a:pt x="6341" y="22826"/>
                      </a:cubicBezTo>
                      <a:cubicBezTo>
                        <a:pt x="4748" y="21327"/>
                        <a:pt x="3830" y="19215"/>
                        <a:pt x="3587" y="16491"/>
                      </a:cubicBezTo>
                      <a:lnTo>
                        <a:pt x="20541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1" name="Freeform: Shape 620">
                  <a:extLst>
                    <a:ext uri="{FF2B5EF4-FFF2-40B4-BE49-F238E27FC236}">
                      <a16:creationId xmlns:a16="http://schemas.microsoft.com/office/drawing/2014/main" id="{A1881875-2E57-42FD-9DB0-A7E40942912E}"/>
                    </a:ext>
                  </a:extLst>
                </p:cNvPr>
                <p:cNvSpPr/>
                <p:nvPr/>
              </p:nvSpPr>
              <p:spPr>
                <a:xfrm flipV="1">
                  <a:off x="6901893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2" name="Freeform: Shape 621">
                  <a:extLst>
                    <a:ext uri="{FF2B5EF4-FFF2-40B4-BE49-F238E27FC236}">
                      <a16:creationId xmlns:a16="http://schemas.microsoft.com/office/drawing/2014/main" id="{944C0C24-E43D-49B4-9F99-CE568F6AEAB2}"/>
                    </a:ext>
                  </a:extLst>
                </p:cNvPr>
                <p:cNvSpPr/>
                <p:nvPr/>
              </p:nvSpPr>
              <p:spPr>
                <a:xfrm flipV="1">
                  <a:off x="6924325" y="4340744"/>
                  <a:ext cx="33130" cy="14936"/>
                </a:xfrm>
                <a:custGeom>
                  <a:avLst/>
                  <a:gdLst>
                    <a:gd name="connsiteX0" fmla="*/ -2232 w 33130"/>
                    <a:gd name="connsiteY0" fmla="*/ 13390 h 14936"/>
                    <a:gd name="connsiteX1" fmla="*/ 30898 w 33130"/>
                    <a:gd name="connsiteY1" fmla="*/ 13390 h 14936"/>
                    <a:gd name="connsiteX2" fmla="*/ 30898 w 33130"/>
                    <a:gd name="connsiteY2" fmla="*/ 9048 h 14936"/>
                    <a:gd name="connsiteX3" fmla="*/ -2232 w 33130"/>
                    <a:gd name="connsiteY3" fmla="*/ 9048 h 14936"/>
                    <a:gd name="connsiteX4" fmla="*/ -2232 w 33130"/>
                    <a:gd name="connsiteY4" fmla="*/ 13390 h 14936"/>
                    <a:gd name="connsiteX5" fmla="*/ -2232 w 33130"/>
                    <a:gd name="connsiteY5" fmla="*/ 2845 h 14936"/>
                    <a:gd name="connsiteX6" fmla="*/ 30898 w 33130"/>
                    <a:gd name="connsiteY6" fmla="*/ 2845 h 14936"/>
                    <a:gd name="connsiteX7" fmla="*/ 30898 w 33130"/>
                    <a:gd name="connsiteY7" fmla="*/ -1546 h 14936"/>
                    <a:gd name="connsiteX8" fmla="*/ -2232 w 33130"/>
                    <a:gd name="connsiteY8" fmla="*/ -1546 h 14936"/>
                    <a:gd name="connsiteX9" fmla="*/ -2232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32" y="13390"/>
                      </a:moveTo>
                      <a:lnTo>
                        <a:pt x="30898" y="13390"/>
                      </a:lnTo>
                      <a:lnTo>
                        <a:pt x="30898" y="9048"/>
                      </a:lnTo>
                      <a:lnTo>
                        <a:pt x="-2232" y="9048"/>
                      </a:lnTo>
                      <a:lnTo>
                        <a:pt x="-2232" y="13390"/>
                      </a:lnTo>
                      <a:close/>
                      <a:moveTo>
                        <a:pt x="-2232" y="2845"/>
                      </a:moveTo>
                      <a:lnTo>
                        <a:pt x="30898" y="2845"/>
                      </a:lnTo>
                      <a:lnTo>
                        <a:pt x="30898" y="-1546"/>
                      </a:lnTo>
                      <a:lnTo>
                        <a:pt x="-2232" y="-1546"/>
                      </a:lnTo>
                      <a:lnTo>
                        <a:pt x="-2232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3" name="Freeform: Shape 622">
                  <a:extLst>
                    <a:ext uri="{FF2B5EF4-FFF2-40B4-BE49-F238E27FC236}">
                      <a16:creationId xmlns:a16="http://schemas.microsoft.com/office/drawing/2014/main" id="{5BDD12AF-17EF-497A-BFEA-776F570F3164}"/>
                    </a:ext>
                  </a:extLst>
                </p:cNvPr>
                <p:cNvSpPr/>
                <p:nvPr/>
              </p:nvSpPr>
              <p:spPr>
                <a:xfrm flipV="1">
                  <a:off x="6963067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4" name="Freeform: Shape 623">
                  <a:extLst>
                    <a:ext uri="{FF2B5EF4-FFF2-40B4-BE49-F238E27FC236}">
                      <a16:creationId xmlns:a16="http://schemas.microsoft.com/office/drawing/2014/main" id="{0713A614-3387-40C2-9D05-73E16834AB0B}"/>
                    </a:ext>
                  </a:extLst>
                </p:cNvPr>
                <p:cNvSpPr/>
                <p:nvPr/>
              </p:nvSpPr>
              <p:spPr>
                <a:xfrm flipV="1">
                  <a:off x="6985705" y="4326188"/>
                  <a:ext cx="22974" cy="38588"/>
                </a:xfrm>
                <a:custGeom>
                  <a:avLst/>
                  <a:gdLst>
                    <a:gd name="connsiteX0" fmla="*/ -885 w 22974"/>
                    <a:gd name="connsiteY0" fmla="*/ 2515 h 38588"/>
                    <a:gd name="connsiteX1" fmla="*/ 7642 w 22974"/>
                    <a:gd name="connsiteY1" fmla="*/ 2515 h 38588"/>
                    <a:gd name="connsiteX2" fmla="*/ 7642 w 22974"/>
                    <a:gd name="connsiteY2" fmla="*/ 31957 h 38588"/>
                    <a:gd name="connsiteX3" fmla="*/ -1637 w 22974"/>
                    <a:gd name="connsiteY3" fmla="*/ 30096 h 38588"/>
                    <a:gd name="connsiteX4" fmla="*/ -1637 w 22974"/>
                    <a:gd name="connsiteY4" fmla="*/ 34851 h 38588"/>
                    <a:gd name="connsiteX5" fmla="*/ 7592 w 22974"/>
                    <a:gd name="connsiteY5" fmla="*/ 36712 h 38588"/>
                    <a:gd name="connsiteX6" fmla="*/ 12811 w 22974"/>
                    <a:gd name="connsiteY6" fmla="*/ 36712 h 38588"/>
                    <a:gd name="connsiteX7" fmla="*/ 12811 w 22974"/>
                    <a:gd name="connsiteY7" fmla="*/ 2515 h 38588"/>
                    <a:gd name="connsiteX8" fmla="*/ 21337 w 22974"/>
                    <a:gd name="connsiteY8" fmla="*/ 2515 h 38588"/>
                    <a:gd name="connsiteX9" fmla="*/ 21337 w 22974"/>
                    <a:gd name="connsiteY9" fmla="*/ -1877 h 38588"/>
                    <a:gd name="connsiteX10" fmla="*/ -885 w 22974"/>
                    <a:gd name="connsiteY10" fmla="*/ -1877 h 38588"/>
                    <a:gd name="connsiteX11" fmla="*/ -885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85" y="2515"/>
                      </a:moveTo>
                      <a:lnTo>
                        <a:pt x="7642" y="2515"/>
                      </a:lnTo>
                      <a:lnTo>
                        <a:pt x="7642" y="31957"/>
                      </a:lnTo>
                      <a:lnTo>
                        <a:pt x="-1637" y="30096"/>
                      </a:lnTo>
                      <a:lnTo>
                        <a:pt x="-1637" y="34851"/>
                      </a:lnTo>
                      <a:lnTo>
                        <a:pt x="7592" y="36712"/>
                      </a:lnTo>
                      <a:lnTo>
                        <a:pt x="12811" y="36712"/>
                      </a:lnTo>
                      <a:lnTo>
                        <a:pt x="12811" y="2515"/>
                      </a:lnTo>
                      <a:lnTo>
                        <a:pt x="21337" y="2515"/>
                      </a:lnTo>
                      <a:lnTo>
                        <a:pt x="21337" y="-1877"/>
                      </a:lnTo>
                      <a:lnTo>
                        <a:pt x="-885" y="-1877"/>
                      </a:lnTo>
                      <a:lnTo>
                        <a:pt x="-885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5" name="Freeform: Shape 624">
                  <a:extLst>
                    <a:ext uri="{FF2B5EF4-FFF2-40B4-BE49-F238E27FC236}">
                      <a16:creationId xmlns:a16="http://schemas.microsoft.com/office/drawing/2014/main" id="{092235C0-4B31-4F30-B8D3-C60D201DF337}"/>
                    </a:ext>
                  </a:extLst>
                </p:cNvPr>
                <p:cNvSpPr/>
                <p:nvPr/>
              </p:nvSpPr>
              <p:spPr>
                <a:xfrm flipV="1">
                  <a:off x="7019381" y="4326188"/>
                  <a:ext cx="22974" cy="38588"/>
                </a:xfrm>
                <a:custGeom>
                  <a:avLst/>
                  <a:gdLst>
                    <a:gd name="connsiteX0" fmla="*/ -881 w 22974"/>
                    <a:gd name="connsiteY0" fmla="*/ 2515 h 38588"/>
                    <a:gd name="connsiteX1" fmla="*/ 7645 w 22974"/>
                    <a:gd name="connsiteY1" fmla="*/ 2515 h 38588"/>
                    <a:gd name="connsiteX2" fmla="*/ 7645 w 22974"/>
                    <a:gd name="connsiteY2" fmla="*/ 31957 h 38588"/>
                    <a:gd name="connsiteX3" fmla="*/ -1634 w 22974"/>
                    <a:gd name="connsiteY3" fmla="*/ 30096 h 38588"/>
                    <a:gd name="connsiteX4" fmla="*/ -1634 w 22974"/>
                    <a:gd name="connsiteY4" fmla="*/ 34851 h 38588"/>
                    <a:gd name="connsiteX5" fmla="*/ 7596 w 22974"/>
                    <a:gd name="connsiteY5" fmla="*/ 36712 h 38588"/>
                    <a:gd name="connsiteX6" fmla="*/ 12814 w 22974"/>
                    <a:gd name="connsiteY6" fmla="*/ 36712 h 38588"/>
                    <a:gd name="connsiteX7" fmla="*/ 12814 w 22974"/>
                    <a:gd name="connsiteY7" fmla="*/ 2515 h 38588"/>
                    <a:gd name="connsiteX8" fmla="*/ 21341 w 22974"/>
                    <a:gd name="connsiteY8" fmla="*/ 2515 h 38588"/>
                    <a:gd name="connsiteX9" fmla="*/ 21341 w 22974"/>
                    <a:gd name="connsiteY9" fmla="*/ -1877 h 38588"/>
                    <a:gd name="connsiteX10" fmla="*/ -881 w 22974"/>
                    <a:gd name="connsiteY10" fmla="*/ -1877 h 38588"/>
                    <a:gd name="connsiteX11" fmla="*/ -881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81" y="2515"/>
                      </a:moveTo>
                      <a:lnTo>
                        <a:pt x="7645" y="2515"/>
                      </a:lnTo>
                      <a:lnTo>
                        <a:pt x="7645" y="31957"/>
                      </a:lnTo>
                      <a:lnTo>
                        <a:pt x="-1634" y="30096"/>
                      </a:lnTo>
                      <a:lnTo>
                        <a:pt x="-1634" y="34851"/>
                      </a:lnTo>
                      <a:lnTo>
                        <a:pt x="7596" y="36712"/>
                      </a:lnTo>
                      <a:lnTo>
                        <a:pt x="12814" y="36712"/>
                      </a:lnTo>
                      <a:lnTo>
                        <a:pt x="12814" y="2515"/>
                      </a:lnTo>
                      <a:lnTo>
                        <a:pt x="21341" y="2515"/>
                      </a:lnTo>
                      <a:lnTo>
                        <a:pt x="21341" y="-1877"/>
                      </a:lnTo>
                      <a:lnTo>
                        <a:pt x="-881" y="-1877"/>
                      </a:lnTo>
                      <a:lnTo>
                        <a:pt x="-881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6" name="Freeform: Shape 625">
                  <a:extLst>
                    <a:ext uri="{FF2B5EF4-FFF2-40B4-BE49-F238E27FC236}">
                      <a16:creationId xmlns:a16="http://schemas.microsoft.com/office/drawing/2014/main" id="{F48E4134-5511-45A0-B2A7-8DD397119652}"/>
                    </a:ext>
                  </a:extLst>
                </p:cNvPr>
                <p:cNvSpPr/>
                <p:nvPr/>
              </p:nvSpPr>
              <p:spPr>
                <a:xfrm flipV="1">
                  <a:off x="7052899" y="4358211"/>
                  <a:ext cx="5458" cy="6566"/>
                </a:xfrm>
                <a:custGeom>
                  <a:avLst/>
                  <a:gdLst>
                    <a:gd name="connsiteX0" fmla="*/ -553 w 5458"/>
                    <a:gd name="connsiteY0" fmla="*/ 6627 h 6566"/>
                    <a:gd name="connsiteX1" fmla="*/ 4905 w 5458"/>
                    <a:gd name="connsiteY1" fmla="*/ 6627 h 6566"/>
                    <a:gd name="connsiteX2" fmla="*/ 4905 w 5458"/>
                    <a:gd name="connsiteY2" fmla="*/ 61 h 6566"/>
                    <a:gd name="connsiteX3" fmla="*/ -553 w 5458"/>
                    <a:gd name="connsiteY3" fmla="*/ 61 h 6566"/>
                    <a:gd name="connsiteX4" fmla="*/ -553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53" y="6627"/>
                      </a:moveTo>
                      <a:lnTo>
                        <a:pt x="4905" y="6627"/>
                      </a:lnTo>
                      <a:lnTo>
                        <a:pt x="4905" y="61"/>
                      </a:lnTo>
                      <a:lnTo>
                        <a:pt x="-553" y="61"/>
                      </a:lnTo>
                      <a:lnTo>
                        <a:pt x="-553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7" name="Freeform: Shape 626">
                  <a:extLst>
                    <a:ext uri="{FF2B5EF4-FFF2-40B4-BE49-F238E27FC236}">
                      <a16:creationId xmlns:a16="http://schemas.microsoft.com/office/drawing/2014/main" id="{CD3C51B8-9733-47A8-AEA8-227058E30882}"/>
                    </a:ext>
                  </a:extLst>
                </p:cNvPr>
                <p:cNvSpPr/>
                <p:nvPr/>
              </p:nvSpPr>
              <p:spPr>
                <a:xfrm flipV="1">
                  <a:off x="7067557" y="4325494"/>
                  <a:ext cx="26671" cy="40036"/>
                </a:xfrm>
                <a:custGeom>
                  <a:avLst/>
                  <a:gdLst>
                    <a:gd name="connsiteX0" fmla="*/ 11761 w 26671"/>
                    <a:gd name="connsiteY0" fmla="*/ 34028 h 40036"/>
                    <a:gd name="connsiteX1" fmla="*/ 5698 w 26671"/>
                    <a:gd name="connsiteY1" fmla="*/ 30058 h 40036"/>
                    <a:gd name="connsiteX2" fmla="*/ 3672 w 26671"/>
                    <a:gd name="connsiteY2" fmla="*/ 18132 h 40036"/>
                    <a:gd name="connsiteX3" fmla="*/ 5698 w 26671"/>
                    <a:gd name="connsiteY3" fmla="*/ 6232 h 40036"/>
                    <a:gd name="connsiteX4" fmla="*/ 11761 w 26671"/>
                    <a:gd name="connsiteY4" fmla="*/ 2262 h 40036"/>
                    <a:gd name="connsiteX5" fmla="*/ 17847 w 26671"/>
                    <a:gd name="connsiteY5" fmla="*/ 6232 h 40036"/>
                    <a:gd name="connsiteX6" fmla="*/ 19882 w 26671"/>
                    <a:gd name="connsiteY6" fmla="*/ 18132 h 40036"/>
                    <a:gd name="connsiteX7" fmla="*/ 17847 w 26671"/>
                    <a:gd name="connsiteY7" fmla="*/ 30058 h 40036"/>
                    <a:gd name="connsiteX8" fmla="*/ 11761 w 26671"/>
                    <a:gd name="connsiteY8" fmla="*/ 34028 h 40036"/>
                    <a:gd name="connsiteX9" fmla="*/ 11761 w 26671"/>
                    <a:gd name="connsiteY9" fmla="*/ 38163 h 40036"/>
                    <a:gd name="connsiteX10" fmla="*/ 21677 w 26671"/>
                    <a:gd name="connsiteY10" fmla="*/ 33027 h 40036"/>
                    <a:gd name="connsiteX11" fmla="*/ 25100 w 26671"/>
                    <a:gd name="connsiteY11" fmla="*/ 18132 h 40036"/>
                    <a:gd name="connsiteX12" fmla="*/ 21677 w 26671"/>
                    <a:gd name="connsiteY12" fmla="*/ 3254 h 40036"/>
                    <a:gd name="connsiteX13" fmla="*/ 11761 w 26671"/>
                    <a:gd name="connsiteY13" fmla="*/ -1873 h 40036"/>
                    <a:gd name="connsiteX14" fmla="*/ 1853 w 26671"/>
                    <a:gd name="connsiteY14" fmla="*/ 3254 h 40036"/>
                    <a:gd name="connsiteX15" fmla="*/ -1571 w 26671"/>
                    <a:gd name="connsiteY15" fmla="*/ 18132 h 40036"/>
                    <a:gd name="connsiteX16" fmla="*/ 1853 w 26671"/>
                    <a:gd name="connsiteY16" fmla="*/ 33027 h 40036"/>
                    <a:gd name="connsiteX17" fmla="*/ 11761 w 26671"/>
                    <a:gd name="connsiteY17" fmla="*/ 3816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61" y="34028"/>
                      </a:moveTo>
                      <a:cubicBezTo>
                        <a:pt x="9075" y="34028"/>
                        <a:pt x="7055" y="32705"/>
                        <a:pt x="5698" y="30058"/>
                      </a:cubicBezTo>
                      <a:cubicBezTo>
                        <a:pt x="4348" y="27417"/>
                        <a:pt x="3672" y="23442"/>
                        <a:pt x="3672" y="18132"/>
                      </a:cubicBezTo>
                      <a:cubicBezTo>
                        <a:pt x="3672" y="12845"/>
                        <a:pt x="4348" y="8878"/>
                        <a:pt x="5698" y="6232"/>
                      </a:cubicBezTo>
                      <a:cubicBezTo>
                        <a:pt x="7055" y="3585"/>
                        <a:pt x="9075" y="2262"/>
                        <a:pt x="11761" y="2262"/>
                      </a:cubicBezTo>
                      <a:cubicBezTo>
                        <a:pt x="14468" y="2262"/>
                        <a:pt x="16497" y="3585"/>
                        <a:pt x="17847" y="6232"/>
                      </a:cubicBezTo>
                      <a:cubicBezTo>
                        <a:pt x="19204" y="8878"/>
                        <a:pt x="19882" y="12845"/>
                        <a:pt x="19882" y="18132"/>
                      </a:cubicBezTo>
                      <a:cubicBezTo>
                        <a:pt x="19882" y="23442"/>
                        <a:pt x="19204" y="27417"/>
                        <a:pt x="17847" y="30058"/>
                      </a:cubicBezTo>
                      <a:cubicBezTo>
                        <a:pt x="16497" y="32705"/>
                        <a:pt x="14468" y="34028"/>
                        <a:pt x="11761" y="34028"/>
                      </a:cubicBezTo>
                      <a:close/>
                      <a:moveTo>
                        <a:pt x="11761" y="38163"/>
                      </a:moveTo>
                      <a:cubicBezTo>
                        <a:pt x="16089" y="38163"/>
                        <a:pt x="19394" y="36451"/>
                        <a:pt x="21677" y="33027"/>
                      </a:cubicBezTo>
                      <a:cubicBezTo>
                        <a:pt x="23959" y="29609"/>
                        <a:pt x="25100" y="24644"/>
                        <a:pt x="25100" y="18132"/>
                      </a:cubicBezTo>
                      <a:cubicBezTo>
                        <a:pt x="25100" y="11638"/>
                        <a:pt x="23959" y="6678"/>
                        <a:pt x="21677" y="3254"/>
                      </a:cubicBezTo>
                      <a:cubicBezTo>
                        <a:pt x="19394" y="-164"/>
                        <a:pt x="16089" y="-1873"/>
                        <a:pt x="11761" y="-1873"/>
                      </a:cubicBezTo>
                      <a:cubicBezTo>
                        <a:pt x="7438" y="-1873"/>
                        <a:pt x="4135" y="-164"/>
                        <a:pt x="1853" y="3254"/>
                      </a:cubicBezTo>
                      <a:cubicBezTo>
                        <a:pt x="-430" y="6678"/>
                        <a:pt x="-1571" y="11638"/>
                        <a:pt x="-1571" y="18132"/>
                      </a:cubicBezTo>
                      <a:cubicBezTo>
                        <a:pt x="-1571" y="24644"/>
                        <a:pt x="-430" y="29609"/>
                        <a:pt x="1853" y="33027"/>
                      </a:cubicBezTo>
                      <a:cubicBezTo>
                        <a:pt x="4135" y="36451"/>
                        <a:pt x="7438" y="38163"/>
                        <a:pt x="11761" y="3816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28" name="Graphic 2">
              <a:extLst>
                <a:ext uri="{FF2B5EF4-FFF2-40B4-BE49-F238E27FC236}">
                  <a16:creationId xmlns:a16="http://schemas.microsoft.com/office/drawing/2014/main" id="{85600757-979A-48E2-869F-F847A628EB92}"/>
                </a:ext>
              </a:extLst>
            </p:cNvPr>
            <p:cNvGrpSpPr/>
            <p:nvPr/>
          </p:nvGrpSpPr>
          <p:grpSpPr>
            <a:xfrm>
              <a:off x="7767579" y="2614496"/>
              <a:ext cx="741793" cy="1483586"/>
              <a:chOff x="7767579" y="2614496"/>
              <a:chExt cx="741793" cy="1483586"/>
            </a:xfrm>
            <a:noFill/>
          </p:grpSpPr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BC7D61D2-F47A-47B0-B7C0-2A4096349999}"/>
                  </a:ext>
                </a:extLst>
              </p:cNvPr>
              <p:cNvSpPr/>
              <p:nvPr/>
            </p:nvSpPr>
            <p:spPr>
              <a:xfrm>
                <a:off x="7767579" y="2614496"/>
                <a:ext cx="741793" cy="1483586"/>
              </a:xfrm>
              <a:custGeom>
                <a:avLst/>
                <a:gdLst>
                  <a:gd name="connsiteX0" fmla="*/ 741793 w 741793"/>
                  <a:gd name="connsiteY0" fmla="*/ 1483587 h 1483586"/>
                  <a:gd name="connsiteX1" fmla="*/ 0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741793" y="1483587"/>
                    </a:moveTo>
                    <a:cubicBezTo>
                      <a:pt x="496116" y="992233"/>
                      <a:pt x="248852" y="497704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0AAC117F-88F4-4167-B2D5-A5744A99D016}"/>
                  </a:ext>
                </a:extLst>
              </p:cNvPr>
              <p:cNvSpPr/>
              <p:nvPr/>
            </p:nvSpPr>
            <p:spPr>
              <a:xfrm>
                <a:off x="8490435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0 h 23670"/>
                  <a:gd name="connsiteX1" fmla="*/ 18937 w 18936"/>
                  <a:gd name="connsiteY1" fmla="*/ 23671 h 23670"/>
                  <a:gd name="connsiteX2" fmla="*/ 0 w 18936"/>
                  <a:gd name="connsiteY2" fmla="*/ 9468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0"/>
                    </a:moveTo>
                    <a:lnTo>
                      <a:pt x="18937" y="23671"/>
                    </a:lnTo>
                    <a:lnTo>
                      <a:pt x="0" y="9468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31" name="Graphic 2">
              <a:extLst>
                <a:ext uri="{FF2B5EF4-FFF2-40B4-BE49-F238E27FC236}">
                  <a16:creationId xmlns:a16="http://schemas.microsoft.com/office/drawing/2014/main" id="{D939344F-17EC-4A63-A1ED-117BD98D1061}"/>
                </a:ext>
              </a:extLst>
            </p:cNvPr>
            <p:cNvGrpSpPr/>
            <p:nvPr/>
          </p:nvGrpSpPr>
          <p:grpSpPr>
            <a:xfrm>
              <a:off x="8275721" y="4129400"/>
              <a:ext cx="629751" cy="262263"/>
              <a:chOff x="8275721" y="4129400"/>
              <a:chExt cx="629751" cy="262263"/>
            </a:xfrm>
          </p:grpSpPr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547C9964-D9D6-4752-A9FE-20883EB97A02}"/>
                  </a:ext>
                </a:extLst>
              </p:cNvPr>
              <p:cNvSpPr/>
              <p:nvPr/>
            </p:nvSpPr>
            <p:spPr>
              <a:xfrm>
                <a:off x="8275721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3 w 629751"/>
                  <a:gd name="connsiteY1" fmla="*/ 262263 h 262263"/>
                  <a:gd name="connsiteX2" fmla="*/ 629752 w 629751"/>
                  <a:gd name="connsiteY2" fmla="*/ 246384 h 262263"/>
                  <a:gd name="connsiteX3" fmla="*/ 629752 w 629751"/>
                  <a:gd name="connsiteY3" fmla="*/ 15879 h 262263"/>
                  <a:gd name="connsiteX4" fmla="*/ 613873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3" y="262263"/>
                    </a:lnTo>
                    <a:cubicBezTo>
                      <a:pt x="624459" y="262263"/>
                      <a:pt x="629752" y="256970"/>
                      <a:pt x="629752" y="246384"/>
                    </a:cubicBezTo>
                    <a:lnTo>
                      <a:pt x="629752" y="15879"/>
                    </a:lnTo>
                    <a:cubicBezTo>
                      <a:pt x="629752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E99254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33" name="Graphic 2">
                <a:extLst>
                  <a:ext uri="{FF2B5EF4-FFF2-40B4-BE49-F238E27FC236}">
                    <a16:creationId xmlns:a16="http://schemas.microsoft.com/office/drawing/2014/main" id="{91147AC8-3ABF-4FC4-BBBC-9DAD2A8510A9}"/>
                  </a:ext>
                </a:extLst>
              </p:cNvPr>
              <p:cNvGrpSpPr/>
              <p:nvPr/>
            </p:nvGrpSpPr>
            <p:grpSpPr>
              <a:xfrm>
                <a:off x="8470787" y="4146214"/>
                <a:ext cx="236581" cy="40036"/>
                <a:chOff x="8470787" y="4146214"/>
                <a:chExt cx="236581" cy="40036"/>
              </a:xfrm>
              <a:solidFill>
                <a:srgbClr val="000000"/>
              </a:solidFill>
            </p:grpSpPr>
            <p:sp>
              <p:nvSpPr>
                <p:cNvPr id="634" name="Freeform: Shape 633">
                  <a:extLst>
                    <a:ext uri="{FF2B5EF4-FFF2-40B4-BE49-F238E27FC236}">
                      <a16:creationId xmlns:a16="http://schemas.microsoft.com/office/drawing/2014/main" id="{6C288ACD-61A9-411D-BC77-E5C2A336415A}"/>
                    </a:ext>
                  </a:extLst>
                </p:cNvPr>
                <p:cNvSpPr/>
                <p:nvPr/>
              </p:nvSpPr>
              <p:spPr>
                <a:xfrm flipV="1">
                  <a:off x="8470787" y="4146908"/>
                  <a:ext cx="33023" cy="38588"/>
                </a:xfrm>
                <a:custGeom>
                  <a:avLst/>
                  <a:gdLst>
                    <a:gd name="connsiteX0" fmla="*/ 177 w 33023"/>
                    <a:gd name="connsiteY0" fmla="*/ 36693 h 38588"/>
                    <a:gd name="connsiteX1" fmla="*/ 5784 w 33023"/>
                    <a:gd name="connsiteY1" fmla="*/ 36693 h 38588"/>
                    <a:gd name="connsiteX2" fmla="*/ 15378 w 33023"/>
                    <a:gd name="connsiteY2" fmla="*/ 22344 h 38588"/>
                    <a:gd name="connsiteX3" fmla="*/ 25012 w 33023"/>
                    <a:gd name="connsiteY3" fmla="*/ 36693 h 38588"/>
                    <a:gd name="connsiteX4" fmla="*/ 30620 w 33023"/>
                    <a:gd name="connsiteY4" fmla="*/ 36693 h 38588"/>
                    <a:gd name="connsiteX5" fmla="*/ 18214 w 33023"/>
                    <a:gd name="connsiteY5" fmla="*/ 18160 h 38588"/>
                    <a:gd name="connsiteX6" fmla="*/ 31447 w 33023"/>
                    <a:gd name="connsiteY6" fmla="*/ -1896 h 38588"/>
                    <a:gd name="connsiteX7" fmla="*/ 25839 w 33023"/>
                    <a:gd name="connsiteY7" fmla="*/ -1896 h 38588"/>
                    <a:gd name="connsiteX8" fmla="*/ 14989 w 33023"/>
                    <a:gd name="connsiteY8" fmla="*/ 14513 h 38588"/>
                    <a:gd name="connsiteX9" fmla="*/ 4056 w 33023"/>
                    <a:gd name="connsiteY9" fmla="*/ -1896 h 38588"/>
                    <a:gd name="connsiteX10" fmla="*/ -1576 w 33023"/>
                    <a:gd name="connsiteY10" fmla="*/ -1896 h 38588"/>
                    <a:gd name="connsiteX11" fmla="*/ 12193 w 33023"/>
                    <a:gd name="connsiteY11" fmla="*/ 18706 h 38588"/>
                    <a:gd name="connsiteX12" fmla="*/ 177 w 33023"/>
                    <a:gd name="connsiteY12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177" y="36693"/>
                      </a:moveTo>
                      <a:lnTo>
                        <a:pt x="5784" y="36693"/>
                      </a:lnTo>
                      <a:lnTo>
                        <a:pt x="15378" y="22344"/>
                      </a:lnTo>
                      <a:lnTo>
                        <a:pt x="25012" y="36693"/>
                      </a:lnTo>
                      <a:lnTo>
                        <a:pt x="30620" y="36693"/>
                      </a:lnTo>
                      <a:lnTo>
                        <a:pt x="18214" y="18160"/>
                      </a:lnTo>
                      <a:lnTo>
                        <a:pt x="31447" y="-1896"/>
                      </a:lnTo>
                      <a:lnTo>
                        <a:pt x="25839" y="-1896"/>
                      </a:lnTo>
                      <a:lnTo>
                        <a:pt x="14989" y="14513"/>
                      </a:lnTo>
                      <a:lnTo>
                        <a:pt x="4056" y="-1896"/>
                      </a:lnTo>
                      <a:lnTo>
                        <a:pt x="-1576" y="-1896"/>
                      </a:lnTo>
                      <a:lnTo>
                        <a:pt x="12193" y="18706"/>
                      </a:lnTo>
                      <a:lnTo>
                        <a:pt x="177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5" name="Freeform: Shape 634">
                  <a:extLst>
                    <a:ext uri="{FF2B5EF4-FFF2-40B4-BE49-F238E27FC236}">
                      <a16:creationId xmlns:a16="http://schemas.microsoft.com/office/drawing/2014/main" id="{8EBC92D8-BC17-45B9-9CDC-C7218030F6A8}"/>
                    </a:ext>
                  </a:extLst>
                </p:cNvPr>
                <p:cNvSpPr/>
                <p:nvPr/>
              </p:nvSpPr>
              <p:spPr>
                <a:xfrm flipV="1">
                  <a:off x="8505467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6" name="Freeform: Shape 635">
                  <a:extLst>
                    <a:ext uri="{FF2B5EF4-FFF2-40B4-BE49-F238E27FC236}">
                      <a16:creationId xmlns:a16="http://schemas.microsoft.com/office/drawing/2014/main" id="{293415C8-FC4D-4643-A4D3-0E47E4661CC7}"/>
                    </a:ext>
                  </a:extLst>
                </p:cNvPr>
                <p:cNvSpPr/>
                <p:nvPr/>
              </p:nvSpPr>
              <p:spPr>
                <a:xfrm flipV="1">
                  <a:off x="8527899" y="4154740"/>
                  <a:ext cx="33130" cy="28325"/>
                </a:xfrm>
                <a:custGeom>
                  <a:avLst/>
                  <a:gdLst>
                    <a:gd name="connsiteX0" fmla="*/ 31067 w 33130"/>
                    <a:gd name="connsiteY0" fmla="*/ 22051 h 28325"/>
                    <a:gd name="connsiteX1" fmla="*/ 4395 w 33130"/>
                    <a:gd name="connsiteY1" fmla="*/ 12565 h 28325"/>
                    <a:gd name="connsiteX2" fmla="*/ 31067 w 33130"/>
                    <a:gd name="connsiteY2" fmla="*/ 3137 h 28325"/>
                    <a:gd name="connsiteX3" fmla="*/ 31067 w 33130"/>
                    <a:gd name="connsiteY3" fmla="*/ -1569 h 28325"/>
                    <a:gd name="connsiteX4" fmla="*/ -2064 w 33130"/>
                    <a:gd name="connsiteY4" fmla="*/ 10448 h 28325"/>
                    <a:gd name="connsiteX5" fmla="*/ -2064 w 33130"/>
                    <a:gd name="connsiteY5" fmla="*/ 14740 h 28325"/>
                    <a:gd name="connsiteX6" fmla="*/ 31067 w 33130"/>
                    <a:gd name="connsiteY6" fmla="*/ 26757 h 28325"/>
                    <a:gd name="connsiteX7" fmla="*/ 31067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1067" y="22051"/>
                      </a:moveTo>
                      <a:lnTo>
                        <a:pt x="4395" y="12565"/>
                      </a:lnTo>
                      <a:lnTo>
                        <a:pt x="31067" y="3137"/>
                      </a:lnTo>
                      <a:lnTo>
                        <a:pt x="31067" y="-1569"/>
                      </a:lnTo>
                      <a:lnTo>
                        <a:pt x="-2064" y="10448"/>
                      </a:lnTo>
                      <a:lnTo>
                        <a:pt x="-2064" y="14740"/>
                      </a:lnTo>
                      <a:lnTo>
                        <a:pt x="31067" y="26757"/>
                      </a:lnTo>
                      <a:lnTo>
                        <a:pt x="31067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7" name="Freeform: Shape 636">
                  <a:extLst>
                    <a:ext uri="{FF2B5EF4-FFF2-40B4-BE49-F238E27FC236}">
                      <a16:creationId xmlns:a16="http://schemas.microsoft.com/office/drawing/2014/main" id="{75F8A4DE-71EA-4A6F-8590-77FEFE9F6BA2}"/>
                    </a:ext>
                  </a:extLst>
                </p:cNvPr>
                <p:cNvSpPr/>
                <p:nvPr/>
              </p:nvSpPr>
              <p:spPr>
                <a:xfrm flipV="1">
                  <a:off x="8572248" y="4161464"/>
                  <a:ext cx="33130" cy="14936"/>
                </a:xfrm>
                <a:custGeom>
                  <a:avLst/>
                  <a:gdLst>
                    <a:gd name="connsiteX0" fmla="*/ -2059 w 33130"/>
                    <a:gd name="connsiteY0" fmla="*/ 13371 h 14936"/>
                    <a:gd name="connsiteX1" fmla="*/ 31071 w 33130"/>
                    <a:gd name="connsiteY1" fmla="*/ 13371 h 14936"/>
                    <a:gd name="connsiteX2" fmla="*/ 31071 w 33130"/>
                    <a:gd name="connsiteY2" fmla="*/ 9029 h 14936"/>
                    <a:gd name="connsiteX3" fmla="*/ -2059 w 33130"/>
                    <a:gd name="connsiteY3" fmla="*/ 9029 h 14936"/>
                    <a:gd name="connsiteX4" fmla="*/ -2059 w 33130"/>
                    <a:gd name="connsiteY4" fmla="*/ 13371 h 14936"/>
                    <a:gd name="connsiteX5" fmla="*/ -2059 w 33130"/>
                    <a:gd name="connsiteY5" fmla="*/ 2826 h 14936"/>
                    <a:gd name="connsiteX6" fmla="*/ 31071 w 33130"/>
                    <a:gd name="connsiteY6" fmla="*/ 2826 h 14936"/>
                    <a:gd name="connsiteX7" fmla="*/ 31071 w 33130"/>
                    <a:gd name="connsiteY7" fmla="*/ -1565 h 14936"/>
                    <a:gd name="connsiteX8" fmla="*/ -2059 w 33130"/>
                    <a:gd name="connsiteY8" fmla="*/ -1565 h 14936"/>
                    <a:gd name="connsiteX9" fmla="*/ -2059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59" y="13371"/>
                      </a:moveTo>
                      <a:lnTo>
                        <a:pt x="31071" y="13371"/>
                      </a:lnTo>
                      <a:lnTo>
                        <a:pt x="31071" y="9029"/>
                      </a:lnTo>
                      <a:lnTo>
                        <a:pt x="-2059" y="9029"/>
                      </a:lnTo>
                      <a:lnTo>
                        <a:pt x="-2059" y="13371"/>
                      </a:lnTo>
                      <a:close/>
                      <a:moveTo>
                        <a:pt x="-2059" y="2826"/>
                      </a:moveTo>
                      <a:lnTo>
                        <a:pt x="31071" y="2826"/>
                      </a:lnTo>
                      <a:lnTo>
                        <a:pt x="31071" y="-1565"/>
                      </a:lnTo>
                      <a:lnTo>
                        <a:pt x="-2059" y="-1565"/>
                      </a:lnTo>
                      <a:lnTo>
                        <a:pt x="-2059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8" name="Freeform: Shape 637">
                  <a:extLst>
                    <a:ext uri="{FF2B5EF4-FFF2-40B4-BE49-F238E27FC236}">
                      <a16:creationId xmlns:a16="http://schemas.microsoft.com/office/drawing/2014/main" id="{ED584DFA-CBE0-4229-99F1-940260DD9FD1}"/>
                    </a:ext>
                  </a:extLst>
                </p:cNvPr>
                <p:cNvSpPr/>
                <p:nvPr/>
              </p:nvSpPr>
              <p:spPr>
                <a:xfrm flipV="1">
                  <a:off x="8610990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9" name="Freeform: Shape 638">
                  <a:extLst>
                    <a:ext uri="{FF2B5EF4-FFF2-40B4-BE49-F238E27FC236}">
                      <a16:creationId xmlns:a16="http://schemas.microsoft.com/office/drawing/2014/main" id="{A124DCF4-63CB-49DA-B49A-4887BCC73243}"/>
                    </a:ext>
                  </a:extLst>
                </p:cNvPr>
                <p:cNvSpPr/>
                <p:nvPr/>
              </p:nvSpPr>
              <p:spPr>
                <a:xfrm flipV="1">
                  <a:off x="8631404" y="4146214"/>
                  <a:ext cx="26464" cy="40036"/>
                </a:xfrm>
                <a:custGeom>
                  <a:avLst/>
                  <a:gdLst>
                    <a:gd name="connsiteX0" fmla="*/ 11826 w 26464"/>
                    <a:gd name="connsiteY0" fmla="*/ 17187 h 40036"/>
                    <a:gd name="connsiteX1" fmla="*/ 5971 w 26464"/>
                    <a:gd name="connsiteY1" fmla="*/ 15194 h 40036"/>
                    <a:gd name="connsiteX2" fmla="*/ 3845 w 26464"/>
                    <a:gd name="connsiteY2" fmla="*/ 9719 h 40036"/>
                    <a:gd name="connsiteX3" fmla="*/ 5971 w 26464"/>
                    <a:gd name="connsiteY3" fmla="*/ 4236 h 40036"/>
                    <a:gd name="connsiteX4" fmla="*/ 11826 w 26464"/>
                    <a:gd name="connsiteY4" fmla="*/ 2243 h 40036"/>
                    <a:gd name="connsiteX5" fmla="*/ 17690 w 26464"/>
                    <a:gd name="connsiteY5" fmla="*/ 4244 h 40036"/>
                    <a:gd name="connsiteX6" fmla="*/ 19840 w 26464"/>
                    <a:gd name="connsiteY6" fmla="*/ 9719 h 40036"/>
                    <a:gd name="connsiteX7" fmla="*/ 17706 w 26464"/>
                    <a:gd name="connsiteY7" fmla="*/ 15194 h 40036"/>
                    <a:gd name="connsiteX8" fmla="*/ 11826 w 26464"/>
                    <a:gd name="connsiteY8" fmla="*/ 17187 h 40036"/>
                    <a:gd name="connsiteX9" fmla="*/ 6607 w 26464"/>
                    <a:gd name="connsiteY9" fmla="*/ 19404 h 40036"/>
                    <a:gd name="connsiteX10" fmla="*/ 1372 w 26464"/>
                    <a:gd name="connsiteY10" fmla="*/ 22530 h 40036"/>
                    <a:gd name="connsiteX11" fmla="*/ -497 w 26464"/>
                    <a:gd name="connsiteY11" fmla="*/ 28145 h 40036"/>
                    <a:gd name="connsiteX12" fmla="*/ 2795 w 26464"/>
                    <a:gd name="connsiteY12" fmla="*/ 35456 h 40036"/>
                    <a:gd name="connsiteX13" fmla="*/ 11826 w 26464"/>
                    <a:gd name="connsiteY13" fmla="*/ 38144 h 40036"/>
                    <a:gd name="connsiteX14" fmla="*/ 20874 w 26464"/>
                    <a:gd name="connsiteY14" fmla="*/ 35456 h 40036"/>
                    <a:gd name="connsiteX15" fmla="*/ 24157 w 26464"/>
                    <a:gd name="connsiteY15" fmla="*/ 28145 h 40036"/>
                    <a:gd name="connsiteX16" fmla="*/ 22280 w 26464"/>
                    <a:gd name="connsiteY16" fmla="*/ 22530 h 40036"/>
                    <a:gd name="connsiteX17" fmla="*/ 17078 w 26464"/>
                    <a:gd name="connsiteY17" fmla="*/ 19404 h 40036"/>
                    <a:gd name="connsiteX18" fmla="*/ 22949 w 26464"/>
                    <a:gd name="connsiteY18" fmla="*/ 15963 h 40036"/>
                    <a:gd name="connsiteX19" fmla="*/ 25058 w 26464"/>
                    <a:gd name="connsiteY19" fmla="*/ 9719 h 40036"/>
                    <a:gd name="connsiteX20" fmla="*/ 21634 w 26464"/>
                    <a:gd name="connsiteY20" fmla="*/ 1102 h 40036"/>
                    <a:gd name="connsiteX21" fmla="*/ 11826 w 26464"/>
                    <a:gd name="connsiteY21" fmla="*/ -1892 h 40036"/>
                    <a:gd name="connsiteX22" fmla="*/ 2017 w 26464"/>
                    <a:gd name="connsiteY22" fmla="*/ 1102 h 40036"/>
                    <a:gd name="connsiteX23" fmla="*/ -1406 w 26464"/>
                    <a:gd name="connsiteY23" fmla="*/ 9719 h 40036"/>
                    <a:gd name="connsiteX24" fmla="*/ 711 w 26464"/>
                    <a:gd name="connsiteY24" fmla="*/ 15963 h 40036"/>
                    <a:gd name="connsiteX25" fmla="*/ 6607 w 26464"/>
                    <a:gd name="connsiteY25" fmla="*/ 19404 h 40036"/>
                    <a:gd name="connsiteX26" fmla="*/ 4697 w 26464"/>
                    <a:gd name="connsiteY26" fmla="*/ 27649 h 40036"/>
                    <a:gd name="connsiteX27" fmla="*/ 6566 w 26464"/>
                    <a:gd name="connsiteY27" fmla="*/ 22976 h 40036"/>
                    <a:gd name="connsiteX28" fmla="*/ 11826 w 26464"/>
                    <a:gd name="connsiteY28" fmla="*/ 21298 h 40036"/>
                    <a:gd name="connsiteX29" fmla="*/ 17086 w 26464"/>
                    <a:gd name="connsiteY29" fmla="*/ 22976 h 40036"/>
                    <a:gd name="connsiteX30" fmla="*/ 18988 w 26464"/>
                    <a:gd name="connsiteY30" fmla="*/ 27649 h 40036"/>
                    <a:gd name="connsiteX31" fmla="*/ 17086 w 26464"/>
                    <a:gd name="connsiteY31" fmla="*/ 32330 h 40036"/>
                    <a:gd name="connsiteX32" fmla="*/ 11826 w 26464"/>
                    <a:gd name="connsiteY32" fmla="*/ 34009 h 40036"/>
                    <a:gd name="connsiteX33" fmla="*/ 6566 w 26464"/>
                    <a:gd name="connsiteY33" fmla="*/ 32330 h 40036"/>
                    <a:gd name="connsiteX34" fmla="*/ 4697 w 26464"/>
                    <a:gd name="connsiteY34" fmla="*/ 2764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26" y="17187"/>
                      </a:moveTo>
                      <a:cubicBezTo>
                        <a:pt x="9345" y="17187"/>
                        <a:pt x="7393" y="16523"/>
                        <a:pt x="5971" y="15194"/>
                      </a:cubicBezTo>
                      <a:cubicBezTo>
                        <a:pt x="4554" y="13865"/>
                        <a:pt x="3845" y="12040"/>
                        <a:pt x="3845" y="9719"/>
                      </a:cubicBezTo>
                      <a:cubicBezTo>
                        <a:pt x="3845" y="7393"/>
                        <a:pt x="4554" y="5565"/>
                        <a:pt x="5971" y="4236"/>
                      </a:cubicBezTo>
                      <a:cubicBezTo>
                        <a:pt x="7393" y="2907"/>
                        <a:pt x="9345" y="2243"/>
                        <a:pt x="11826" y="2243"/>
                      </a:cubicBezTo>
                      <a:cubicBezTo>
                        <a:pt x="14307" y="2243"/>
                        <a:pt x="16262" y="2910"/>
                        <a:pt x="17690" y="4244"/>
                      </a:cubicBezTo>
                      <a:cubicBezTo>
                        <a:pt x="19123" y="5584"/>
                        <a:pt x="19840" y="7409"/>
                        <a:pt x="19840" y="9719"/>
                      </a:cubicBezTo>
                      <a:cubicBezTo>
                        <a:pt x="19840" y="12040"/>
                        <a:pt x="19129" y="13865"/>
                        <a:pt x="17706" y="15194"/>
                      </a:cubicBezTo>
                      <a:cubicBezTo>
                        <a:pt x="16289" y="16523"/>
                        <a:pt x="14329" y="17187"/>
                        <a:pt x="11826" y="17187"/>
                      </a:cubicBezTo>
                      <a:close/>
                      <a:moveTo>
                        <a:pt x="6607" y="19404"/>
                      </a:moveTo>
                      <a:cubicBezTo>
                        <a:pt x="4369" y="19955"/>
                        <a:pt x="2624" y="20997"/>
                        <a:pt x="1372" y="22530"/>
                      </a:cubicBezTo>
                      <a:cubicBezTo>
                        <a:pt x="126" y="24068"/>
                        <a:pt x="-497" y="25940"/>
                        <a:pt x="-497" y="28145"/>
                      </a:cubicBezTo>
                      <a:cubicBezTo>
                        <a:pt x="-497" y="31227"/>
                        <a:pt x="600" y="33664"/>
                        <a:pt x="2795" y="35456"/>
                      </a:cubicBezTo>
                      <a:cubicBezTo>
                        <a:pt x="4995" y="37248"/>
                        <a:pt x="8005" y="38144"/>
                        <a:pt x="11826" y="38144"/>
                      </a:cubicBezTo>
                      <a:cubicBezTo>
                        <a:pt x="15669" y="38144"/>
                        <a:pt x="18685" y="37248"/>
                        <a:pt x="20874" y="35456"/>
                      </a:cubicBezTo>
                      <a:cubicBezTo>
                        <a:pt x="23062" y="33664"/>
                        <a:pt x="24157" y="31227"/>
                        <a:pt x="24157" y="28145"/>
                      </a:cubicBezTo>
                      <a:cubicBezTo>
                        <a:pt x="24157" y="25940"/>
                        <a:pt x="23531" y="24068"/>
                        <a:pt x="22280" y="22530"/>
                      </a:cubicBezTo>
                      <a:cubicBezTo>
                        <a:pt x="21033" y="20997"/>
                        <a:pt x="19299" y="19955"/>
                        <a:pt x="17078" y="19404"/>
                      </a:cubicBezTo>
                      <a:cubicBezTo>
                        <a:pt x="19592" y="18819"/>
                        <a:pt x="21549" y="17673"/>
                        <a:pt x="22949" y="15963"/>
                      </a:cubicBezTo>
                      <a:cubicBezTo>
                        <a:pt x="24355" y="14260"/>
                        <a:pt x="25058" y="12178"/>
                        <a:pt x="25058" y="9719"/>
                      </a:cubicBezTo>
                      <a:cubicBezTo>
                        <a:pt x="25058" y="5976"/>
                        <a:pt x="23917" y="3103"/>
                        <a:pt x="21634" y="1102"/>
                      </a:cubicBezTo>
                      <a:cubicBezTo>
                        <a:pt x="19352" y="-894"/>
                        <a:pt x="16082" y="-1892"/>
                        <a:pt x="11826" y="-1892"/>
                      </a:cubicBezTo>
                      <a:cubicBezTo>
                        <a:pt x="7575" y="-1892"/>
                        <a:pt x="4306" y="-894"/>
                        <a:pt x="2017" y="1102"/>
                      </a:cubicBezTo>
                      <a:cubicBezTo>
                        <a:pt x="-265" y="3103"/>
                        <a:pt x="-1406" y="5976"/>
                        <a:pt x="-1406" y="9719"/>
                      </a:cubicBezTo>
                      <a:cubicBezTo>
                        <a:pt x="-1406" y="12178"/>
                        <a:pt x="-701" y="14260"/>
                        <a:pt x="711" y="15963"/>
                      </a:cubicBezTo>
                      <a:cubicBezTo>
                        <a:pt x="2128" y="17673"/>
                        <a:pt x="4093" y="18819"/>
                        <a:pt x="6607" y="19404"/>
                      </a:cubicBezTo>
                      <a:close/>
                      <a:moveTo>
                        <a:pt x="4697" y="27649"/>
                      </a:moveTo>
                      <a:cubicBezTo>
                        <a:pt x="4697" y="25653"/>
                        <a:pt x="5320" y="24096"/>
                        <a:pt x="6566" y="22976"/>
                      </a:cubicBezTo>
                      <a:cubicBezTo>
                        <a:pt x="7818" y="21857"/>
                        <a:pt x="9571" y="21298"/>
                        <a:pt x="11826" y="21298"/>
                      </a:cubicBezTo>
                      <a:cubicBezTo>
                        <a:pt x="14070" y="21298"/>
                        <a:pt x="15823" y="21857"/>
                        <a:pt x="17086" y="22976"/>
                      </a:cubicBezTo>
                      <a:cubicBezTo>
                        <a:pt x="18354" y="24096"/>
                        <a:pt x="18988" y="25653"/>
                        <a:pt x="18988" y="27649"/>
                      </a:cubicBezTo>
                      <a:cubicBezTo>
                        <a:pt x="18988" y="29651"/>
                        <a:pt x="18354" y="31211"/>
                        <a:pt x="17086" y="32330"/>
                      </a:cubicBezTo>
                      <a:cubicBezTo>
                        <a:pt x="15823" y="33449"/>
                        <a:pt x="14070" y="34009"/>
                        <a:pt x="11826" y="34009"/>
                      </a:cubicBezTo>
                      <a:cubicBezTo>
                        <a:pt x="9571" y="34009"/>
                        <a:pt x="7818" y="33449"/>
                        <a:pt x="6566" y="32330"/>
                      </a:cubicBezTo>
                      <a:cubicBezTo>
                        <a:pt x="5320" y="31211"/>
                        <a:pt x="4697" y="29651"/>
                        <a:pt x="4697" y="2764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0" name="Freeform: Shape 639">
                  <a:extLst>
                    <a:ext uri="{FF2B5EF4-FFF2-40B4-BE49-F238E27FC236}">
                      <a16:creationId xmlns:a16="http://schemas.microsoft.com/office/drawing/2014/main" id="{E04A36D7-5057-4C97-9BFE-D7E880B58382}"/>
                    </a:ext>
                  </a:extLst>
                </p:cNvPr>
                <p:cNvSpPr/>
                <p:nvPr/>
              </p:nvSpPr>
              <p:spPr>
                <a:xfrm flipV="1">
                  <a:off x="8667147" y="4178931"/>
                  <a:ext cx="5458" cy="6566"/>
                </a:xfrm>
                <a:custGeom>
                  <a:avLst/>
                  <a:gdLst>
                    <a:gd name="connsiteX0" fmla="*/ -384 w 5458"/>
                    <a:gd name="connsiteY0" fmla="*/ 6609 h 6566"/>
                    <a:gd name="connsiteX1" fmla="*/ 5075 w 5458"/>
                    <a:gd name="connsiteY1" fmla="*/ 6609 h 6566"/>
                    <a:gd name="connsiteX2" fmla="*/ 5075 w 5458"/>
                    <a:gd name="connsiteY2" fmla="*/ 42 h 6566"/>
                    <a:gd name="connsiteX3" fmla="*/ -384 w 5458"/>
                    <a:gd name="connsiteY3" fmla="*/ 42 h 6566"/>
                    <a:gd name="connsiteX4" fmla="*/ -384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84" y="6609"/>
                      </a:moveTo>
                      <a:lnTo>
                        <a:pt x="5075" y="6609"/>
                      </a:lnTo>
                      <a:lnTo>
                        <a:pt x="5075" y="42"/>
                      </a:lnTo>
                      <a:lnTo>
                        <a:pt x="-384" y="42"/>
                      </a:lnTo>
                      <a:lnTo>
                        <a:pt x="-384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1" name="Freeform: Shape 640">
                  <a:extLst>
                    <a:ext uri="{FF2B5EF4-FFF2-40B4-BE49-F238E27FC236}">
                      <a16:creationId xmlns:a16="http://schemas.microsoft.com/office/drawing/2014/main" id="{94F8C1AE-0CA7-47DD-8198-1FCAF23B7B45}"/>
                    </a:ext>
                  </a:extLst>
                </p:cNvPr>
                <p:cNvSpPr/>
                <p:nvPr/>
              </p:nvSpPr>
              <p:spPr>
                <a:xfrm flipV="1">
                  <a:off x="8682400" y="4146908"/>
                  <a:ext cx="24967" cy="39341"/>
                </a:xfrm>
                <a:custGeom>
                  <a:avLst/>
                  <a:gdLst>
                    <a:gd name="connsiteX0" fmla="*/ 259 w 24967"/>
                    <a:gd name="connsiteY0" fmla="*/ 37491 h 39341"/>
                    <a:gd name="connsiteX1" fmla="*/ 20752 w 24967"/>
                    <a:gd name="connsiteY1" fmla="*/ 37491 h 39341"/>
                    <a:gd name="connsiteX2" fmla="*/ 20752 w 24967"/>
                    <a:gd name="connsiteY2" fmla="*/ 33092 h 39341"/>
                    <a:gd name="connsiteX3" fmla="*/ 5039 w 24967"/>
                    <a:gd name="connsiteY3" fmla="*/ 33092 h 39341"/>
                    <a:gd name="connsiteX4" fmla="*/ 5039 w 24967"/>
                    <a:gd name="connsiteY4" fmla="*/ 23639 h 39341"/>
                    <a:gd name="connsiteX5" fmla="*/ 7305 w 24967"/>
                    <a:gd name="connsiteY5" fmla="*/ 24218 h 39341"/>
                    <a:gd name="connsiteX6" fmla="*/ 9587 w 24967"/>
                    <a:gd name="connsiteY6" fmla="*/ 24408 h 39341"/>
                    <a:gd name="connsiteX7" fmla="*/ 19818 w 24967"/>
                    <a:gd name="connsiteY7" fmla="*/ 20868 h 39341"/>
                    <a:gd name="connsiteX8" fmla="*/ 23597 w 24967"/>
                    <a:gd name="connsiteY8" fmla="*/ 11283 h 39341"/>
                    <a:gd name="connsiteX9" fmla="*/ 19718 w 24967"/>
                    <a:gd name="connsiteY9" fmla="*/ 1599 h 39341"/>
                    <a:gd name="connsiteX10" fmla="*/ 8785 w 24967"/>
                    <a:gd name="connsiteY10" fmla="*/ -1850 h 39341"/>
                    <a:gd name="connsiteX11" fmla="*/ 3831 w 24967"/>
                    <a:gd name="connsiteY11" fmla="*/ -1437 h 39341"/>
                    <a:gd name="connsiteX12" fmla="*/ -1371 w 24967"/>
                    <a:gd name="connsiteY12" fmla="*/ -196 h 39341"/>
                    <a:gd name="connsiteX13" fmla="*/ -1371 w 24967"/>
                    <a:gd name="connsiteY13" fmla="*/ 5056 h 39341"/>
                    <a:gd name="connsiteX14" fmla="*/ 3434 w 24967"/>
                    <a:gd name="connsiteY14" fmla="*/ 3170 h 39341"/>
                    <a:gd name="connsiteX15" fmla="*/ 8678 w 24967"/>
                    <a:gd name="connsiteY15" fmla="*/ 2550 h 39341"/>
                    <a:gd name="connsiteX16" fmla="*/ 15757 w 24967"/>
                    <a:gd name="connsiteY16" fmla="*/ 4898 h 39341"/>
                    <a:gd name="connsiteX17" fmla="*/ 18370 w 24967"/>
                    <a:gd name="connsiteY17" fmla="*/ 11283 h 39341"/>
                    <a:gd name="connsiteX18" fmla="*/ 15757 w 24967"/>
                    <a:gd name="connsiteY18" fmla="*/ 17659 h 39341"/>
                    <a:gd name="connsiteX19" fmla="*/ 8678 w 24967"/>
                    <a:gd name="connsiteY19" fmla="*/ 20016 h 39341"/>
                    <a:gd name="connsiteX20" fmla="*/ 4501 w 24967"/>
                    <a:gd name="connsiteY20" fmla="*/ 19553 h 39341"/>
                    <a:gd name="connsiteX21" fmla="*/ 259 w 24967"/>
                    <a:gd name="connsiteY21" fmla="*/ 18106 h 39341"/>
                    <a:gd name="connsiteX22" fmla="*/ 259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259" y="37491"/>
                      </a:moveTo>
                      <a:lnTo>
                        <a:pt x="20752" y="37491"/>
                      </a:lnTo>
                      <a:lnTo>
                        <a:pt x="20752" y="33092"/>
                      </a:lnTo>
                      <a:lnTo>
                        <a:pt x="5039" y="33092"/>
                      </a:lnTo>
                      <a:lnTo>
                        <a:pt x="5039" y="23639"/>
                      </a:lnTo>
                      <a:cubicBezTo>
                        <a:pt x="5794" y="23898"/>
                        <a:pt x="6549" y="24091"/>
                        <a:pt x="7305" y="24218"/>
                      </a:cubicBezTo>
                      <a:cubicBezTo>
                        <a:pt x="8066" y="24345"/>
                        <a:pt x="8827" y="24408"/>
                        <a:pt x="9587" y="24408"/>
                      </a:cubicBezTo>
                      <a:cubicBezTo>
                        <a:pt x="13893" y="24408"/>
                        <a:pt x="17304" y="23228"/>
                        <a:pt x="19818" y="20868"/>
                      </a:cubicBezTo>
                      <a:cubicBezTo>
                        <a:pt x="22337" y="18508"/>
                        <a:pt x="23597" y="15313"/>
                        <a:pt x="23597" y="11283"/>
                      </a:cubicBezTo>
                      <a:cubicBezTo>
                        <a:pt x="23597" y="7131"/>
                        <a:pt x="22304" y="3903"/>
                        <a:pt x="19718" y="1599"/>
                      </a:cubicBezTo>
                      <a:cubicBezTo>
                        <a:pt x="17133" y="-701"/>
                        <a:pt x="13488" y="-1850"/>
                        <a:pt x="8785" y="-1850"/>
                      </a:cubicBezTo>
                      <a:cubicBezTo>
                        <a:pt x="7164" y="-1850"/>
                        <a:pt x="5513" y="-1712"/>
                        <a:pt x="3831" y="-1437"/>
                      </a:cubicBezTo>
                      <a:cubicBezTo>
                        <a:pt x="2155" y="-1161"/>
                        <a:pt x="421" y="-747"/>
                        <a:pt x="-1371" y="-196"/>
                      </a:cubicBezTo>
                      <a:lnTo>
                        <a:pt x="-1371" y="5056"/>
                      </a:lnTo>
                      <a:cubicBezTo>
                        <a:pt x="179" y="4212"/>
                        <a:pt x="1780" y="3583"/>
                        <a:pt x="3434" y="3170"/>
                      </a:cubicBezTo>
                      <a:cubicBezTo>
                        <a:pt x="5088" y="2756"/>
                        <a:pt x="6836" y="2550"/>
                        <a:pt x="8678" y="2550"/>
                      </a:cubicBezTo>
                      <a:cubicBezTo>
                        <a:pt x="11660" y="2550"/>
                        <a:pt x="14020" y="3333"/>
                        <a:pt x="15757" y="4898"/>
                      </a:cubicBezTo>
                      <a:cubicBezTo>
                        <a:pt x="17499" y="6464"/>
                        <a:pt x="18370" y="8592"/>
                        <a:pt x="18370" y="11283"/>
                      </a:cubicBezTo>
                      <a:cubicBezTo>
                        <a:pt x="18370" y="13968"/>
                        <a:pt x="17499" y="16094"/>
                        <a:pt x="15757" y="17659"/>
                      </a:cubicBezTo>
                      <a:cubicBezTo>
                        <a:pt x="14020" y="19231"/>
                        <a:pt x="11660" y="20016"/>
                        <a:pt x="8678" y="20016"/>
                      </a:cubicBezTo>
                      <a:cubicBezTo>
                        <a:pt x="7283" y="20016"/>
                        <a:pt x="5891" y="19862"/>
                        <a:pt x="4501" y="19553"/>
                      </a:cubicBezTo>
                      <a:cubicBezTo>
                        <a:pt x="3117" y="19245"/>
                        <a:pt x="1703" y="18762"/>
                        <a:pt x="259" y="18106"/>
                      </a:cubicBezTo>
                      <a:lnTo>
                        <a:pt x="259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2" name="Graphic 2">
                <a:extLst>
                  <a:ext uri="{FF2B5EF4-FFF2-40B4-BE49-F238E27FC236}">
                    <a16:creationId xmlns:a16="http://schemas.microsoft.com/office/drawing/2014/main" id="{C47E4083-2A6D-4D87-9F87-DC99CB534EBE}"/>
                  </a:ext>
                </a:extLst>
              </p:cNvPr>
              <p:cNvGrpSpPr/>
              <p:nvPr/>
            </p:nvGrpSpPr>
            <p:grpSpPr>
              <a:xfrm>
                <a:off x="8294470" y="4204548"/>
                <a:ext cx="590596" cy="52697"/>
                <a:chOff x="8294470" y="4204548"/>
                <a:chExt cx="590596" cy="52697"/>
              </a:xfrm>
              <a:solidFill>
                <a:srgbClr val="000000"/>
              </a:solidFill>
            </p:grpSpPr>
            <p:sp>
              <p:nvSpPr>
                <p:cNvPr id="643" name="Freeform: Shape 642">
                  <a:extLst>
                    <a:ext uri="{FF2B5EF4-FFF2-40B4-BE49-F238E27FC236}">
                      <a16:creationId xmlns:a16="http://schemas.microsoft.com/office/drawing/2014/main" id="{68D805F1-5A94-46C0-9F05-56AF26895294}"/>
                    </a:ext>
                  </a:extLst>
                </p:cNvPr>
                <p:cNvSpPr/>
                <p:nvPr/>
              </p:nvSpPr>
              <p:spPr>
                <a:xfrm flipV="1">
                  <a:off x="8294470" y="4215126"/>
                  <a:ext cx="22122" cy="30393"/>
                </a:xfrm>
                <a:custGeom>
                  <a:avLst/>
                  <a:gdLst>
                    <a:gd name="connsiteX0" fmla="*/ 19476 w 22122"/>
                    <a:gd name="connsiteY0" fmla="*/ 27544 h 30393"/>
                    <a:gd name="connsiteX1" fmla="*/ 19476 w 22122"/>
                    <a:gd name="connsiteY1" fmla="*/ 23045 h 30393"/>
                    <a:gd name="connsiteX2" fmla="*/ 15291 w 22122"/>
                    <a:gd name="connsiteY2" fmla="*/ 24592 h 30393"/>
                    <a:gd name="connsiteX3" fmla="*/ 10792 w 22122"/>
                    <a:gd name="connsiteY3" fmla="*/ 25113 h 30393"/>
                    <a:gd name="connsiteX4" fmla="*/ 5482 w 22122"/>
                    <a:gd name="connsiteY4" fmla="*/ 24029 h 30393"/>
                    <a:gd name="connsiteX5" fmla="*/ 3712 w 22122"/>
                    <a:gd name="connsiteY5" fmla="*/ 20771 h 30393"/>
                    <a:gd name="connsiteX6" fmla="*/ 4978 w 22122"/>
                    <a:gd name="connsiteY6" fmla="*/ 18174 h 30393"/>
                    <a:gd name="connsiteX7" fmla="*/ 10072 w 22122"/>
                    <a:gd name="connsiteY7" fmla="*/ 16379 h 30393"/>
                    <a:gd name="connsiteX8" fmla="*/ 11702 w 22122"/>
                    <a:gd name="connsiteY8" fmla="*/ 16015 h 30393"/>
                    <a:gd name="connsiteX9" fmla="*/ 18897 w 22122"/>
                    <a:gd name="connsiteY9" fmla="*/ 12956 h 30393"/>
                    <a:gd name="connsiteX10" fmla="*/ 21030 w 22122"/>
                    <a:gd name="connsiteY10" fmla="*/ 7439 h 30393"/>
                    <a:gd name="connsiteX11" fmla="*/ 17838 w 22122"/>
                    <a:gd name="connsiteY11" fmla="*/ 1046 h 30393"/>
                    <a:gd name="connsiteX12" fmla="*/ 9063 w 22122"/>
                    <a:gd name="connsiteY12" fmla="*/ -1302 h 30393"/>
                    <a:gd name="connsiteX13" fmla="*/ 4217 w 22122"/>
                    <a:gd name="connsiteY13" fmla="*/ -848 h 30393"/>
                    <a:gd name="connsiteX14" fmla="*/ -1093 w 22122"/>
                    <a:gd name="connsiteY14" fmla="*/ 509 h 30393"/>
                    <a:gd name="connsiteX15" fmla="*/ -1093 w 22122"/>
                    <a:gd name="connsiteY15" fmla="*/ 5421 h 30393"/>
                    <a:gd name="connsiteX16" fmla="*/ 4101 w 22122"/>
                    <a:gd name="connsiteY16" fmla="*/ 3362 h 30393"/>
                    <a:gd name="connsiteX17" fmla="*/ 9171 w 22122"/>
                    <a:gd name="connsiteY17" fmla="*/ 2684 h 30393"/>
                    <a:gd name="connsiteX18" fmla="*/ 14331 w 22122"/>
                    <a:gd name="connsiteY18" fmla="*/ 3833 h 30393"/>
                    <a:gd name="connsiteX19" fmla="*/ 16143 w 22122"/>
                    <a:gd name="connsiteY19" fmla="*/ 7075 h 30393"/>
                    <a:gd name="connsiteX20" fmla="*/ 14836 w 22122"/>
                    <a:gd name="connsiteY20" fmla="*/ 10044 h 30393"/>
                    <a:gd name="connsiteX21" fmla="*/ 9113 w 22122"/>
                    <a:gd name="connsiteY21" fmla="*/ 12038 h 30393"/>
                    <a:gd name="connsiteX22" fmla="*/ 7459 w 22122"/>
                    <a:gd name="connsiteY22" fmla="*/ 12426 h 30393"/>
                    <a:gd name="connsiteX23" fmla="*/ 1074 w 22122"/>
                    <a:gd name="connsiteY23" fmla="*/ 15279 h 30393"/>
                    <a:gd name="connsiteX24" fmla="*/ -886 w 22122"/>
                    <a:gd name="connsiteY24" fmla="*/ 20564 h 30393"/>
                    <a:gd name="connsiteX25" fmla="*/ 2009 w 22122"/>
                    <a:gd name="connsiteY25" fmla="*/ 26866 h 30393"/>
                    <a:gd name="connsiteX26" fmla="*/ 10229 w 22122"/>
                    <a:gd name="connsiteY26" fmla="*/ 29091 h 30393"/>
                    <a:gd name="connsiteX27" fmla="*/ 15183 w 22122"/>
                    <a:gd name="connsiteY27" fmla="*/ 28702 h 30393"/>
                    <a:gd name="connsiteX28" fmla="*/ 19476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76" y="27544"/>
                      </a:moveTo>
                      <a:lnTo>
                        <a:pt x="19476" y="23045"/>
                      </a:lnTo>
                      <a:cubicBezTo>
                        <a:pt x="18136" y="23734"/>
                        <a:pt x="16741" y="24250"/>
                        <a:pt x="15291" y="24592"/>
                      </a:cubicBezTo>
                      <a:cubicBezTo>
                        <a:pt x="13846" y="24939"/>
                        <a:pt x="12347" y="25113"/>
                        <a:pt x="10792" y="25113"/>
                      </a:cubicBezTo>
                      <a:cubicBezTo>
                        <a:pt x="8432" y="25113"/>
                        <a:pt x="6662" y="24752"/>
                        <a:pt x="5482" y="24029"/>
                      </a:cubicBezTo>
                      <a:cubicBezTo>
                        <a:pt x="4302" y="23307"/>
                        <a:pt x="3712" y="22221"/>
                        <a:pt x="3712" y="20771"/>
                      </a:cubicBezTo>
                      <a:cubicBezTo>
                        <a:pt x="3712" y="19668"/>
                        <a:pt x="4134" y="18803"/>
                        <a:pt x="4978" y="18174"/>
                      </a:cubicBezTo>
                      <a:cubicBezTo>
                        <a:pt x="5821" y="17545"/>
                        <a:pt x="7520" y="16947"/>
                        <a:pt x="10072" y="16379"/>
                      </a:cubicBezTo>
                      <a:lnTo>
                        <a:pt x="11702" y="16015"/>
                      </a:lnTo>
                      <a:cubicBezTo>
                        <a:pt x="15076" y="15293"/>
                        <a:pt x="17474" y="14273"/>
                        <a:pt x="18897" y="12956"/>
                      </a:cubicBezTo>
                      <a:cubicBezTo>
                        <a:pt x="20319" y="11638"/>
                        <a:pt x="21030" y="9799"/>
                        <a:pt x="21030" y="7439"/>
                      </a:cubicBezTo>
                      <a:cubicBezTo>
                        <a:pt x="21030" y="4749"/>
                        <a:pt x="19966" y="2618"/>
                        <a:pt x="17838" y="1046"/>
                      </a:cubicBezTo>
                      <a:cubicBezTo>
                        <a:pt x="15710" y="-519"/>
                        <a:pt x="12785" y="-1302"/>
                        <a:pt x="9063" y="-1302"/>
                      </a:cubicBezTo>
                      <a:cubicBezTo>
                        <a:pt x="7514" y="-1302"/>
                        <a:pt x="5899" y="-1151"/>
                        <a:pt x="4217" y="-848"/>
                      </a:cubicBezTo>
                      <a:cubicBezTo>
                        <a:pt x="2535" y="-544"/>
                        <a:pt x="766" y="-92"/>
                        <a:pt x="-1093" y="509"/>
                      </a:cubicBezTo>
                      <a:lnTo>
                        <a:pt x="-1093" y="5421"/>
                      </a:lnTo>
                      <a:cubicBezTo>
                        <a:pt x="666" y="4506"/>
                        <a:pt x="2398" y="3820"/>
                        <a:pt x="4101" y="3362"/>
                      </a:cubicBezTo>
                      <a:cubicBezTo>
                        <a:pt x="5805" y="2910"/>
                        <a:pt x="7495" y="2684"/>
                        <a:pt x="9171" y="2684"/>
                      </a:cubicBezTo>
                      <a:cubicBezTo>
                        <a:pt x="11409" y="2684"/>
                        <a:pt x="13130" y="3067"/>
                        <a:pt x="14331" y="3833"/>
                      </a:cubicBezTo>
                      <a:cubicBezTo>
                        <a:pt x="15539" y="4600"/>
                        <a:pt x="16143" y="5680"/>
                        <a:pt x="16143" y="7075"/>
                      </a:cubicBezTo>
                      <a:cubicBezTo>
                        <a:pt x="16143" y="8366"/>
                        <a:pt x="15707" y="9355"/>
                        <a:pt x="14836" y="10044"/>
                      </a:cubicBezTo>
                      <a:cubicBezTo>
                        <a:pt x="13970" y="10734"/>
                        <a:pt x="12063" y="11398"/>
                        <a:pt x="9113" y="12038"/>
                      </a:cubicBezTo>
                      <a:lnTo>
                        <a:pt x="7459" y="12426"/>
                      </a:lnTo>
                      <a:cubicBezTo>
                        <a:pt x="4515" y="13044"/>
                        <a:pt x="2386" y="13995"/>
                        <a:pt x="1074" y="15279"/>
                      </a:cubicBezTo>
                      <a:cubicBezTo>
                        <a:pt x="-232" y="16564"/>
                        <a:pt x="-886" y="18326"/>
                        <a:pt x="-886" y="20564"/>
                      </a:cubicBezTo>
                      <a:cubicBezTo>
                        <a:pt x="-886" y="23288"/>
                        <a:pt x="79" y="25388"/>
                        <a:pt x="2009" y="26866"/>
                      </a:cubicBezTo>
                      <a:cubicBezTo>
                        <a:pt x="3939" y="28349"/>
                        <a:pt x="6679" y="29091"/>
                        <a:pt x="10229" y="29091"/>
                      </a:cubicBezTo>
                      <a:cubicBezTo>
                        <a:pt x="11983" y="29091"/>
                        <a:pt x="13634" y="28961"/>
                        <a:pt x="15183" y="28702"/>
                      </a:cubicBezTo>
                      <a:cubicBezTo>
                        <a:pt x="16738" y="28448"/>
                        <a:pt x="18169" y="28062"/>
                        <a:pt x="19476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4" name="Freeform: Shape 643">
                  <a:extLst>
                    <a:ext uri="{FF2B5EF4-FFF2-40B4-BE49-F238E27FC236}">
                      <a16:creationId xmlns:a16="http://schemas.microsoft.com/office/drawing/2014/main" id="{7D2FDC85-1405-46C7-817A-E1F199540863}"/>
                    </a:ext>
                  </a:extLst>
                </p:cNvPr>
                <p:cNvSpPr/>
                <p:nvPr/>
              </p:nvSpPr>
              <p:spPr>
                <a:xfrm flipV="1">
                  <a:off x="8322096" y="4215126"/>
                  <a:ext cx="25869" cy="40648"/>
                </a:xfrm>
                <a:custGeom>
                  <a:avLst/>
                  <a:gdLst>
                    <a:gd name="connsiteX0" fmla="*/ 3591 w 25869"/>
                    <a:gd name="connsiteY0" fmla="*/ 24774 h 40648"/>
                    <a:gd name="connsiteX1" fmla="*/ 5749 w 25869"/>
                    <a:gd name="connsiteY1" fmla="*/ 16545 h 40648"/>
                    <a:gd name="connsiteX2" fmla="*/ 11679 w 25869"/>
                    <a:gd name="connsiteY2" fmla="*/ 13560 h 40648"/>
                    <a:gd name="connsiteX3" fmla="*/ 17617 w 25869"/>
                    <a:gd name="connsiteY3" fmla="*/ 16545 h 40648"/>
                    <a:gd name="connsiteX4" fmla="*/ 19792 w 25869"/>
                    <a:gd name="connsiteY4" fmla="*/ 24774 h 40648"/>
                    <a:gd name="connsiteX5" fmla="*/ 17617 w 25869"/>
                    <a:gd name="connsiteY5" fmla="*/ 33003 h 40648"/>
                    <a:gd name="connsiteX6" fmla="*/ 11679 w 25869"/>
                    <a:gd name="connsiteY6" fmla="*/ 35988 h 40648"/>
                    <a:gd name="connsiteX7" fmla="*/ 5749 w 25869"/>
                    <a:gd name="connsiteY7" fmla="*/ 33003 h 40648"/>
                    <a:gd name="connsiteX8" fmla="*/ 3591 w 25869"/>
                    <a:gd name="connsiteY8" fmla="*/ 24774 h 40648"/>
                    <a:gd name="connsiteX9" fmla="*/ 19792 w 25869"/>
                    <a:gd name="connsiteY9" fmla="*/ 14668 h 40648"/>
                    <a:gd name="connsiteX10" fmla="*/ 16004 w 25869"/>
                    <a:gd name="connsiteY10" fmla="*/ 10830 h 40648"/>
                    <a:gd name="connsiteX11" fmla="*/ 10513 w 25869"/>
                    <a:gd name="connsiteY11" fmla="*/ 9573 h 40648"/>
                    <a:gd name="connsiteX12" fmla="*/ 1970 w 25869"/>
                    <a:gd name="connsiteY12" fmla="*/ 13758 h 40648"/>
                    <a:gd name="connsiteX13" fmla="*/ -1322 w 25869"/>
                    <a:gd name="connsiteY13" fmla="*/ 24774 h 40648"/>
                    <a:gd name="connsiteX14" fmla="*/ 1970 w 25869"/>
                    <a:gd name="connsiteY14" fmla="*/ 35782 h 40648"/>
                    <a:gd name="connsiteX15" fmla="*/ 10513 w 25869"/>
                    <a:gd name="connsiteY15" fmla="*/ 39966 h 40648"/>
                    <a:gd name="connsiteX16" fmla="*/ 16004 w 25869"/>
                    <a:gd name="connsiteY16" fmla="*/ 38709 h 40648"/>
                    <a:gd name="connsiteX17" fmla="*/ 19792 w 25869"/>
                    <a:gd name="connsiteY17" fmla="*/ 34880 h 40648"/>
                    <a:gd name="connsiteX18" fmla="*/ 19792 w 25869"/>
                    <a:gd name="connsiteY18" fmla="*/ 39272 h 40648"/>
                    <a:gd name="connsiteX19" fmla="*/ 24547 w 25869"/>
                    <a:gd name="connsiteY19" fmla="*/ 39272 h 40648"/>
                    <a:gd name="connsiteX20" fmla="*/ 24547 w 25869"/>
                    <a:gd name="connsiteY20" fmla="*/ -682 h 40648"/>
                    <a:gd name="connsiteX21" fmla="*/ 19792 w 25869"/>
                    <a:gd name="connsiteY21" fmla="*/ -682 h 40648"/>
                    <a:gd name="connsiteX22" fmla="*/ 19792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591" y="24774"/>
                      </a:moveTo>
                      <a:cubicBezTo>
                        <a:pt x="3591" y="21278"/>
                        <a:pt x="4310" y="18535"/>
                        <a:pt x="5749" y="16545"/>
                      </a:cubicBezTo>
                      <a:cubicBezTo>
                        <a:pt x="7188" y="14555"/>
                        <a:pt x="9165" y="13560"/>
                        <a:pt x="11679" y="13560"/>
                      </a:cubicBezTo>
                      <a:cubicBezTo>
                        <a:pt x="14193" y="13560"/>
                        <a:pt x="16172" y="14555"/>
                        <a:pt x="17617" y="16545"/>
                      </a:cubicBezTo>
                      <a:cubicBezTo>
                        <a:pt x="19067" y="18535"/>
                        <a:pt x="19792" y="21278"/>
                        <a:pt x="19792" y="24774"/>
                      </a:cubicBezTo>
                      <a:cubicBezTo>
                        <a:pt x="19792" y="28269"/>
                        <a:pt x="19067" y="31012"/>
                        <a:pt x="17617" y="33003"/>
                      </a:cubicBezTo>
                      <a:cubicBezTo>
                        <a:pt x="16172" y="34993"/>
                        <a:pt x="14193" y="35988"/>
                        <a:pt x="11679" y="35988"/>
                      </a:cubicBezTo>
                      <a:cubicBezTo>
                        <a:pt x="9165" y="35988"/>
                        <a:pt x="7188" y="34993"/>
                        <a:pt x="5749" y="33003"/>
                      </a:cubicBezTo>
                      <a:cubicBezTo>
                        <a:pt x="4310" y="31012"/>
                        <a:pt x="3591" y="28269"/>
                        <a:pt x="3591" y="24774"/>
                      </a:cubicBezTo>
                      <a:close/>
                      <a:moveTo>
                        <a:pt x="19792" y="14668"/>
                      </a:moveTo>
                      <a:cubicBezTo>
                        <a:pt x="18794" y="12948"/>
                        <a:pt x="17531" y="11668"/>
                        <a:pt x="16004" y="10830"/>
                      </a:cubicBezTo>
                      <a:cubicBezTo>
                        <a:pt x="14482" y="9992"/>
                        <a:pt x="12652" y="9573"/>
                        <a:pt x="10513" y="9573"/>
                      </a:cubicBezTo>
                      <a:cubicBezTo>
                        <a:pt x="7017" y="9573"/>
                        <a:pt x="4170" y="10968"/>
                        <a:pt x="1970" y="13758"/>
                      </a:cubicBezTo>
                      <a:cubicBezTo>
                        <a:pt x="-225" y="16553"/>
                        <a:pt x="-1322" y="20225"/>
                        <a:pt x="-1322" y="24774"/>
                      </a:cubicBezTo>
                      <a:cubicBezTo>
                        <a:pt x="-1322" y="29323"/>
                        <a:pt x="-225" y="32992"/>
                        <a:pt x="1970" y="35782"/>
                      </a:cubicBezTo>
                      <a:cubicBezTo>
                        <a:pt x="4170" y="38571"/>
                        <a:pt x="7017" y="39966"/>
                        <a:pt x="10513" y="39966"/>
                      </a:cubicBezTo>
                      <a:cubicBezTo>
                        <a:pt x="12652" y="39966"/>
                        <a:pt x="14482" y="39547"/>
                        <a:pt x="16004" y="38709"/>
                      </a:cubicBezTo>
                      <a:cubicBezTo>
                        <a:pt x="17531" y="37877"/>
                        <a:pt x="18794" y="36600"/>
                        <a:pt x="19792" y="34880"/>
                      </a:cubicBezTo>
                      <a:lnTo>
                        <a:pt x="19792" y="39272"/>
                      </a:lnTo>
                      <a:lnTo>
                        <a:pt x="24547" y="39272"/>
                      </a:lnTo>
                      <a:lnTo>
                        <a:pt x="24547" y="-682"/>
                      </a:lnTo>
                      <a:lnTo>
                        <a:pt x="19792" y="-682"/>
                      </a:lnTo>
                      <a:lnTo>
                        <a:pt x="19792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5" name="Freeform: Shape 644">
                  <a:extLst>
                    <a:ext uri="{FF2B5EF4-FFF2-40B4-BE49-F238E27FC236}">
                      <a16:creationId xmlns:a16="http://schemas.microsoft.com/office/drawing/2014/main" id="{EBE1BEDD-ADFB-4ADF-B943-EFBA5DBED14C}"/>
                    </a:ext>
                  </a:extLst>
                </p:cNvPr>
                <p:cNvSpPr/>
                <p:nvPr/>
              </p:nvSpPr>
              <p:spPr>
                <a:xfrm flipV="1">
                  <a:off x="8357273" y="4215126"/>
                  <a:ext cx="24240" cy="30393"/>
                </a:xfrm>
                <a:custGeom>
                  <a:avLst/>
                  <a:gdLst>
                    <a:gd name="connsiteX0" fmla="*/ -1411 w 24240"/>
                    <a:gd name="connsiteY0" fmla="*/ 10871 h 30393"/>
                    <a:gd name="connsiteX1" fmla="*/ -1411 w 24240"/>
                    <a:gd name="connsiteY1" fmla="*/ 28396 h 30393"/>
                    <a:gd name="connsiteX2" fmla="*/ 3345 w 24240"/>
                    <a:gd name="connsiteY2" fmla="*/ 28396 h 30393"/>
                    <a:gd name="connsiteX3" fmla="*/ 3345 w 24240"/>
                    <a:gd name="connsiteY3" fmla="*/ 11053 h 30393"/>
                    <a:gd name="connsiteX4" fmla="*/ 4941 w 24240"/>
                    <a:gd name="connsiteY4" fmla="*/ 4884 h 30393"/>
                    <a:gd name="connsiteX5" fmla="*/ 9754 w 24240"/>
                    <a:gd name="connsiteY5" fmla="*/ 2833 h 30393"/>
                    <a:gd name="connsiteX6" fmla="*/ 15833 w 24240"/>
                    <a:gd name="connsiteY6" fmla="*/ 5289 h 30393"/>
                    <a:gd name="connsiteX7" fmla="*/ 18074 w 24240"/>
                    <a:gd name="connsiteY7" fmla="*/ 11988 h 30393"/>
                    <a:gd name="connsiteX8" fmla="*/ 18074 w 24240"/>
                    <a:gd name="connsiteY8" fmla="*/ 28396 h 30393"/>
                    <a:gd name="connsiteX9" fmla="*/ 22829 w 24240"/>
                    <a:gd name="connsiteY9" fmla="*/ 28396 h 30393"/>
                    <a:gd name="connsiteX10" fmla="*/ 22829 w 24240"/>
                    <a:gd name="connsiteY10" fmla="*/ -550 h 30393"/>
                    <a:gd name="connsiteX11" fmla="*/ 18074 w 24240"/>
                    <a:gd name="connsiteY11" fmla="*/ -550 h 30393"/>
                    <a:gd name="connsiteX12" fmla="*/ 18074 w 24240"/>
                    <a:gd name="connsiteY12" fmla="*/ 3900 h 30393"/>
                    <a:gd name="connsiteX13" fmla="*/ 14055 w 24240"/>
                    <a:gd name="connsiteY13" fmla="*/ -20 h 30393"/>
                    <a:gd name="connsiteX14" fmla="*/ 8745 w 24240"/>
                    <a:gd name="connsiteY14" fmla="*/ -1302 h 30393"/>
                    <a:gd name="connsiteX15" fmla="*/ 1169 w 24240"/>
                    <a:gd name="connsiteY15" fmla="*/ 1799 h 30393"/>
                    <a:gd name="connsiteX16" fmla="*/ -1411 w 24240"/>
                    <a:gd name="connsiteY16" fmla="*/ 10871 h 30393"/>
                    <a:gd name="connsiteX17" fmla="*/ 10556 w 24240"/>
                    <a:gd name="connsiteY17" fmla="*/ 29091 h 30393"/>
                    <a:gd name="connsiteX18" fmla="*/ 10556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11" y="10871"/>
                      </a:moveTo>
                      <a:lnTo>
                        <a:pt x="-1411" y="28396"/>
                      </a:lnTo>
                      <a:lnTo>
                        <a:pt x="3345" y="28396"/>
                      </a:lnTo>
                      <a:lnTo>
                        <a:pt x="3345" y="11053"/>
                      </a:lnTo>
                      <a:cubicBezTo>
                        <a:pt x="3345" y="8313"/>
                        <a:pt x="3877" y="6257"/>
                        <a:pt x="4941" y="4884"/>
                      </a:cubicBezTo>
                      <a:cubicBezTo>
                        <a:pt x="6010" y="3516"/>
                        <a:pt x="7615" y="2833"/>
                        <a:pt x="9754" y="2833"/>
                      </a:cubicBezTo>
                      <a:cubicBezTo>
                        <a:pt x="12318" y="2833"/>
                        <a:pt x="14344" y="3651"/>
                        <a:pt x="15833" y="5289"/>
                      </a:cubicBezTo>
                      <a:cubicBezTo>
                        <a:pt x="17327" y="6927"/>
                        <a:pt x="18074" y="9159"/>
                        <a:pt x="18074" y="11988"/>
                      </a:cubicBezTo>
                      <a:lnTo>
                        <a:pt x="18074" y="28396"/>
                      </a:lnTo>
                      <a:lnTo>
                        <a:pt x="22829" y="28396"/>
                      </a:lnTo>
                      <a:lnTo>
                        <a:pt x="22829" y="-550"/>
                      </a:lnTo>
                      <a:lnTo>
                        <a:pt x="18074" y="-550"/>
                      </a:lnTo>
                      <a:lnTo>
                        <a:pt x="18074" y="3900"/>
                      </a:lnTo>
                      <a:cubicBezTo>
                        <a:pt x="16922" y="2141"/>
                        <a:pt x="15582" y="834"/>
                        <a:pt x="14055" y="-20"/>
                      </a:cubicBezTo>
                      <a:cubicBezTo>
                        <a:pt x="12533" y="-875"/>
                        <a:pt x="10763" y="-1302"/>
                        <a:pt x="8745" y="-1302"/>
                      </a:cubicBezTo>
                      <a:cubicBezTo>
                        <a:pt x="5420" y="-1302"/>
                        <a:pt x="2895" y="-269"/>
                        <a:pt x="1169" y="1799"/>
                      </a:cubicBezTo>
                      <a:cubicBezTo>
                        <a:pt x="-551" y="3867"/>
                        <a:pt x="-1411" y="6891"/>
                        <a:pt x="-1411" y="10871"/>
                      </a:cubicBezTo>
                      <a:close/>
                      <a:moveTo>
                        <a:pt x="10556" y="29091"/>
                      </a:moveTo>
                      <a:lnTo>
                        <a:pt x="10556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6" name="Freeform: Shape 645">
                  <a:extLst>
                    <a:ext uri="{FF2B5EF4-FFF2-40B4-BE49-F238E27FC236}">
                      <a16:creationId xmlns:a16="http://schemas.microsoft.com/office/drawing/2014/main" id="{F1EC4DF8-396F-4C15-8626-AF2D49520369}"/>
                    </a:ext>
                  </a:extLst>
                </p:cNvPr>
                <p:cNvSpPr/>
                <p:nvPr/>
              </p:nvSpPr>
              <p:spPr>
                <a:xfrm flipV="1">
                  <a:off x="8389496" y="4215126"/>
                  <a:ext cx="24455" cy="30393"/>
                </a:xfrm>
                <a:custGeom>
                  <a:avLst/>
                  <a:gdLst>
                    <a:gd name="connsiteX0" fmla="*/ 13709 w 24455"/>
                    <a:gd name="connsiteY0" fmla="*/ 13998 h 30393"/>
                    <a:gd name="connsiteX1" fmla="*/ 5720 w 24455"/>
                    <a:gd name="connsiteY1" fmla="*/ 12683 h 30393"/>
                    <a:gd name="connsiteX2" fmla="*/ 3495 w 24455"/>
                    <a:gd name="connsiteY2" fmla="*/ 8184 h 30393"/>
                    <a:gd name="connsiteX3" fmla="*/ 5166 w 24455"/>
                    <a:gd name="connsiteY3" fmla="*/ 4164 h 30393"/>
                    <a:gd name="connsiteX4" fmla="*/ 9698 w 24455"/>
                    <a:gd name="connsiteY4" fmla="*/ 2684 h 30393"/>
                    <a:gd name="connsiteX5" fmla="*/ 16049 w 24455"/>
                    <a:gd name="connsiteY5" fmla="*/ 5487 h 30393"/>
                    <a:gd name="connsiteX6" fmla="*/ 18439 w 24455"/>
                    <a:gd name="connsiteY6" fmla="*/ 12939 h 30393"/>
                    <a:gd name="connsiteX7" fmla="*/ 18439 w 24455"/>
                    <a:gd name="connsiteY7" fmla="*/ 13998 h 30393"/>
                    <a:gd name="connsiteX8" fmla="*/ 13709 w 24455"/>
                    <a:gd name="connsiteY8" fmla="*/ 13998 h 30393"/>
                    <a:gd name="connsiteX9" fmla="*/ 23195 w 24455"/>
                    <a:gd name="connsiteY9" fmla="*/ 15966 h 30393"/>
                    <a:gd name="connsiteX10" fmla="*/ 23195 w 24455"/>
                    <a:gd name="connsiteY10" fmla="*/ -550 h 30393"/>
                    <a:gd name="connsiteX11" fmla="*/ 18439 w 24455"/>
                    <a:gd name="connsiteY11" fmla="*/ -550 h 30393"/>
                    <a:gd name="connsiteX12" fmla="*/ 18439 w 24455"/>
                    <a:gd name="connsiteY12" fmla="*/ 3842 h 30393"/>
                    <a:gd name="connsiteX13" fmla="*/ 14379 w 24455"/>
                    <a:gd name="connsiteY13" fmla="*/ -45 h 30393"/>
                    <a:gd name="connsiteX14" fmla="*/ 8432 w 24455"/>
                    <a:gd name="connsiteY14" fmla="*/ -1302 h 30393"/>
                    <a:gd name="connsiteX15" fmla="*/ 1361 w 24455"/>
                    <a:gd name="connsiteY15" fmla="*/ 1195 h 30393"/>
                    <a:gd name="connsiteX16" fmla="*/ -1260 w 24455"/>
                    <a:gd name="connsiteY16" fmla="*/ 7878 h 30393"/>
                    <a:gd name="connsiteX17" fmla="*/ 2006 w 24455"/>
                    <a:gd name="connsiteY17" fmla="*/ 15238 h 30393"/>
                    <a:gd name="connsiteX18" fmla="*/ 11765 w 24455"/>
                    <a:gd name="connsiteY18" fmla="*/ 17719 h 30393"/>
                    <a:gd name="connsiteX19" fmla="*/ 18439 w 24455"/>
                    <a:gd name="connsiteY19" fmla="*/ 17719 h 30393"/>
                    <a:gd name="connsiteX20" fmla="*/ 18439 w 24455"/>
                    <a:gd name="connsiteY20" fmla="*/ 18191 h 30393"/>
                    <a:gd name="connsiteX21" fmla="*/ 16281 w 24455"/>
                    <a:gd name="connsiteY21" fmla="*/ 23268 h 30393"/>
                    <a:gd name="connsiteX22" fmla="*/ 10219 w 24455"/>
                    <a:gd name="connsiteY22" fmla="*/ 25063 h 30393"/>
                    <a:gd name="connsiteX23" fmla="*/ 5381 w 24455"/>
                    <a:gd name="connsiteY23" fmla="*/ 24468 h 30393"/>
                    <a:gd name="connsiteX24" fmla="*/ 865 w 24455"/>
                    <a:gd name="connsiteY24" fmla="*/ 22681 h 30393"/>
                    <a:gd name="connsiteX25" fmla="*/ 865 w 24455"/>
                    <a:gd name="connsiteY25" fmla="*/ 27081 h 30393"/>
                    <a:gd name="connsiteX26" fmla="*/ 5926 w 24455"/>
                    <a:gd name="connsiteY26" fmla="*/ 28586 h 30393"/>
                    <a:gd name="connsiteX27" fmla="*/ 10707 w 24455"/>
                    <a:gd name="connsiteY27" fmla="*/ 29091 h 30393"/>
                    <a:gd name="connsiteX28" fmla="*/ 20093 w 24455"/>
                    <a:gd name="connsiteY28" fmla="*/ 25832 h 30393"/>
                    <a:gd name="connsiteX29" fmla="*/ 23195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09" y="13998"/>
                      </a:moveTo>
                      <a:cubicBezTo>
                        <a:pt x="9866" y="13998"/>
                        <a:pt x="7203" y="13559"/>
                        <a:pt x="5720" y="12683"/>
                      </a:cubicBezTo>
                      <a:cubicBezTo>
                        <a:pt x="4237" y="11806"/>
                        <a:pt x="3495" y="10306"/>
                        <a:pt x="3495" y="8184"/>
                      </a:cubicBezTo>
                      <a:cubicBezTo>
                        <a:pt x="3495" y="6496"/>
                        <a:pt x="4052" y="5157"/>
                        <a:pt x="5166" y="4164"/>
                      </a:cubicBezTo>
                      <a:cubicBezTo>
                        <a:pt x="6279" y="3177"/>
                        <a:pt x="7790" y="2684"/>
                        <a:pt x="9698" y="2684"/>
                      </a:cubicBezTo>
                      <a:cubicBezTo>
                        <a:pt x="12339" y="2684"/>
                        <a:pt x="14456" y="3618"/>
                        <a:pt x="16049" y="5487"/>
                      </a:cubicBezTo>
                      <a:cubicBezTo>
                        <a:pt x="17643" y="7357"/>
                        <a:pt x="18439" y="9840"/>
                        <a:pt x="18439" y="12939"/>
                      </a:cubicBezTo>
                      <a:lnTo>
                        <a:pt x="18439" y="13998"/>
                      </a:lnTo>
                      <a:lnTo>
                        <a:pt x="13709" y="13998"/>
                      </a:lnTo>
                      <a:close/>
                      <a:moveTo>
                        <a:pt x="23195" y="15966"/>
                      </a:moveTo>
                      <a:lnTo>
                        <a:pt x="23195" y="-550"/>
                      </a:lnTo>
                      <a:lnTo>
                        <a:pt x="18439" y="-550"/>
                      </a:lnTo>
                      <a:lnTo>
                        <a:pt x="18439" y="3842"/>
                      </a:lnTo>
                      <a:cubicBezTo>
                        <a:pt x="17353" y="2088"/>
                        <a:pt x="16000" y="793"/>
                        <a:pt x="14379" y="-45"/>
                      </a:cubicBezTo>
                      <a:cubicBezTo>
                        <a:pt x="12758" y="-883"/>
                        <a:pt x="10776" y="-1302"/>
                        <a:pt x="8432" y="-1302"/>
                      </a:cubicBezTo>
                      <a:cubicBezTo>
                        <a:pt x="5472" y="-1302"/>
                        <a:pt x="3115" y="-470"/>
                        <a:pt x="1361" y="1195"/>
                      </a:cubicBezTo>
                      <a:cubicBezTo>
                        <a:pt x="-387" y="2860"/>
                        <a:pt x="-1260" y="5088"/>
                        <a:pt x="-1260" y="7878"/>
                      </a:cubicBezTo>
                      <a:cubicBezTo>
                        <a:pt x="-1260" y="11131"/>
                        <a:pt x="-172" y="13584"/>
                        <a:pt x="2006" y="15238"/>
                      </a:cubicBezTo>
                      <a:cubicBezTo>
                        <a:pt x="4190" y="16892"/>
                        <a:pt x="7443" y="17719"/>
                        <a:pt x="11765" y="17719"/>
                      </a:cubicBezTo>
                      <a:lnTo>
                        <a:pt x="18439" y="17719"/>
                      </a:lnTo>
                      <a:lnTo>
                        <a:pt x="18439" y="18191"/>
                      </a:lnTo>
                      <a:cubicBezTo>
                        <a:pt x="18439" y="20379"/>
                        <a:pt x="17720" y="22072"/>
                        <a:pt x="16281" y="23268"/>
                      </a:cubicBezTo>
                      <a:cubicBezTo>
                        <a:pt x="14842" y="24465"/>
                        <a:pt x="12821" y="25063"/>
                        <a:pt x="10219" y="25063"/>
                      </a:cubicBezTo>
                      <a:cubicBezTo>
                        <a:pt x="8565" y="25063"/>
                        <a:pt x="6952" y="24865"/>
                        <a:pt x="5381" y="24468"/>
                      </a:cubicBezTo>
                      <a:cubicBezTo>
                        <a:pt x="3815" y="24071"/>
                        <a:pt x="2310" y="23475"/>
                        <a:pt x="865" y="22681"/>
                      </a:cubicBezTo>
                      <a:lnTo>
                        <a:pt x="865" y="27081"/>
                      </a:lnTo>
                      <a:cubicBezTo>
                        <a:pt x="2602" y="27754"/>
                        <a:pt x="4289" y="28255"/>
                        <a:pt x="5926" y="28586"/>
                      </a:cubicBezTo>
                      <a:cubicBezTo>
                        <a:pt x="7564" y="28923"/>
                        <a:pt x="9157" y="29091"/>
                        <a:pt x="10707" y="29091"/>
                      </a:cubicBezTo>
                      <a:cubicBezTo>
                        <a:pt x="14897" y="29091"/>
                        <a:pt x="18026" y="28005"/>
                        <a:pt x="20093" y="25832"/>
                      </a:cubicBezTo>
                      <a:cubicBezTo>
                        <a:pt x="22161" y="23665"/>
                        <a:pt x="23195" y="20377"/>
                        <a:pt x="23195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7" name="Freeform: Shape 646">
                  <a:extLst>
                    <a:ext uri="{FF2B5EF4-FFF2-40B4-BE49-F238E27FC236}">
                      <a16:creationId xmlns:a16="http://schemas.microsoft.com/office/drawing/2014/main" id="{87F48BF3-6AB9-4DC5-A048-FC0F7DF0359D}"/>
                    </a:ext>
                  </a:extLst>
                </p:cNvPr>
                <p:cNvSpPr/>
                <p:nvPr/>
              </p:nvSpPr>
              <p:spPr>
                <a:xfrm flipV="1">
                  <a:off x="8423560" y="4215126"/>
                  <a:ext cx="16953" cy="29640"/>
                </a:xfrm>
                <a:custGeom>
                  <a:avLst/>
                  <a:gdLst>
                    <a:gd name="connsiteX0" fmla="*/ 15953 w 16953"/>
                    <a:gd name="connsiteY0" fmla="*/ 23157 h 29640"/>
                    <a:gd name="connsiteX1" fmla="*/ 14208 w 16953"/>
                    <a:gd name="connsiteY1" fmla="*/ 23835 h 29640"/>
                    <a:gd name="connsiteX2" fmla="*/ 12132 w 16953"/>
                    <a:gd name="connsiteY2" fmla="*/ 24058 h 29640"/>
                    <a:gd name="connsiteX3" fmla="*/ 5938 w 16953"/>
                    <a:gd name="connsiteY3" fmla="*/ 21437 h 29640"/>
                    <a:gd name="connsiteX4" fmla="*/ 3779 w 16953"/>
                    <a:gd name="connsiteY4" fmla="*/ 13902 h 29640"/>
                    <a:gd name="connsiteX5" fmla="*/ 3779 w 16953"/>
                    <a:gd name="connsiteY5" fmla="*/ -1348 h 29640"/>
                    <a:gd name="connsiteX6" fmla="*/ -1001 w 16953"/>
                    <a:gd name="connsiteY6" fmla="*/ -1348 h 29640"/>
                    <a:gd name="connsiteX7" fmla="*/ -1001 w 16953"/>
                    <a:gd name="connsiteY7" fmla="*/ 27598 h 29640"/>
                    <a:gd name="connsiteX8" fmla="*/ 3779 w 16953"/>
                    <a:gd name="connsiteY8" fmla="*/ 27598 h 29640"/>
                    <a:gd name="connsiteX9" fmla="*/ 3779 w 16953"/>
                    <a:gd name="connsiteY9" fmla="*/ 23099 h 29640"/>
                    <a:gd name="connsiteX10" fmla="*/ 7683 w 16953"/>
                    <a:gd name="connsiteY10" fmla="*/ 27011 h 29640"/>
                    <a:gd name="connsiteX11" fmla="*/ 13530 w 16953"/>
                    <a:gd name="connsiteY11" fmla="*/ 28293 h 29640"/>
                    <a:gd name="connsiteX12" fmla="*/ 14613 w 16953"/>
                    <a:gd name="connsiteY12" fmla="*/ 28226 h 29640"/>
                    <a:gd name="connsiteX13" fmla="*/ 15928 w 16953"/>
                    <a:gd name="connsiteY13" fmla="*/ 28036 h 29640"/>
                    <a:gd name="connsiteX14" fmla="*/ 15953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53" y="23157"/>
                      </a:moveTo>
                      <a:cubicBezTo>
                        <a:pt x="15418" y="23466"/>
                        <a:pt x="14837" y="23692"/>
                        <a:pt x="14208" y="23835"/>
                      </a:cubicBezTo>
                      <a:cubicBezTo>
                        <a:pt x="13580" y="23984"/>
                        <a:pt x="12888" y="24058"/>
                        <a:pt x="12132" y="24058"/>
                      </a:cubicBezTo>
                      <a:cubicBezTo>
                        <a:pt x="9442" y="24058"/>
                        <a:pt x="7377" y="23184"/>
                        <a:pt x="5938" y="21437"/>
                      </a:cubicBezTo>
                      <a:cubicBezTo>
                        <a:pt x="4499" y="19689"/>
                        <a:pt x="3779" y="17177"/>
                        <a:pt x="3779" y="13902"/>
                      </a:cubicBezTo>
                      <a:lnTo>
                        <a:pt x="3779" y="-1348"/>
                      </a:lnTo>
                      <a:lnTo>
                        <a:pt x="-1001" y="-1348"/>
                      </a:lnTo>
                      <a:lnTo>
                        <a:pt x="-1001" y="27598"/>
                      </a:lnTo>
                      <a:lnTo>
                        <a:pt x="3779" y="27598"/>
                      </a:lnTo>
                      <a:lnTo>
                        <a:pt x="3779" y="23099"/>
                      </a:lnTo>
                      <a:cubicBezTo>
                        <a:pt x="4783" y="24858"/>
                        <a:pt x="6084" y="26162"/>
                        <a:pt x="7683" y="27011"/>
                      </a:cubicBezTo>
                      <a:cubicBezTo>
                        <a:pt x="9287" y="27865"/>
                        <a:pt x="11236" y="28293"/>
                        <a:pt x="13530" y="28293"/>
                      </a:cubicBezTo>
                      <a:cubicBezTo>
                        <a:pt x="13855" y="28293"/>
                        <a:pt x="14216" y="28271"/>
                        <a:pt x="14613" y="28226"/>
                      </a:cubicBezTo>
                      <a:cubicBezTo>
                        <a:pt x="15010" y="28188"/>
                        <a:pt x="15449" y="28124"/>
                        <a:pt x="15928" y="28036"/>
                      </a:cubicBezTo>
                      <a:lnTo>
                        <a:pt x="15953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8" name="Freeform: Shape 647">
                  <a:extLst>
                    <a:ext uri="{FF2B5EF4-FFF2-40B4-BE49-F238E27FC236}">
                      <a16:creationId xmlns:a16="http://schemas.microsoft.com/office/drawing/2014/main" id="{D67C7AB9-34EC-4C49-AE6B-42CCAF57EA84}"/>
                    </a:ext>
                  </a:extLst>
                </p:cNvPr>
                <p:cNvSpPr/>
                <p:nvPr/>
              </p:nvSpPr>
              <p:spPr>
                <a:xfrm flipV="1">
                  <a:off x="8442244" y="4215126"/>
                  <a:ext cx="26828" cy="30393"/>
                </a:xfrm>
                <a:custGeom>
                  <a:avLst/>
                  <a:gdLst>
                    <a:gd name="connsiteX0" fmla="*/ 25461 w 26828"/>
                    <a:gd name="connsiteY0" fmla="*/ 15114 h 30393"/>
                    <a:gd name="connsiteX1" fmla="*/ 25461 w 26828"/>
                    <a:gd name="connsiteY1" fmla="*/ 12790 h 30393"/>
                    <a:gd name="connsiteX2" fmla="*/ 3595 w 26828"/>
                    <a:gd name="connsiteY2" fmla="*/ 12790 h 30393"/>
                    <a:gd name="connsiteX3" fmla="*/ 6556 w 26828"/>
                    <a:gd name="connsiteY3" fmla="*/ 5306 h 30393"/>
                    <a:gd name="connsiteX4" fmla="*/ 13933 w 26828"/>
                    <a:gd name="connsiteY4" fmla="*/ 2734 h 30393"/>
                    <a:gd name="connsiteX5" fmla="*/ 19242 w 26828"/>
                    <a:gd name="connsiteY5" fmla="*/ 3403 h 30393"/>
                    <a:gd name="connsiteX6" fmla="*/ 24353 w 26828"/>
                    <a:gd name="connsiteY6" fmla="*/ 5421 h 30393"/>
                    <a:gd name="connsiteX7" fmla="*/ 24353 w 26828"/>
                    <a:gd name="connsiteY7" fmla="*/ 922 h 30393"/>
                    <a:gd name="connsiteX8" fmla="*/ 19102 w 26828"/>
                    <a:gd name="connsiteY8" fmla="*/ -732 h 30393"/>
                    <a:gd name="connsiteX9" fmla="*/ 13651 w 26828"/>
                    <a:gd name="connsiteY9" fmla="*/ -1302 h 30393"/>
                    <a:gd name="connsiteX10" fmla="*/ 2677 w 26828"/>
                    <a:gd name="connsiteY10" fmla="*/ 2725 h 30393"/>
                    <a:gd name="connsiteX11" fmla="*/ -1367 w 26828"/>
                    <a:gd name="connsiteY11" fmla="*/ 13642 h 30393"/>
                    <a:gd name="connsiteX12" fmla="*/ 2470 w 26828"/>
                    <a:gd name="connsiteY12" fmla="*/ 24914 h 30393"/>
                    <a:gd name="connsiteX13" fmla="*/ 12824 w 26828"/>
                    <a:gd name="connsiteY13" fmla="*/ 29091 h 30393"/>
                    <a:gd name="connsiteX14" fmla="*/ 22062 w 26828"/>
                    <a:gd name="connsiteY14" fmla="*/ 25328 h 30393"/>
                    <a:gd name="connsiteX15" fmla="*/ 25461 w 26828"/>
                    <a:gd name="connsiteY15" fmla="*/ 15114 h 30393"/>
                    <a:gd name="connsiteX16" fmla="*/ 20706 w 26828"/>
                    <a:gd name="connsiteY16" fmla="*/ 16512 h 30393"/>
                    <a:gd name="connsiteX17" fmla="*/ 18523 w 26828"/>
                    <a:gd name="connsiteY17" fmla="*/ 22731 h 30393"/>
                    <a:gd name="connsiteX18" fmla="*/ 12874 w 26828"/>
                    <a:gd name="connsiteY18" fmla="*/ 25063 h 30393"/>
                    <a:gd name="connsiteX19" fmla="*/ 6506 w 26828"/>
                    <a:gd name="connsiteY19" fmla="*/ 22814 h 30393"/>
                    <a:gd name="connsiteX20" fmla="*/ 3752 w 26828"/>
                    <a:gd name="connsiteY20" fmla="*/ 16479 h 30393"/>
                    <a:gd name="connsiteX21" fmla="*/ 20706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61" y="15114"/>
                      </a:moveTo>
                      <a:lnTo>
                        <a:pt x="25461" y="12790"/>
                      </a:lnTo>
                      <a:lnTo>
                        <a:pt x="3595" y="12790"/>
                      </a:lnTo>
                      <a:cubicBezTo>
                        <a:pt x="3804" y="9515"/>
                        <a:pt x="4791" y="7020"/>
                        <a:pt x="6556" y="5306"/>
                      </a:cubicBezTo>
                      <a:cubicBezTo>
                        <a:pt x="8320" y="3591"/>
                        <a:pt x="10779" y="2734"/>
                        <a:pt x="13933" y="2734"/>
                      </a:cubicBezTo>
                      <a:cubicBezTo>
                        <a:pt x="15758" y="2734"/>
                        <a:pt x="17527" y="2957"/>
                        <a:pt x="19242" y="3403"/>
                      </a:cubicBezTo>
                      <a:cubicBezTo>
                        <a:pt x="20957" y="3850"/>
                        <a:pt x="22661" y="4523"/>
                        <a:pt x="24353" y="5421"/>
                      </a:cubicBezTo>
                      <a:lnTo>
                        <a:pt x="24353" y="922"/>
                      </a:lnTo>
                      <a:cubicBezTo>
                        <a:pt x="22644" y="200"/>
                        <a:pt x="20893" y="-351"/>
                        <a:pt x="19102" y="-732"/>
                      </a:cubicBezTo>
                      <a:cubicBezTo>
                        <a:pt x="17310" y="-1112"/>
                        <a:pt x="15493" y="-1302"/>
                        <a:pt x="13651" y="-1302"/>
                      </a:cubicBezTo>
                      <a:cubicBezTo>
                        <a:pt x="9031" y="-1302"/>
                        <a:pt x="5373" y="40"/>
                        <a:pt x="2677" y="2725"/>
                      </a:cubicBezTo>
                      <a:cubicBezTo>
                        <a:pt x="-19" y="5416"/>
                        <a:pt x="-1367" y="9055"/>
                        <a:pt x="-1367" y="13642"/>
                      </a:cubicBezTo>
                      <a:cubicBezTo>
                        <a:pt x="-1367" y="18378"/>
                        <a:pt x="-88" y="22135"/>
                        <a:pt x="2470" y="24914"/>
                      </a:cubicBezTo>
                      <a:cubicBezTo>
                        <a:pt x="5028" y="27699"/>
                        <a:pt x="8480" y="29091"/>
                        <a:pt x="12824" y="29091"/>
                      </a:cubicBezTo>
                      <a:cubicBezTo>
                        <a:pt x="16717" y="29091"/>
                        <a:pt x="19796" y="27836"/>
                        <a:pt x="22062" y="25328"/>
                      </a:cubicBezTo>
                      <a:cubicBezTo>
                        <a:pt x="24328" y="22825"/>
                        <a:pt x="25461" y="19420"/>
                        <a:pt x="25461" y="15114"/>
                      </a:cubicBezTo>
                      <a:close/>
                      <a:moveTo>
                        <a:pt x="20706" y="16512"/>
                      </a:moveTo>
                      <a:cubicBezTo>
                        <a:pt x="20673" y="19109"/>
                        <a:pt x="19945" y="21182"/>
                        <a:pt x="18523" y="22731"/>
                      </a:cubicBezTo>
                      <a:cubicBezTo>
                        <a:pt x="17100" y="24286"/>
                        <a:pt x="15217" y="25063"/>
                        <a:pt x="12874" y="25063"/>
                      </a:cubicBezTo>
                      <a:cubicBezTo>
                        <a:pt x="10222" y="25063"/>
                        <a:pt x="8099" y="24313"/>
                        <a:pt x="6506" y="22814"/>
                      </a:cubicBezTo>
                      <a:cubicBezTo>
                        <a:pt x="4913" y="21314"/>
                        <a:pt x="3995" y="19202"/>
                        <a:pt x="3752" y="16479"/>
                      </a:cubicBezTo>
                      <a:lnTo>
                        <a:pt x="20706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9" name="Freeform: Shape 648">
                  <a:extLst>
                    <a:ext uri="{FF2B5EF4-FFF2-40B4-BE49-F238E27FC236}">
                      <a16:creationId xmlns:a16="http://schemas.microsoft.com/office/drawing/2014/main" id="{6C6F2FF6-B2BD-4EA9-9695-ED9BAF4F238D}"/>
                    </a:ext>
                  </a:extLst>
                </p:cNvPr>
                <p:cNvSpPr/>
                <p:nvPr/>
              </p:nvSpPr>
              <p:spPr>
                <a:xfrm flipV="1">
                  <a:off x="8474808" y="4204548"/>
                  <a:ext cx="25869" cy="40970"/>
                </a:xfrm>
                <a:custGeom>
                  <a:avLst/>
                  <a:gdLst>
                    <a:gd name="connsiteX0" fmla="*/ 19808 w 25869"/>
                    <a:gd name="connsiteY0" fmla="*/ 23364 h 40970"/>
                    <a:gd name="connsiteX1" fmla="*/ 19808 w 25869"/>
                    <a:gd name="connsiteY1" fmla="*/ 39028 h 40970"/>
                    <a:gd name="connsiteX2" fmla="*/ 24563 w 25869"/>
                    <a:gd name="connsiteY2" fmla="*/ 39028 h 40970"/>
                    <a:gd name="connsiteX3" fmla="*/ 24563 w 25869"/>
                    <a:gd name="connsiteY3" fmla="*/ -1190 h 40970"/>
                    <a:gd name="connsiteX4" fmla="*/ 19808 w 25869"/>
                    <a:gd name="connsiteY4" fmla="*/ -1190 h 40970"/>
                    <a:gd name="connsiteX5" fmla="*/ 19808 w 25869"/>
                    <a:gd name="connsiteY5" fmla="*/ 3152 h 40970"/>
                    <a:gd name="connsiteX6" fmla="*/ 16020 w 25869"/>
                    <a:gd name="connsiteY6" fmla="*/ -685 h 40970"/>
                    <a:gd name="connsiteX7" fmla="*/ 10529 w 25869"/>
                    <a:gd name="connsiteY7" fmla="*/ -1942 h 40970"/>
                    <a:gd name="connsiteX8" fmla="*/ 1986 w 25869"/>
                    <a:gd name="connsiteY8" fmla="*/ 2242 h 40970"/>
                    <a:gd name="connsiteX9" fmla="*/ -1306 w 25869"/>
                    <a:gd name="connsiteY9" fmla="*/ 13258 h 40970"/>
                    <a:gd name="connsiteX10" fmla="*/ 1986 w 25869"/>
                    <a:gd name="connsiteY10" fmla="*/ 24266 h 40970"/>
                    <a:gd name="connsiteX11" fmla="*/ 10529 w 25869"/>
                    <a:gd name="connsiteY11" fmla="*/ 28451 h 40970"/>
                    <a:gd name="connsiteX12" fmla="*/ 16020 w 25869"/>
                    <a:gd name="connsiteY12" fmla="*/ 27194 h 40970"/>
                    <a:gd name="connsiteX13" fmla="*/ 19808 w 25869"/>
                    <a:gd name="connsiteY13" fmla="*/ 23364 h 40970"/>
                    <a:gd name="connsiteX14" fmla="*/ 3607 w 25869"/>
                    <a:gd name="connsiteY14" fmla="*/ 13258 h 40970"/>
                    <a:gd name="connsiteX15" fmla="*/ 5765 w 25869"/>
                    <a:gd name="connsiteY15" fmla="*/ 5029 h 40970"/>
                    <a:gd name="connsiteX16" fmla="*/ 11695 w 25869"/>
                    <a:gd name="connsiteY16" fmla="*/ 2044 h 40970"/>
                    <a:gd name="connsiteX17" fmla="*/ 17633 w 25869"/>
                    <a:gd name="connsiteY17" fmla="*/ 5029 h 40970"/>
                    <a:gd name="connsiteX18" fmla="*/ 19808 w 25869"/>
                    <a:gd name="connsiteY18" fmla="*/ 13258 h 40970"/>
                    <a:gd name="connsiteX19" fmla="*/ 17633 w 25869"/>
                    <a:gd name="connsiteY19" fmla="*/ 21487 h 40970"/>
                    <a:gd name="connsiteX20" fmla="*/ 11695 w 25869"/>
                    <a:gd name="connsiteY20" fmla="*/ 24473 h 40970"/>
                    <a:gd name="connsiteX21" fmla="*/ 5765 w 25869"/>
                    <a:gd name="connsiteY21" fmla="*/ 21487 h 40970"/>
                    <a:gd name="connsiteX22" fmla="*/ 3607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808" y="23364"/>
                      </a:moveTo>
                      <a:lnTo>
                        <a:pt x="19808" y="39028"/>
                      </a:lnTo>
                      <a:lnTo>
                        <a:pt x="24563" y="39028"/>
                      </a:lnTo>
                      <a:lnTo>
                        <a:pt x="24563" y="-1190"/>
                      </a:lnTo>
                      <a:lnTo>
                        <a:pt x="19808" y="-1190"/>
                      </a:lnTo>
                      <a:lnTo>
                        <a:pt x="19808" y="3152"/>
                      </a:lnTo>
                      <a:cubicBezTo>
                        <a:pt x="18810" y="1432"/>
                        <a:pt x="17547" y="153"/>
                        <a:pt x="16020" y="-685"/>
                      </a:cubicBezTo>
                      <a:cubicBezTo>
                        <a:pt x="14499" y="-1523"/>
                        <a:pt x="12668" y="-1942"/>
                        <a:pt x="10529" y="-1942"/>
                      </a:cubicBezTo>
                      <a:cubicBezTo>
                        <a:pt x="7033" y="-1942"/>
                        <a:pt x="4186" y="-548"/>
                        <a:pt x="1986" y="2242"/>
                      </a:cubicBezTo>
                      <a:cubicBezTo>
                        <a:pt x="-209" y="5038"/>
                        <a:pt x="-1306" y="8710"/>
                        <a:pt x="-1306" y="13258"/>
                      </a:cubicBezTo>
                      <a:cubicBezTo>
                        <a:pt x="-1306" y="17807"/>
                        <a:pt x="-209" y="21476"/>
                        <a:pt x="1986" y="24266"/>
                      </a:cubicBezTo>
                      <a:cubicBezTo>
                        <a:pt x="4186" y="27056"/>
                        <a:pt x="7033" y="28451"/>
                        <a:pt x="10529" y="28451"/>
                      </a:cubicBezTo>
                      <a:cubicBezTo>
                        <a:pt x="12668" y="28451"/>
                        <a:pt x="14499" y="28032"/>
                        <a:pt x="16020" y="27194"/>
                      </a:cubicBezTo>
                      <a:cubicBezTo>
                        <a:pt x="17547" y="26361"/>
                        <a:pt x="18810" y="25085"/>
                        <a:pt x="19808" y="23364"/>
                      </a:cubicBezTo>
                      <a:close/>
                      <a:moveTo>
                        <a:pt x="3607" y="13258"/>
                      </a:moveTo>
                      <a:cubicBezTo>
                        <a:pt x="3607" y="9763"/>
                        <a:pt x="4326" y="7020"/>
                        <a:pt x="5765" y="5029"/>
                      </a:cubicBezTo>
                      <a:cubicBezTo>
                        <a:pt x="7204" y="3039"/>
                        <a:pt x="9181" y="2044"/>
                        <a:pt x="11695" y="2044"/>
                      </a:cubicBezTo>
                      <a:cubicBezTo>
                        <a:pt x="14209" y="2044"/>
                        <a:pt x="16188" y="3039"/>
                        <a:pt x="17633" y="5029"/>
                      </a:cubicBezTo>
                      <a:cubicBezTo>
                        <a:pt x="19083" y="7020"/>
                        <a:pt x="19808" y="9763"/>
                        <a:pt x="19808" y="13258"/>
                      </a:cubicBezTo>
                      <a:cubicBezTo>
                        <a:pt x="19808" y="16754"/>
                        <a:pt x="19083" y="19497"/>
                        <a:pt x="17633" y="21487"/>
                      </a:cubicBezTo>
                      <a:cubicBezTo>
                        <a:pt x="16188" y="23478"/>
                        <a:pt x="14209" y="24473"/>
                        <a:pt x="11695" y="24473"/>
                      </a:cubicBezTo>
                      <a:cubicBezTo>
                        <a:pt x="9181" y="24473"/>
                        <a:pt x="7204" y="23478"/>
                        <a:pt x="5765" y="21487"/>
                      </a:cubicBezTo>
                      <a:cubicBezTo>
                        <a:pt x="4326" y="19497"/>
                        <a:pt x="3607" y="16754"/>
                        <a:pt x="3607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0" name="Freeform: Shape 649">
                  <a:extLst>
                    <a:ext uri="{FF2B5EF4-FFF2-40B4-BE49-F238E27FC236}">
                      <a16:creationId xmlns:a16="http://schemas.microsoft.com/office/drawing/2014/main" id="{38037E57-C387-40EF-9DC9-8D0315A38BB2}"/>
                    </a:ext>
                  </a:extLst>
                </p:cNvPr>
                <p:cNvSpPr/>
                <p:nvPr/>
              </p:nvSpPr>
              <p:spPr>
                <a:xfrm flipV="1">
                  <a:off x="8504966" y="4253558"/>
                  <a:ext cx="27506" cy="3688"/>
                </a:xfrm>
                <a:custGeom>
                  <a:avLst/>
                  <a:gdLst>
                    <a:gd name="connsiteX0" fmla="*/ 26521 w 27506"/>
                    <a:gd name="connsiteY0" fmla="*/ 5421 h 3688"/>
                    <a:gd name="connsiteX1" fmla="*/ 26521 w 27506"/>
                    <a:gd name="connsiteY1" fmla="*/ 1733 h 3688"/>
                    <a:gd name="connsiteX2" fmla="*/ -986 w 27506"/>
                    <a:gd name="connsiteY2" fmla="*/ 1733 h 3688"/>
                    <a:gd name="connsiteX3" fmla="*/ -986 w 27506"/>
                    <a:gd name="connsiteY3" fmla="*/ 5421 h 3688"/>
                    <a:gd name="connsiteX4" fmla="*/ 26521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521" y="5421"/>
                      </a:moveTo>
                      <a:lnTo>
                        <a:pt x="26521" y="1733"/>
                      </a:lnTo>
                      <a:lnTo>
                        <a:pt x="-986" y="1733"/>
                      </a:lnTo>
                      <a:lnTo>
                        <a:pt x="-986" y="5421"/>
                      </a:lnTo>
                      <a:lnTo>
                        <a:pt x="26521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1" name="Freeform: Shape 650">
                  <a:extLst>
                    <a:ext uri="{FF2B5EF4-FFF2-40B4-BE49-F238E27FC236}">
                      <a16:creationId xmlns:a16="http://schemas.microsoft.com/office/drawing/2014/main" id="{F51B5F6F-0647-41C6-8F63-1F99CD134E06}"/>
                    </a:ext>
                  </a:extLst>
                </p:cNvPr>
                <p:cNvSpPr/>
                <p:nvPr/>
              </p:nvSpPr>
              <p:spPr>
                <a:xfrm flipV="1">
                  <a:off x="8534871" y="4215126"/>
                  <a:ext cx="26828" cy="30393"/>
                </a:xfrm>
                <a:custGeom>
                  <a:avLst/>
                  <a:gdLst>
                    <a:gd name="connsiteX0" fmla="*/ 25471 w 26828"/>
                    <a:gd name="connsiteY0" fmla="*/ 15114 h 30393"/>
                    <a:gd name="connsiteX1" fmla="*/ 25471 w 26828"/>
                    <a:gd name="connsiteY1" fmla="*/ 12790 h 30393"/>
                    <a:gd name="connsiteX2" fmla="*/ 3605 w 26828"/>
                    <a:gd name="connsiteY2" fmla="*/ 12790 h 30393"/>
                    <a:gd name="connsiteX3" fmla="*/ 6565 w 26828"/>
                    <a:gd name="connsiteY3" fmla="*/ 5306 h 30393"/>
                    <a:gd name="connsiteX4" fmla="*/ 13942 w 26828"/>
                    <a:gd name="connsiteY4" fmla="*/ 2734 h 30393"/>
                    <a:gd name="connsiteX5" fmla="*/ 19252 w 26828"/>
                    <a:gd name="connsiteY5" fmla="*/ 3403 h 30393"/>
                    <a:gd name="connsiteX6" fmla="*/ 24363 w 26828"/>
                    <a:gd name="connsiteY6" fmla="*/ 5421 h 30393"/>
                    <a:gd name="connsiteX7" fmla="*/ 24363 w 26828"/>
                    <a:gd name="connsiteY7" fmla="*/ 922 h 30393"/>
                    <a:gd name="connsiteX8" fmla="*/ 19111 w 26828"/>
                    <a:gd name="connsiteY8" fmla="*/ -732 h 30393"/>
                    <a:gd name="connsiteX9" fmla="*/ 13661 w 26828"/>
                    <a:gd name="connsiteY9" fmla="*/ -1302 h 30393"/>
                    <a:gd name="connsiteX10" fmla="*/ 2687 w 26828"/>
                    <a:gd name="connsiteY10" fmla="*/ 2725 h 30393"/>
                    <a:gd name="connsiteX11" fmla="*/ -1358 w 26828"/>
                    <a:gd name="connsiteY11" fmla="*/ 13642 h 30393"/>
                    <a:gd name="connsiteX12" fmla="*/ 2480 w 26828"/>
                    <a:gd name="connsiteY12" fmla="*/ 24914 h 30393"/>
                    <a:gd name="connsiteX13" fmla="*/ 12834 w 26828"/>
                    <a:gd name="connsiteY13" fmla="*/ 29091 h 30393"/>
                    <a:gd name="connsiteX14" fmla="*/ 22072 w 26828"/>
                    <a:gd name="connsiteY14" fmla="*/ 25328 h 30393"/>
                    <a:gd name="connsiteX15" fmla="*/ 25471 w 26828"/>
                    <a:gd name="connsiteY15" fmla="*/ 15114 h 30393"/>
                    <a:gd name="connsiteX16" fmla="*/ 20716 w 26828"/>
                    <a:gd name="connsiteY16" fmla="*/ 16512 h 30393"/>
                    <a:gd name="connsiteX17" fmla="*/ 18532 w 26828"/>
                    <a:gd name="connsiteY17" fmla="*/ 22731 h 30393"/>
                    <a:gd name="connsiteX18" fmla="*/ 12884 w 26828"/>
                    <a:gd name="connsiteY18" fmla="*/ 25063 h 30393"/>
                    <a:gd name="connsiteX19" fmla="*/ 6516 w 26828"/>
                    <a:gd name="connsiteY19" fmla="*/ 22814 h 30393"/>
                    <a:gd name="connsiteX20" fmla="*/ 3762 w 26828"/>
                    <a:gd name="connsiteY20" fmla="*/ 16479 h 30393"/>
                    <a:gd name="connsiteX21" fmla="*/ 20716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71" y="15114"/>
                      </a:moveTo>
                      <a:lnTo>
                        <a:pt x="25471" y="12790"/>
                      </a:lnTo>
                      <a:lnTo>
                        <a:pt x="3605" y="12790"/>
                      </a:lnTo>
                      <a:cubicBezTo>
                        <a:pt x="3814" y="9515"/>
                        <a:pt x="4801" y="7020"/>
                        <a:pt x="6565" y="5306"/>
                      </a:cubicBezTo>
                      <a:cubicBezTo>
                        <a:pt x="8330" y="3591"/>
                        <a:pt x="10789" y="2734"/>
                        <a:pt x="13942" y="2734"/>
                      </a:cubicBezTo>
                      <a:cubicBezTo>
                        <a:pt x="15767" y="2734"/>
                        <a:pt x="17537" y="2957"/>
                        <a:pt x="19252" y="3403"/>
                      </a:cubicBezTo>
                      <a:cubicBezTo>
                        <a:pt x="20967" y="3850"/>
                        <a:pt x="22670" y="4523"/>
                        <a:pt x="24363" y="5421"/>
                      </a:cubicBezTo>
                      <a:lnTo>
                        <a:pt x="24363" y="922"/>
                      </a:lnTo>
                      <a:cubicBezTo>
                        <a:pt x="22654" y="200"/>
                        <a:pt x="20903" y="-351"/>
                        <a:pt x="19111" y="-732"/>
                      </a:cubicBezTo>
                      <a:cubicBezTo>
                        <a:pt x="17319" y="-1112"/>
                        <a:pt x="15503" y="-1302"/>
                        <a:pt x="13661" y="-1302"/>
                      </a:cubicBezTo>
                      <a:cubicBezTo>
                        <a:pt x="9041" y="-1302"/>
                        <a:pt x="5383" y="40"/>
                        <a:pt x="2687" y="2725"/>
                      </a:cubicBezTo>
                      <a:cubicBezTo>
                        <a:pt x="-9" y="5416"/>
                        <a:pt x="-1358" y="9055"/>
                        <a:pt x="-1358" y="13642"/>
                      </a:cubicBezTo>
                      <a:cubicBezTo>
                        <a:pt x="-1358" y="18378"/>
                        <a:pt x="-78" y="22135"/>
                        <a:pt x="2480" y="24914"/>
                      </a:cubicBezTo>
                      <a:cubicBezTo>
                        <a:pt x="5038" y="27699"/>
                        <a:pt x="8490" y="29091"/>
                        <a:pt x="12834" y="29091"/>
                      </a:cubicBezTo>
                      <a:cubicBezTo>
                        <a:pt x="16727" y="29091"/>
                        <a:pt x="19806" y="27836"/>
                        <a:pt x="22072" y="25328"/>
                      </a:cubicBezTo>
                      <a:cubicBezTo>
                        <a:pt x="24338" y="22825"/>
                        <a:pt x="25471" y="19420"/>
                        <a:pt x="25471" y="15114"/>
                      </a:cubicBezTo>
                      <a:close/>
                      <a:moveTo>
                        <a:pt x="20716" y="16512"/>
                      </a:moveTo>
                      <a:cubicBezTo>
                        <a:pt x="20683" y="19109"/>
                        <a:pt x="19955" y="21182"/>
                        <a:pt x="18532" y="22731"/>
                      </a:cubicBezTo>
                      <a:cubicBezTo>
                        <a:pt x="17110" y="24286"/>
                        <a:pt x="15227" y="25063"/>
                        <a:pt x="12884" y="25063"/>
                      </a:cubicBezTo>
                      <a:cubicBezTo>
                        <a:pt x="10232" y="25063"/>
                        <a:pt x="8109" y="24313"/>
                        <a:pt x="6516" y="22814"/>
                      </a:cubicBezTo>
                      <a:cubicBezTo>
                        <a:pt x="4922" y="21314"/>
                        <a:pt x="4004" y="19202"/>
                        <a:pt x="3762" y="16479"/>
                      </a:cubicBezTo>
                      <a:lnTo>
                        <a:pt x="20716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2" name="Freeform: Shape 651">
                  <a:extLst>
                    <a:ext uri="{FF2B5EF4-FFF2-40B4-BE49-F238E27FC236}">
                      <a16:creationId xmlns:a16="http://schemas.microsoft.com/office/drawing/2014/main" id="{674305A2-9FF5-44BF-BA0C-F7E0AC4F5E68}"/>
                    </a:ext>
                  </a:extLst>
                </p:cNvPr>
                <p:cNvSpPr/>
                <p:nvPr/>
              </p:nvSpPr>
              <p:spPr>
                <a:xfrm flipV="1">
                  <a:off x="8569321" y="4215126"/>
                  <a:ext cx="16953" cy="29640"/>
                </a:xfrm>
                <a:custGeom>
                  <a:avLst/>
                  <a:gdLst>
                    <a:gd name="connsiteX0" fmla="*/ 15969 w 16953"/>
                    <a:gd name="connsiteY0" fmla="*/ 23157 h 29640"/>
                    <a:gd name="connsiteX1" fmla="*/ 14224 w 16953"/>
                    <a:gd name="connsiteY1" fmla="*/ 23835 h 29640"/>
                    <a:gd name="connsiteX2" fmla="*/ 12148 w 16953"/>
                    <a:gd name="connsiteY2" fmla="*/ 24058 h 29640"/>
                    <a:gd name="connsiteX3" fmla="*/ 5953 w 16953"/>
                    <a:gd name="connsiteY3" fmla="*/ 21437 h 29640"/>
                    <a:gd name="connsiteX4" fmla="*/ 3795 w 16953"/>
                    <a:gd name="connsiteY4" fmla="*/ 13902 h 29640"/>
                    <a:gd name="connsiteX5" fmla="*/ 3795 w 16953"/>
                    <a:gd name="connsiteY5" fmla="*/ -1348 h 29640"/>
                    <a:gd name="connsiteX6" fmla="*/ -985 w 16953"/>
                    <a:gd name="connsiteY6" fmla="*/ -1348 h 29640"/>
                    <a:gd name="connsiteX7" fmla="*/ -985 w 16953"/>
                    <a:gd name="connsiteY7" fmla="*/ 27598 h 29640"/>
                    <a:gd name="connsiteX8" fmla="*/ 3795 w 16953"/>
                    <a:gd name="connsiteY8" fmla="*/ 27598 h 29640"/>
                    <a:gd name="connsiteX9" fmla="*/ 3795 w 16953"/>
                    <a:gd name="connsiteY9" fmla="*/ 23099 h 29640"/>
                    <a:gd name="connsiteX10" fmla="*/ 7698 w 16953"/>
                    <a:gd name="connsiteY10" fmla="*/ 27011 h 29640"/>
                    <a:gd name="connsiteX11" fmla="*/ 13545 w 16953"/>
                    <a:gd name="connsiteY11" fmla="*/ 28293 h 29640"/>
                    <a:gd name="connsiteX12" fmla="*/ 14629 w 16953"/>
                    <a:gd name="connsiteY12" fmla="*/ 28226 h 29640"/>
                    <a:gd name="connsiteX13" fmla="*/ 15944 w 16953"/>
                    <a:gd name="connsiteY13" fmla="*/ 28036 h 29640"/>
                    <a:gd name="connsiteX14" fmla="*/ 1596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69" y="23157"/>
                      </a:moveTo>
                      <a:cubicBezTo>
                        <a:pt x="15434" y="23466"/>
                        <a:pt x="14852" y="23692"/>
                        <a:pt x="14224" y="23835"/>
                      </a:cubicBezTo>
                      <a:cubicBezTo>
                        <a:pt x="13595" y="23984"/>
                        <a:pt x="12903" y="24058"/>
                        <a:pt x="12148" y="24058"/>
                      </a:cubicBezTo>
                      <a:cubicBezTo>
                        <a:pt x="9457" y="24058"/>
                        <a:pt x="7392" y="23184"/>
                        <a:pt x="5953" y="21437"/>
                      </a:cubicBezTo>
                      <a:cubicBezTo>
                        <a:pt x="4514" y="19689"/>
                        <a:pt x="3795" y="17177"/>
                        <a:pt x="3795" y="13902"/>
                      </a:cubicBezTo>
                      <a:lnTo>
                        <a:pt x="3795" y="-1348"/>
                      </a:lnTo>
                      <a:lnTo>
                        <a:pt x="-985" y="-1348"/>
                      </a:lnTo>
                      <a:lnTo>
                        <a:pt x="-985" y="27598"/>
                      </a:lnTo>
                      <a:lnTo>
                        <a:pt x="3795" y="27598"/>
                      </a:lnTo>
                      <a:lnTo>
                        <a:pt x="3795" y="23099"/>
                      </a:lnTo>
                      <a:cubicBezTo>
                        <a:pt x="4798" y="24858"/>
                        <a:pt x="6099" y="26162"/>
                        <a:pt x="7698" y="27011"/>
                      </a:cubicBezTo>
                      <a:cubicBezTo>
                        <a:pt x="9303" y="27865"/>
                        <a:pt x="11252" y="28293"/>
                        <a:pt x="13545" y="28293"/>
                      </a:cubicBezTo>
                      <a:cubicBezTo>
                        <a:pt x="13871" y="28293"/>
                        <a:pt x="14232" y="28271"/>
                        <a:pt x="14629" y="28226"/>
                      </a:cubicBezTo>
                      <a:cubicBezTo>
                        <a:pt x="15026" y="28188"/>
                        <a:pt x="15464" y="28124"/>
                        <a:pt x="15944" y="28036"/>
                      </a:cubicBezTo>
                      <a:lnTo>
                        <a:pt x="1596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3" name="Freeform: Shape 652">
                  <a:extLst>
                    <a:ext uri="{FF2B5EF4-FFF2-40B4-BE49-F238E27FC236}">
                      <a16:creationId xmlns:a16="http://schemas.microsoft.com/office/drawing/2014/main" id="{9365C090-A0A6-4A6E-A99E-C474F983747B}"/>
                    </a:ext>
                  </a:extLst>
                </p:cNvPr>
                <p:cNvSpPr/>
                <p:nvPr/>
              </p:nvSpPr>
              <p:spPr>
                <a:xfrm flipV="1">
                  <a:off x="8590155" y="4215126"/>
                  <a:ext cx="16953" cy="29640"/>
                </a:xfrm>
                <a:custGeom>
                  <a:avLst/>
                  <a:gdLst>
                    <a:gd name="connsiteX0" fmla="*/ 15971 w 16953"/>
                    <a:gd name="connsiteY0" fmla="*/ 23157 h 29640"/>
                    <a:gd name="connsiteX1" fmla="*/ 14226 w 16953"/>
                    <a:gd name="connsiteY1" fmla="*/ 23835 h 29640"/>
                    <a:gd name="connsiteX2" fmla="*/ 12150 w 16953"/>
                    <a:gd name="connsiteY2" fmla="*/ 24058 h 29640"/>
                    <a:gd name="connsiteX3" fmla="*/ 5955 w 16953"/>
                    <a:gd name="connsiteY3" fmla="*/ 21437 h 29640"/>
                    <a:gd name="connsiteX4" fmla="*/ 3797 w 16953"/>
                    <a:gd name="connsiteY4" fmla="*/ 13902 h 29640"/>
                    <a:gd name="connsiteX5" fmla="*/ 3797 w 16953"/>
                    <a:gd name="connsiteY5" fmla="*/ -1348 h 29640"/>
                    <a:gd name="connsiteX6" fmla="*/ -983 w 16953"/>
                    <a:gd name="connsiteY6" fmla="*/ -1348 h 29640"/>
                    <a:gd name="connsiteX7" fmla="*/ -983 w 16953"/>
                    <a:gd name="connsiteY7" fmla="*/ 27598 h 29640"/>
                    <a:gd name="connsiteX8" fmla="*/ 3797 w 16953"/>
                    <a:gd name="connsiteY8" fmla="*/ 27598 h 29640"/>
                    <a:gd name="connsiteX9" fmla="*/ 3797 w 16953"/>
                    <a:gd name="connsiteY9" fmla="*/ 23099 h 29640"/>
                    <a:gd name="connsiteX10" fmla="*/ 7700 w 16953"/>
                    <a:gd name="connsiteY10" fmla="*/ 27011 h 29640"/>
                    <a:gd name="connsiteX11" fmla="*/ 13548 w 16953"/>
                    <a:gd name="connsiteY11" fmla="*/ 28293 h 29640"/>
                    <a:gd name="connsiteX12" fmla="*/ 14631 w 16953"/>
                    <a:gd name="connsiteY12" fmla="*/ 28226 h 29640"/>
                    <a:gd name="connsiteX13" fmla="*/ 15946 w 16953"/>
                    <a:gd name="connsiteY13" fmla="*/ 28036 h 29640"/>
                    <a:gd name="connsiteX14" fmla="*/ 15971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71" y="23157"/>
                      </a:moveTo>
                      <a:cubicBezTo>
                        <a:pt x="15436" y="23466"/>
                        <a:pt x="14854" y="23692"/>
                        <a:pt x="14226" y="23835"/>
                      </a:cubicBezTo>
                      <a:cubicBezTo>
                        <a:pt x="13597" y="23984"/>
                        <a:pt x="12905" y="24058"/>
                        <a:pt x="12150" y="24058"/>
                      </a:cubicBezTo>
                      <a:cubicBezTo>
                        <a:pt x="9459" y="24058"/>
                        <a:pt x="7394" y="23184"/>
                        <a:pt x="5955" y="21437"/>
                      </a:cubicBezTo>
                      <a:cubicBezTo>
                        <a:pt x="4516" y="19689"/>
                        <a:pt x="3797" y="17177"/>
                        <a:pt x="3797" y="13902"/>
                      </a:cubicBezTo>
                      <a:lnTo>
                        <a:pt x="3797" y="-1348"/>
                      </a:lnTo>
                      <a:lnTo>
                        <a:pt x="-983" y="-1348"/>
                      </a:lnTo>
                      <a:lnTo>
                        <a:pt x="-983" y="27598"/>
                      </a:lnTo>
                      <a:lnTo>
                        <a:pt x="3797" y="27598"/>
                      </a:lnTo>
                      <a:lnTo>
                        <a:pt x="3797" y="23099"/>
                      </a:lnTo>
                      <a:cubicBezTo>
                        <a:pt x="4800" y="24858"/>
                        <a:pt x="6102" y="26162"/>
                        <a:pt x="7700" y="27011"/>
                      </a:cubicBezTo>
                      <a:cubicBezTo>
                        <a:pt x="9305" y="27865"/>
                        <a:pt x="11254" y="28293"/>
                        <a:pt x="13548" y="28293"/>
                      </a:cubicBezTo>
                      <a:cubicBezTo>
                        <a:pt x="13873" y="28293"/>
                        <a:pt x="14234" y="28271"/>
                        <a:pt x="14631" y="28226"/>
                      </a:cubicBezTo>
                      <a:cubicBezTo>
                        <a:pt x="15028" y="28188"/>
                        <a:pt x="15466" y="28124"/>
                        <a:pt x="15946" y="28036"/>
                      </a:cubicBezTo>
                      <a:lnTo>
                        <a:pt x="15971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4" name="Freeform: Shape 653">
                  <a:extLst>
                    <a:ext uri="{FF2B5EF4-FFF2-40B4-BE49-F238E27FC236}">
                      <a16:creationId xmlns:a16="http://schemas.microsoft.com/office/drawing/2014/main" id="{535A422A-56D5-4CDF-B01D-0759DBEC757A}"/>
                    </a:ext>
                  </a:extLst>
                </p:cNvPr>
                <p:cNvSpPr/>
                <p:nvPr/>
              </p:nvSpPr>
              <p:spPr>
                <a:xfrm flipV="1">
                  <a:off x="8608840" y="4215126"/>
                  <a:ext cx="26572" cy="30393"/>
                </a:xfrm>
                <a:custGeom>
                  <a:avLst/>
                  <a:gdLst>
                    <a:gd name="connsiteX0" fmla="*/ 11948 w 26572"/>
                    <a:gd name="connsiteY0" fmla="*/ 25063 h 30393"/>
                    <a:gd name="connsiteX1" fmla="*/ 5902 w 26572"/>
                    <a:gd name="connsiteY1" fmla="*/ 22078 h 30393"/>
                    <a:gd name="connsiteX2" fmla="*/ 3677 w 26572"/>
                    <a:gd name="connsiteY2" fmla="*/ 13898 h 30393"/>
                    <a:gd name="connsiteX3" fmla="*/ 5886 w 26572"/>
                    <a:gd name="connsiteY3" fmla="*/ 5719 h 30393"/>
                    <a:gd name="connsiteX4" fmla="*/ 11948 w 26572"/>
                    <a:gd name="connsiteY4" fmla="*/ 2734 h 30393"/>
                    <a:gd name="connsiteX5" fmla="*/ 17968 w 26572"/>
                    <a:gd name="connsiteY5" fmla="*/ 5727 h 30393"/>
                    <a:gd name="connsiteX6" fmla="*/ 20193 w 26572"/>
                    <a:gd name="connsiteY6" fmla="*/ 13898 h 30393"/>
                    <a:gd name="connsiteX7" fmla="*/ 17968 w 26572"/>
                    <a:gd name="connsiteY7" fmla="*/ 22053 h 30393"/>
                    <a:gd name="connsiteX8" fmla="*/ 11948 w 26572"/>
                    <a:gd name="connsiteY8" fmla="*/ 25063 h 30393"/>
                    <a:gd name="connsiteX9" fmla="*/ 11948 w 26572"/>
                    <a:gd name="connsiteY9" fmla="*/ 29091 h 30393"/>
                    <a:gd name="connsiteX10" fmla="*/ 21690 w 26572"/>
                    <a:gd name="connsiteY10" fmla="*/ 25055 h 30393"/>
                    <a:gd name="connsiteX11" fmla="*/ 25238 w 26572"/>
                    <a:gd name="connsiteY11" fmla="*/ 13898 h 30393"/>
                    <a:gd name="connsiteX12" fmla="*/ 21690 w 26572"/>
                    <a:gd name="connsiteY12" fmla="*/ 2742 h 30393"/>
                    <a:gd name="connsiteX13" fmla="*/ 11948 w 26572"/>
                    <a:gd name="connsiteY13" fmla="*/ -1302 h 30393"/>
                    <a:gd name="connsiteX14" fmla="*/ 2189 w 26572"/>
                    <a:gd name="connsiteY14" fmla="*/ 2742 h 30393"/>
                    <a:gd name="connsiteX15" fmla="*/ -1334 w 26572"/>
                    <a:gd name="connsiteY15" fmla="*/ 13898 h 30393"/>
                    <a:gd name="connsiteX16" fmla="*/ 2189 w 26572"/>
                    <a:gd name="connsiteY16" fmla="*/ 25055 h 30393"/>
                    <a:gd name="connsiteX17" fmla="*/ 11948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948" y="25063"/>
                      </a:moveTo>
                      <a:cubicBezTo>
                        <a:pt x="9400" y="25063"/>
                        <a:pt x="7385" y="24068"/>
                        <a:pt x="5902" y="22078"/>
                      </a:cubicBezTo>
                      <a:cubicBezTo>
                        <a:pt x="4419" y="20087"/>
                        <a:pt x="3677" y="17361"/>
                        <a:pt x="3677" y="13898"/>
                      </a:cubicBezTo>
                      <a:cubicBezTo>
                        <a:pt x="3677" y="10436"/>
                        <a:pt x="4414" y="7709"/>
                        <a:pt x="5886" y="5719"/>
                      </a:cubicBezTo>
                      <a:cubicBezTo>
                        <a:pt x="7363" y="3729"/>
                        <a:pt x="9384" y="2734"/>
                        <a:pt x="11948" y="2734"/>
                      </a:cubicBezTo>
                      <a:cubicBezTo>
                        <a:pt x="14484" y="2734"/>
                        <a:pt x="16491" y="3731"/>
                        <a:pt x="17968" y="5727"/>
                      </a:cubicBezTo>
                      <a:cubicBezTo>
                        <a:pt x="19452" y="7729"/>
                        <a:pt x="20193" y="10452"/>
                        <a:pt x="20193" y="13898"/>
                      </a:cubicBezTo>
                      <a:cubicBezTo>
                        <a:pt x="20193" y="17328"/>
                        <a:pt x="19452" y="20046"/>
                        <a:pt x="17968" y="22053"/>
                      </a:cubicBezTo>
                      <a:cubicBezTo>
                        <a:pt x="16491" y="24060"/>
                        <a:pt x="14484" y="25063"/>
                        <a:pt x="11948" y="25063"/>
                      </a:cubicBezTo>
                      <a:close/>
                      <a:moveTo>
                        <a:pt x="11948" y="29091"/>
                      </a:moveTo>
                      <a:cubicBezTo>
                        <a:pt x="16083" y="29091"/>
                        <a:pt x="19330" y="27745"/>
                        <a:pt x="21690" y="25055"/>
                      </a:cubicBezTo>
                      <a:cubicBezTo>
                        <a:pt x="24055" y="22370"/>
                        <a:pt x="25238" y="18651"/>
                        <a:pt x="25238" y="13898"/>
                      </a:cubicBezTo>
                      <a:cubicBezTo>
                        <a:pt x="25238" y="9162"/>
                        <a:pt x="24055" y="5443"/>
                        <a:pt x="21690" y="2742"/>
                      </a:cubicBezTo>
                      <a:cubicBezTo>
                        <a:pt x="19330" y="46"/>
                        <a:pt x="16083" y="-1302"/>
                        <a:pt x="11948" y="-1302"/>
                      </a:cubicBezTo>
                      <a:cubicBezTo>
                        <a:pt x="7796" y="-1302"/>
                        <a:pt x="4543" y="46"/>
                        <a:pt x="2189" y="2742"/>
                      </a:cubicBezTo>
                      <a:cubicBezTo>
                        <a:pt x="-160" y="5443"/>
                        <a:pt x="-1334" y="9162"/>
                        <a:pt x="-1334" y="13898"/>
                      </a:cubicBezTo>
                      <a:cubicBezTo>
                        <a:pt x="-1334" y="18651"/>
                        <a:pt x="-160" y="22370"/>
                        <a:pt x="2189" y="25055"/>
                      </a:cubicBezTo>
                      <a:cubicBezTo>
                        <a:pt x="4543" y="27745"/>
                        <a:pt x="7796" y="29091"/>
                        <a:pt x="11948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5" name="Freeform: Shape 654">
                  <a:extLst>
                    <a:ext uri="{FF2B5EF4-FFF2-40B4-BE49-F238E27FC236}">
                      <a16:creationId xmlns:a16="http://schemas.microsoft.com/office/drawing/2014/main" id="{3C3298BD-4886-4F19-84DA-C3968DD9752D}"/>
                    </a:ext>
                  </a:extLst>
                </p:cNvPr>
                <p:cNvSpPr/>
                <p:nvPr/>
              </p:nvSpPr>
              <p:spPr>
                <a:xfrm flipV="1">
                  <a:off x="8643109" y="4215126"/>
                  <a:ext cx="16953" cy="29640"/>
                </a:xfrm>
                <a:custGeom>
                  <a:avLst/>
                  <a:gdLst>
                    <a:gd name="connsiteX0" fmla="*/ 15976 w 16953"/>
                    <a:gd name="connsiteY0" fmla="*/ 23157 h 29640"/>
                    <a:gd name="connsiteX1" fmla="*/ 14231 w 16953"/>
                    <a:gd name="connsiteY1" fmla="*/ 23835 h 29640"/>
                    <a:gd name="connsiteX2" fmla="*/ 12155 w 16953"/>
                    <a:gd name="connsiteY2" fmla="*/ 24058 h 29640"/>
                    <a:gd name="connsiteX3" fmla="*/ 5961 w 16953"/>
                    <a:gd name="connsiteY3" fmla="*/ 21437 h 29640"/>
                    <a:gd name="connsiteX4" fmla="*/ 3802 w 16953"/>
                    <a:gd name="connsiteY4" fmla="*/ 13902 h 29640"/>
                    <a:gd name="connsiteX5" fmla="*/ 3802 w 16953"/>
                    <a:gd name="connsiteY5" fmla="*/ -1348 h 29640"/>
                    <a:gd name="connsiteX6" fmla="*/ -978 w 16953"/>
                    <a:gd name="connsiteY6" fmla="*/ -1348 h 29640"/>
                    <a:gd name="connsiteX7" fmla="*/ -978 w 16953"/>
                    <a:gd name="connsiteY7" fmla="*/ 27598 h 29640"/>
                    <a:gd name="connsiteX8" fmla="*/ 3802 w 16953"/>
                    <a:gd name="connsiteY8" fmla="*/ 27598 h 29640"/>
                    <a:gd name="connsiteX9" fmla="*/ 3802 w 16953"/>
                    <a:gd name="connsiteY9" fmla="*/ 23099 h 29640"/>
                    <a:gd name="connsiteX10" fmla="*/ 7706 w 16953"/>
                    <a:gd name="connsiteY10" fmla="*/ 27011 h 29640"/>
                    <a:gd name="connsiteX11" fmla="*/ 13553 w 16953"/>
                    <a:gd name="connsiteY11" fmla="*/ 28293 h 29640"/>
                    <a:gd name="connsiteX12" fmla="*/ 14636 w 16953"/>
                    <a:gd name="connsiteY12" fmla="*/ 28226 h 29640"/>
                    <a:gd name="connsiteX13" fmla="*/ 15951 w 16953"/>
                    <a:gd name="connsiteY13" fmla="*/ 28036 h 29640"/>
                    <a:gd name="connsiteX14" fmla="*/ 15976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76" y="23157"/>
                      </a:moveTo>
                      <a:cubicBezTo>
                        <a:pt x="15441" y="23466"/>
                        <a:pt x="14860" y="23692"/>
                        <a:pt x="14231" y="23835"/>
                      </a:cubicBezTo>
                      <a:cubicBezTo>
                        <a:pt x="13603" y="23984"/>
                        <a:pt x="12911" y="24058"/>
                        <a:pt x="12155" y="24058"/>
                      </a:cubicBezTo>
                      <a:cubicBezTo>
                        <a:pt x="9465" y="24058"/>
                        <a:pt x="7400" y="23184"/>
                        <a:pt x="5961" y="21437"/>
                      </a:cubicBezTo>
                      <a:cubicBezTo>
                        <a:pt x="4522" y="19689"/>
                        <a:pt x="3802" y="17177"/>
                        <a:pt x="3802" y="13902"/>
                      </a:cubicBezTo>
                      <a:lnTo>
                        <a:pt x="3802" y="-1348"/>
                      </a:lnTo>
                      <a:lnTo>
                        <a:pt x="-978" y="-1348"/>
                      </a:lnTo>
                      <a:lnTo>
                        <a:pt x="-978" y="27598"/>
                      </a:lnTo>
                      <a:lnTo>
                        <a:pt x="3802" y="27598"/>
                      </a:lnTo>
                      <a:lnTo>
                        <a:pt x="3802" y="23099"/>
                      </a:lnTo>
                      <a:cubicBezTo>
                        <a:pt x="4806" y="24858"/>
                        <a:pt x="6107" y="26162"/>
                        <a:pt x="7706" y="27011"/>
                      </a:cubicBezTo>
                      <a:cubicBezTo>
                        <a:pt x="9310" y="27865"/>
                        <a:pt x="11259" y="28293"/>
                        <a:pt x="13553" y="28293"/>
                      </a:cubicBezTo>
                      <a:cubicBezTo>
                        <a:pt x="13878" y="28293"/>
                        <a:pt x="14240" y="28271"/>
                        <a:pt x="14636" y="28226"/>
                      </a:cubicBezTo>
                      <a:cubicBezTo>
                        <a:pt x="15033" y="28188"/>
                        <a:pt x="15472" y="28124"/>
                        <a:pt x="15951" y="28036"/>
                      </a:cubicBezTo>
                      <a:lnTo>
                        <a:pt x="15976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6" name="Freeform: Shape 655">
                  <a:extLst>
                    <a:ext uri="{FF2B5EF4-FFF2-40B4-BE49-F238E27FC236}">
                      <a16:creationId xmlns:a16="http://schemas.microsoft.com/office/drawing/2014/main" id="{B2E02ED7-5CEF-4D97-8259-32A6A1F67C39}"/>
                    </a:ext>
                  </a:extLst>
                </p:cNvPr>
                <p:cNvSpPr/>
                <p:nvPr/>
              </p:nvSpPr>
              <p:spPr>
                <a:xfrm flipV="1">
                  <a:off x="8660065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7" name="Freeform: Shape 656">
                  <a:extLst>
                    <a:ext uri="{FF2B5EF4-FFF2-40B4-BE49-F238E27FC236}">
                      <a16:creationId xmlns:a16="http://schemas.microsoft.com/office/drawing/2014/main" id="{70CEE188-9D40-4F89-A302-2E3BAC538543}"/>
                    </a:ext>
                  </a:extLst>
                </p:cNvPr>
                <p:cNvSpPr/>
                <p:nvPr/>
              </p:nvSpPr>
              <p:spPr>
                <a:xfrm flipV="1">
                  <a:off x="8682497" y="4220733"/>
                  <a:ext cx="33130" cy="14936"/>
                </a:xfrm>
                <a:custGeom>
                  <a:avLst/>
                  <a:gdLst>
                    <a:gd name="connsiteX0" fmla="*/ -2048 w 33130"/>
                    <a:gd name="connsiteY0" fmla="*/ 13377 h 14936"/>
                    <a:gd name="connsiteX1" fmla="*/ 31083 w 33130"/>
                    <a:gd name="connsiteY1" fmla="*/ 13377 h 14936"/>
                    <a:gd name="connsiteX2" fmla="*/ 31083 w 33130"/>
                    <a:gd name="connsiteY2" fmla="*/ 9035 h 14936"/>
                    <a:gd name="connsiteX3" fmla="*/ -2048 w 33130"/>
                    <a:gd name="connsiteY3" fmla="*/ 9035 h 14936"/>
                    <a:gd name="connsiteX4" fmla="*/ -2048 w 33130"/>
                    <a:gd name="connsiteY4" fmla="*/ 13377 h 14936"/>
                    <a:gd name="connsiteX5" fmla="*/ -2048 w 33130"/>
                    <a:gd name="connsiteY5" fmla="*/ 2832 h 14936"/>
                    <a:gd name="connsiteX6" fmla="*/ 31083 w 33130"/>
                    <a:gd name="connsiteY6" fmla="*/ 2832 h 14936"/>
                    <a:gd name="connsiteX7" fmla="*/ 31083 w 33130"/>
                    <a:gd name="connsiteY7" fmla="*/ -1559 h 14936"/>
                    <a:gd name="connsiteX8" fmla="*/ -2048 w 33130"/>
                    <a:gd name="connsiteY8" fmla="*/ -1559 h 14936"/>
                    <a:gd name="connsiteX9" fmla="*/ -2048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48" y="13377"/>
                      </a:moveTo>
                      <a:lnTo>
                        <a:pt x="31083" y="13377"/>
                      </a:lnTo>
                      <a:lnTo>
                        <a:pt x="31083" y="9035"/>
                      </a:lnTo>
                      <a:lnTo>
                        <a:pt x="-2048" y="9035"/>
                      </a:lnTo>
                      <a:lnTo>
                        <a:pt x="-2048" y="13377"/>
                      </a:lnTo>
                      <a:close/>
                      <a:moveTo>
                        <a:pt x="-2048" y="2832"/>
                      </a:moveTo>
                      <a:lnTo>
                        <a:pt x="31083" y="2832"/>
                      </a:lnTo>
                      <a:lnTo>
                        <a:pt x="31083" y="-1559"/>
                      </a:lnTo>
                      <a:lnTo>
                        <a:pt x="-2048" y="-1559"/>
                      </a:lnTo>
                      <a:lnTo>
                        <a:pt x="-2048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8" name="Freeform: Shape 657">
                  <a:extLst>
                    <a:ext uri="{FF2B5EF4-FFF2-40B4-BE49-F238E27FC236}">
                      <a16:creationId xmlns:a16="http://schemas.microsoft.com/office/drawing/2014/main" id="{3BC61571-A72E-4D87-860C-4193AFFFC0AA}"/>
                    </a:ext>
                  </a:extLst>
                </p:cNvPr>
                <p:cNvSpPr/>
                <p:nvPr/>
              </p:nvSpPr>
              <p:spPr>
                <a:xfrm flipV="1">
                  <a:off x="8721239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9" name="Freeform: Shape 658">
                  <a:extLst>
                    <a:ext uri="{FF2B5EF4-FFF2-40B4-BE49-F238E27FC236}">
                      <a16:creationId xmlns:a16="http://schemas.microsoft.com/office/drawing/2014/main" id="{BF2F46FE-04A4-47DD-B71D-BC56115C7703}"/>
                    </a:ext>
                  </a:extLst>
                </p:cNvPr>
                <p:cNvSpPr/>
                <p:nvPr/>
              </p:nvSpPr>
              <p:spPr>
                <a:xfrm flipV="1">
                  <a:off x="8742099" y="4205483"/>
                  <a:ext cx="25397" cy="40036"/>
                </a:xfrm>
                <a:custGeom>
                  <a:avLst/>
                  <a:gdLst>
                    <a:gd name="connsiteX0" fmla="*/ 16058 w 25397"/>
                    <a:gd name="connsiteY0" fmla="*/ 19675 h 40036"/>
                    <a:gd name="connsiteX1" fmla="*/ 21905 w 25397"/>
                    <a:gd name="connsiteY1" fmla="*/ 16333 h 40036"/>
                    <a:gd name="connsiteX2" fmla="*/ 24014 w 25397"/>
                    <a:gd name="connsiteY2" fmla="*/ 10081 h 40036"/>
                    <a:gd name="connsiteX3" fmla="*/ 20085 w 25397"/>
                    <a:gd name="connsiteY3" fmla="*/ 1240 h 40036"/>
                    <a:gd name="connsiteX4" fmla="*/ 8920 w 25397"/>
                    <a:gd name="connsiteY4" fmla="*/ -1886 h 40036"/>
                    <a:gd name="connsiteX5" fmla="*/ 3925 w 25397"/>
                    <a:gd name="connsiteY5" fmla="*/ -1406 h 40036"/>
                    <a:gd name="connsiteX6" fmla="*/ -1384 w 25397"/>
                    <a:gd name="connsiteY6" fmla="*/ 33 h 40036"/>
                    <a:gd name="connsiteX7" fmla="*/ -1384 w 25397"/>
                    <a:gd name="connsiteY7" fmla="*/ 5069 h 40036"/>
                    <a:gd name="connsiteX8" fmla="*/ 3363 w 25397"/>
                    <a:gd name="connsiteY8" fmla="*/ 3159 h 40036"/>
                    <a:gd name="connsiteX9" fmla="*/ 8771 w 25397"/>
                    <a:gd name="connsiteY9" fmla="*/ 2514 h 40036"/>
                    <a:gd name="connsiteX10" fmla="*/ 16248 w 25397"/>
                    <a:gd name="connsiteY10" fmla="*/ 4449 h 40036"/>
                    <a:gd name="connsiteX11" fmla="*/ 18820 w 25397"/>
                    <a:gd name="connsiteY11" fmla="*/ 10081 h 40036"/>
                    <a:gd name="connsiteX12" fmla="*/ 16430 w 25397"/>
                    <a:gd name="connsiteY12" fmla="*/ 15415 h 40036"/>
                    <a:gd name="connsiteX13" fmla="*/ 9780 w 25397"/>
                    <a:gd name="connsiteY13" fmla="*/ 17342 h 40036"/>
                    <a:gd name="connsiteX14" fmla="*/ 5281 w 25397"/>
                    <a:gd name="connsiteY14" fmla="*/ 17342 h 40036"/>
                    <a:gd name="connsiteX15" fmla="*/ 5281 w 25397"/>
                    <a:gd name="connsiteY15" fmla="*/ 21635 h 40036"/>
                    <a:gd name="connsiteX16" fmla="*/ 9987 w 25397"/>
                    <a:gd name="connsiteY16" fmla="*/ 21635 h 40036"/>
                    <a:gd name="connsiteX17" fmla="*/ 15876 w 25397"/>
                    <a:gd name="connsiteY17" fmla="*/ 23173 h 40036"/>
                    <a:gd name="connsiteX18" fmla="*/ 17918 w 25397"/>
                    <a:gd name="connsiteY18" fmla="*/ 27606 h 40036"/>
                    <a:gd name="connsiteX19" fmla="*/ 15809 w 25397"/>
                    <a:gd name="connsiteY19" fmla="*/ 32163 h 40036"/>
                    <a:gd name="connsiteX20" fmla="*/ 9780 w 25397"/>
                    <a:gd name="connsiteY20" fmla="*/ 33759 h 40036"/>
                    <a:gd name="connsiteX21" fmla="*/ 5174 w 25397"/>
                    <a:gd name="connsiteY21" fmla="*/ 33287 h 40036"/>
                    <a:gd name="connsiteX22" fmla="*/ -227 w 25397"/>
                    <a:gd name="connsiteY22" fmla="*/ 31848 h 40036"/>
                    <a:gd name="connsiteX23" fmla="*/ -227 w 25397"/>
                    <a:gd name="connsiteY23" fmla="*/ 36496 h 40036"/>
                    <a:gd name="connsiteX24" fmla="*/ 5348 w 25397"/>
                    <a:gd name="connsiteY24" fmla="*/ 37737 h 40036"/>
                    <a:gd name="connsiteX25" fmla="*/ 10244 w 25397"/>
                    <a:gd name="connsiteY25" fmla="*/ 38150 h 40036"/>
                    <a:gd name="connsiteX26" fmla="*/ 19647 w 25397"/>
                    <a:gd name="connsiteY26" fmla="*/ 35446 h 40036"/>
                    <a:gd name="connsiteX27" fmla="*/ 23112 w 25397"/>
                    <a:gd name="connsiteY27" fmla="*/ 28152 h 40036"/>
                    <a:gd name="connsiteX28" fmla="*/ 21276 w 25397"/>
                    <a:gd name="connsiteY28" fmla="*/ 22735 h 40036"/>
                    <a:gd name="connsiteX29" fmla="*/ 16058 w 25397"/>
                    <a:gd name="connsiteY29" fmla="*/ 196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6058" y="19675"/>
                      </a:moveTo>
                      <a:cubicBezTo>
                        <a:pt x="18555" y="19140"/>
                        <a:pt x="20504" y="18026"/>
                        <a:pt x="21905" y="16333"/>
                      </a:cubicBezTo>
                      <a:cubicBezTo>
                        <a:pt x="23311" y="14646"/>
                        <a:pt x="24014" y="12562"/>
                        <a:pt x="24014" y="10081"/>
                      </a:cubicBezTo>
                      <a:cubicBezTo>
                        <a:pt x="24014" y="6277"/>
                        <a:pt x="22704" y="3330"/>
                        <a:pt x="20085" y="1240"/>
                      </a:cubicBezTo>
                      <a:cubicBezTo>
                        <a:pt x="17466" y="-844"/>
                        <a:pt x="13745" y="-1886"/>
                        <a:pt x="8920" y="-1886"/>
                      </a:cubicBezTo>
                      <a:cubicBezTo>
                        <a:pt x="7305" y="-1886"/>
                        <a:pt x="5640" y="-1726"/>
                        <a:pt x="3925" y="-1406"/>
                      </a:cubicBezTo>
                      <a:cubicBezTo>
                        <a:pt x="2210" y="-1086"/>
                        <a:pt x="441" y="-607"/>
                        <a:pt x="-1384" y="33"/>
                      </a:cubicBezTo>
                      <a:lnTo>
                        <a:pt x="-1384" y="5069"/>
                      </a:lnTo>
                      <a:cubicBezTo>
                        <a:pt x="60" y="4226"/>
                        <a:pt x="1643" y="3589"/>
                        <a:pt x="3363" y="3159"/>
                      </a:cubicBezTo>
                      <a:cubicBezTo>
                        <a:pt x="5088" y="2729"/>
                        <a:pt x="6891" y="2514"/>
                        <a:pt x="8771" y="2514"/>
                      </a:cubicBezTo>
                      <a:cubicBezTo>
                        <a:pt x="12041" y="2514"/>
                        <a:pt x="14533" y="3159"/>
                        <a:pt x="16248" y="4449"/>
                      </a:cubicBezTo>
                      <a:cubicBezTo>
                        <a:pt x="17962" y="5739"/>
                        <a:pt x="18820" y="7617"/>
                        <a:pt x="18820" y="10081"/>
                      </a:cubicBezTo>
                      <a:cubicBezTo>
                        <a:pt x="18820" y="12358"/>
                        <a:pt x="18023" y="14136"/>
                        <a:pt x="16430" y="15415"/>
                      </a:cubicBezTo>
                      <a:cubicBezTo>
                        <a:pt x="14836" y="16700"/>
                        <a:pt x="12620" y="17342"/>
                        <a:pt x="9780" y="17342"/>
                      </a:cubicBezTo>
                      <a:lnTo>
                        <a:pt x="5281" y="17342"/>
                      </a:lnTo>
                      <a:lnTo>
                        <a:pt x="5281" y="21635"/>
                      </a:lnTo>
                      <a:lnTo>
                        <a:pt x="9987" y="21635"/>
                      </a:lnTo>
                      <a:cubicBezTo>
                        <a:pt x="12551" y="21635"/>
                        <a:pt x="14514" y="22147"/>
                        <a:pt x="15876" y="23173"/>
                      </a:cubicBezTo>
                      <a:cubicBezTo>
                        <a:pt x="17237" y="24198"/>
                        <a:pt x="17918" y="25676"/>
                        <a:pt x="17918" y="27606"/>
                      </a:cubicBezTo>
                      <a:cubicBezTo>
                        <a:pt x="17918" y="29585"/>
                        <a:pt x="17215" y="31104"/>
                        <a:pt x="15809" y="32163"/>
                      </a:cubicBezTo>
                      <a:cubicBezTo>
                        <a:pt x="14409" y="33227"/>
                        <a:pt x="12399" y="33759"/>
                        <a:pt x="9780" y="33759"/>
                      </a:cubicBezTo>
                      <a:cubicBezTo>
                        <a:pt x="8347" y="33759"/>
                        <a:pt x="6811" y="33602"/>
                        <a:pt x="5174" y="33287"/>
                      </a:cubicBezTo>
                      <a:cubicBezTo>
                        <a:pt x="3536" y="32979"/>
                        <a:pt x="1736" y="32499"/>
                        <a:pt x="-227" y="31848"/>
                      </a:cubicBezTo>
                      <a:lnTo>
                        <a:pt x="-227" y="36496"/>
                      </a:lnTo>
                      <a:cubicBezTo>
                        <a:pt x="1758" y="37048"/>
                        <a:pt x="3616" y="37461"/>
                        <a:pt x="5348" y="37737"/>
                      </a:cubicBezTo>
                      <a:cubicBezTo>
                        <a:pt x="7079" y="38012"/>
                        <a:pt x="8711" y="38150"/>
                        <a:pt x="10244" y="38150"/>
                      </a:cubicBezTo>
                      <a:cubicBezTo>
                        <a:pt x="14208" y="38150"/>
                        <a:pt x="17342" y="37249"/>
                        <a:pt x="19647" y="35446"/>
                      </a:cubicBezTo>
                      <a:cubicBezTo>
                        <a:pt x="21957" y="33649"/>
                        <a:pt x="23112" y="31217"/>
                        <a:pt x="23112" y="28152"/>
                      </a:cubicBezTo>
                      <a:cubicBezTo>
                        <a:pt x="23112" y="26012"/>
                        <a:pt x="22500" y="24207"/>
                        <a:pt x="21276" y="22735"/>
                      </a:cubicBezTo>
                      <a:cubicBezTo>
                        <a:pt x="20052" y="21262"/>
                        <a:pt x="18313" y="20243"/>
                        <a:pt x="16058" y="19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0" name="Freeform: Shape 659">
                  <a:extLst>
                    <a:ext uri="{FF2B5EF4-FFF2-40B4-BE49-F238E27FC236}">
                      <a16:creationId xmlns:a16="http://schemas.microsoft.com/office/drawing/2014/main" id="{E8C9D20B-1CF8-41EF-96F6-66ECDEF535CC}"/>
                    </a:ext>
                  </a:extLst>
                </p:cNvPr>
                <p:cNvSpPr/>
                <p:nvPr/>
              </p:nvSpPr>
              <p:spPr>
                <a:xfrm flipV="1">
                  <a:off x="8777396" y="4238200"/>
                  <a:ext cx="5458" cy="6566"/>
                </a:xfrm>
                <a:custGeom>
                  <a:avLst/>
                  <a:gdLst>
                    <a:gd name="connsiteX0" fmla="*/ -372 w 5458"/>
                    <a:gd name="connsiteY0" fmla="*/ 6615 h 6566"/>
                    <a:gd name="connsiteX1" fmla="*/ 5086 w 5458"/>
                    <a:gd name="connsiteY1" fmla="*/ 6615 h 6566"/>
                    <a:gd name="connsiteX2" fmla="*/ 5086 w 5458"/>
                    <a:gd name="connsiteY2" fmla="*/ 48 h 6566"/>
                    <a:gd name="connsiteX3" fmla="*/ -372 w 5458"/>
                    <a:gd name="connsiteY3" fmla="*/ 48 h 6566"/>
                    <a:gd name="connsiteX4" fmla="*/ -372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72" y="6615"/>
                      </a:moveTo>
                      <a:lnTo>
                        <a:pt x="5086" y="6615"/>
                      </a:lnTo>
                      <a:lnTo>
                        <a:pt x="5086" y="48"/>
                      </a:lnTo>
                      <a:lnTo>
                        <a:pt x="-372" y="48"/>
                      </a:lnTo>
                      <a:lnTo>
                        <a:pt x="-372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1" name="Freeform: Shape 660">
                  <a:extLst>
                    <a:ext uri="{FF2B5EF4-FFF2-40B4-BE49-F238E27FC236}">
                      <a16:creationId xmlns:a16="http://schemas.microsoft.com/office/drawing/2014/main" id="{E9ED7EA5-03AE-48E0-B770-C25A73014C7E}"/>
                    </a:ext>
                  </a:extLst>
                </p:cNvPr>
                <p:cNvSpPr/>
                <p:nvPr/>
              </p:nvSpPr>
              <p:spPr>
                <a:xfrm flipV="1">
                  <a:off x="8792649" y="4206178"/>
                  <a:ext cx="24967" cy="39341"/>
                </a:xfrm>
                <a:custGeom>
                  <a:avLst/>
                  <a:gdLst>
                    <a:gd name="connsiteX0" fmla="*/ 270 w 24967"/>
                    <a:gd name="connsiteY0" fmla="*/ 37498 h 39341"/>
                    <a:gd name="connsiteX1" fmla="*/ 20764 w 24967"/>
                    <a:gd name="connsiteY1" fmla="*/ 37498 h 39341"/>
                    <a:gd name="connsiteX2" fmla="*/ 20764 w 24967"/>
                    <a:gd name="connsiteY2" fmla="*/ 33098 h 39341"/>
                    <a:gd name="connsiteX3" fmla="*/ 5050 w 24967"/>
                    <a:gd name="connsiteY3" fmla="*/ 33098 h 39341"/>
                    <a:gd name="connsiteX4" fmla="*/ 5050 w 24967"/>
                    <a:gd name="connsiteY4" fmla="*/ 23645 h 39341"/>
                    <a:gd name="connsiteX5" fmla="*/ 7316 w 24967"/>
                    <a:gd name="connsiteY5" fmla="*/ 24224 h 39341"/>
                    <a:gd name="connsiteX6" fmla="*/ 9599 w 24967"/>
                    <a:gd name="connsiteY6" fmla="*/ 24414 h 39341"/>
                    <a:gd name="connsiteX7" fmla="*/ 19829 w 24967"/>
                    <a:gd name="connsiteY7" fmla="*/ 20874 h 39341"/>
                    <a:gd name="connsiteX8" fmla="*/ 23609 w 24967"/>
                    <a:gd name="connsiteY8" fmla="*/ 11289 h 39341"/>
                    <a:gd name="connsiteX9" fmla="*/ 19730 w 24967"/>
                    <a:gd name="connsiteY9" fmla="*/ 1605 h 39341"/>
                    <a:gd name="connsiteX10" fmla="*/ 8797 w 24967"/>
                    <a:gd name="connsiteY10" fmla="*/ -1844 h 39341"/>
                    <a:gd name="connsiteX11" fmla="*/ 3843 w 24967"/>
                    <a:gd name="connsiteY11" fmla="*/ -1430 h 39341"/>
                    <a:gd name="connsiteX12" fmla="*/ -1359 w 24967"/>
                    <a:gd name="connsiteY12" fmla="*/ -190 h 39341"/>
                    <a:gd name="connsiteX13" fmla="*/ -1359 w 24967"/>
                    <a:gd name="connsiteY13" fmla="*/ 5062 h 39341"/>
                    <a:gd name="connsiteX14" fmla="*/ 3446 w 24967"/>
                    <a:gd name="connsiteY14" fmla="*/ 3176 h 39341"/>
                    <a:gd name="connsiteX15" fmla="*/ 8689 w 24967"/>
                    <a:gd name="connsiteY15" fmla="*/ 2556 h 39341"/>
                    <a:gd name="connsiteX16" fmla="*/ 15769 w 24967"/>
                    <a:gd name="connsiteY16" fmla="*/ 4905 h 39341"/>
                    <a:gd name="connsiteX17" fmla="*/ 18382 w 24967"/>
                    <a:gd name="connsiteY17" fmla="*/ 11289 h 39341"/>
                    <a:gd name="connsiteX18" fmla="*/ 15769 w 24967"/>
                    <a:gd name="connsiteY18" fmla="*/ 17666 h 39341"/>
                    <a:gd name="connsiteX19" fmla="*/ 8689 w 24967"/>
                    <a:gd name="connsiteY19" fmla="*/ 20023 h 39341"/>
                    <a:gd name="connsiteX20" fmla="*/ 4513 w 24967"/>
                    <a:gd name="connsiteY20" fmla="*/ 19560 h 39341"/>
                    <a:gd name="connsiteX21" fmla="*/ 270 w 24967"/>
                    <a:gd name="connsiteY21" fmla="*/ 18112 h 39341"/>
                    <a:gd name="connsiteX22" fmla="*/ 270 w 24967"/>
                    <a:gd name="connsiteY22" fmla="*/ 3749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270" y="37498"/>
                      </a:moveTo>
                      <a:lnTo>
                        <a:pt x="20764" y="37498"/>
                      </a:lnTo>
                      <a:lnTo>
                        <a:pt x="20764" y="33098"/>
                      </a:lnTo>
                      <a:lnTo>
                        <a:pt x="5050" y="33098"/>
                      </a:lnTo>
                      <a:lnTo>
                        <a:pt x="5050" y="23645"/>
                      </a:lnTo>
                      <a:cubicBezTo>
                        <a:pt x="5806" y="23904"/>
                        <a:pt x="6561" y="24097"/>
                        <a:pt x="7316" y="24224"/>
                      </a:cubicBezTo>
                      <a:cubicBezTo>
                        <a:pt x="8077" y="24351"/>
                        <a:pt x="8838" y="24414"/>
                        <a:pt x="9599" y="24414"/>
                      </a:cubicBezTo>
                      <a:cubicBezTo>
                        <a:pt x="13905" y="24414"/>
                        <a:pt x="17315" y="23234"/>
                        <a:pt x="19829" y="20874"/>
                      </a:cubicBezTo>
                      <a:cubicBezTo>
                        <a:pt x="22349" y="18515"/>
                        <a:pt x="23609" y="15320"/>
                        <a:pt x="23609" y="11289"/>
                      </a:cubicBezTo>
                      <a:cubicBezTo>
                        <a:pt x="23609" y="7138"/>
                        <a:pt x="22316" y="3909"/>
                        <a:pt x="19730" y="1605"/>
                      </a:cubicBezTo>
                      <a:cubicBezTo>
                        <a:pt x="17144" y="-694"/>
                        <a:pt x="13500" y="-1844"/>
                        <a:pt x="8797" y="-1844"/>
                      </a:cubicBezTo>
                      <a:cubicBezTo>
                        <a:pt x="7176" y="-1844"/>
                        <a:pt x="5525" y="-1706"/>
                        <a:pt x="3843" y="-1430"/>
                      </a:cubicBezTo>
                      <a:cubicBezTo>
                        <a:pt x="2167" y="-1155"/>
                        <a:pt x="433" y="-741"/>
                        <a:pt x="-1359" y="-190"/>
                      </a:cubicBezTo>
                      <a:lnTo>
                        <a:pt x="-1359" y="5062"/>
                      </a:lnTo>
                      <a:cubicBezTo>
                        <a:pt x="190" y="4218"/>
                        <a:pt x="1792" y="3590"/>
                        <a:pt x="3446" y="3176"/>
                      </a:cubicBezTo>
                      <a:cubicBezTo>
                        <a:pt x="5100" y="2763"/>
                        <a:pt x="6848" y="2556"/>
                        <a:pt x="8689" y="2556"/>
                      </a:cubicBezTo>
                      <a:cubicBezTo>
                        <a:pt x="11672" y="2556"/>
                        <a:pt x="14032" y="3339"/>
                        <a:pt x="15769" y="4905"/>
                      </a:cubicBezTo>
                      <a:cubicBezTo>
                        <a:pt x="17511" y="6470"/>
                        <a:pt x="18382" y="8599"/>
                        <a:pt x="18382" y="11289"/>
                      </a:cubicBezTo>
                      <a:cubicBezTo>
                        <a:pt x="18382" y="13974"/>
                        <a:pt x="17511" y="16100"/>
                        <a:pt x="15769" y="17666"/>
                      </a:cubicBezTo>
                      <a:cubicBezTo>
                        <a:pt x="14032" y="19237"/>
                        <a:pt x="11672" y="20023"/>
                        <a:pt x="8689" y="20023"/>
                      </a:cubicBezTo>
                      <a:cubicBezTo>
                        <a:pt x="7294" y="20023"/>
                        <a:pt x="5902" y="19868"/>
                        <a:pt x="4513" y="19560"/>
                      </a:cubicBezTo>
                      <a:cubicBezTo>
                        <a:pt x="3129" y="19251"/>
                        <a:pt x="1715" y="18768"/>
                        <a:pt x="270" y="18112"/>
                      </a:cubicBezTo>
                      <a:lnTo>
                        <a:pt x="270" y="374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2" name="Freeform: Shape 661">
                  <a:extLst>
                    <a:ext uri="{FF2B5EF4-FFF2-40B4-BE49-F238E27FC236}">
                      <a16:creationId xmlns:a16="http://schemas.microsoft.com/office/drawing/2014/main" id="{F3E765B1-67FC-41A9-96A4-A474AF4F0FC4}"/>
                    </a:ext>
                  </a:extLst>
                </p:cNvPr>
                <p:cNvSpPr/>
                <p:nvPr/>
              </p:nvSpPr>
              <p:spPr>
                <a:xfrm flipV="1">
                  <a:off x="8826118" y="4205483"/>
                  <a:ext cx="24496" cy="39283"/>
                </a:xfrm>
                <a:custGeom>
                  <a:avLst/>
                  <a:gdLst>
                    <a:gd name="connsiteX0" fmla="*/ 4975 w 24496"/>
                    <a:gd name="connsiteY0" fmla="*/ 2460 h 39283"/>
                    <a:gd name="connsiteX1" fmla="*/ 23194 w 24496"/>
                    <a:gd name="connsiteY1" fmla="*/ 2460 h 39283"/>
                    <a:gd name="connsiteX2" fmla="*/ 23194 w 24496"/>
                    <a:gd name="connsiteY2" fmla="*/ -1931 h 39283"/>
                    <a:gd name="connsiteX3" fmla="*/ -1302 w 24496"/>
                    <a:gd name="connsiteY3" fmla="*/ -1931 h 39283"/>
                    <a:gd name="connsiteX4" fmla="*/ -1302 w 24496"/>
                    <a:gd name="connsiteY4" fmla="*/ 2460 h 39283"/>
                    <a:gd name="connsiteX5" fmla="*/ 6794 w 24496"/>
                    <a:gd name="connsiteY5" fmla="*/ 10714 h 39283"/>
                    <a:gd name="connsiteX6" fmla="*/ 13245 w 24496"/>
                    <a:gd name="connsiteY6" fmla="*/ 17404 h 39283"/>
                    <a:gd name="connsiteX7" fmla="*/ 16744 w 24496"/>
                    <a:gd name="connsiteY7" fmla="*/ 22168 h 39283"/>
                    <a:gd name="connsiteX8" fmla="*/ 17744 w 24496"/>
                    <a:gd name="connsiteY8" fmla="*/ 26005 h 39283"/>
                    <a:gd name="connsiteX9" fmla="*/ 15586 w 24496"/>
                    <a:gd name="connsiteY9" fmla="*/ 31017 h 39283"/>
                    <a:gd name="connsiteX10" fmla="*/ 9962 w 24496"/>
                    <a:gd name="connsiteY10" fmla="*/ 32961 h 39283"/>
                    <a:gd name="connsiteX11" fmla="*/ 4777 w 24496"/>
                    <a:gd name="connsiteY11" fmla="*/ 32109 h 39283"/>
                    <a:gd name="connsiteX12" fmla="*/ -1046 w 24496"/>
                    <a:gd name="connsiteY12" fmla="*/ 29520 h 39283"/>
                    <a:gd name="connsiteX13" fmla="*/ -1046 w 24496"/>
                    <a:gd name="connsiteY13" fmla="*/ 34797 h 39283"/>
                    <a:gd name="connsiteX14" fmla="*/ 4843 w 24496"/>
                    <a:gd name="connsiteY14" fmla="*/ 36707 h 39283"/>
                    <a:gd name="connsiteX15" fmla="*/ 9863 w 24496"/>
                    <a:gd name="connsiteY15" fmla="*/ 37352 h 39283"/>
                    <a:gd name="connsiteX16" fmla="*/ 19423 w 24496"/>
                    <a:gd name="connsiteY16" fmla="*/ 34350 h 39283"/>
                    <a:gd name="connsiteX17" fmla="*/ 22988 w 24496"/>
                    <a:gd name="connsiteY17" fmla="*/ 26345 h 39283"/>
                    <a:gd name="connsiteX18" fmla="*/ 22094 w 24496"/>
                    <a:gd name="connsiteY18" fmla="*/ 21829 h 39283"/>
                    <a:gd name="connsiteX19" fmla="*/ 18852 w 24496"/>
                    <a:gd name="connsiteY19" fmla="*/ 16809 h 39283"/>
                    <a:gd name="connsiteX20" fmla="*/ 14742 w 24496"/>
                    <a:gd name="connsiteY20" fmla="*/ 12475 h 39283"/>
                    <a:gd name="connsiteX21" fmla="*/ 4975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975" y="2460"/>
                      </a:moveTo>
                      <a:lnTo>
                        <a:pt x="23194" y="2460"/>
                      </a:lnTo>
                      <a:lnTo>
                        <a:pt x="23194" y="-1931"/>
                      </a:lnTo>
                      <a:lnTo>
                        <a:pt x="-1302" y="-1931"/>
                      </a:lnTo>
                      <a:lnTo>
                        <a:pt x="-1302" y="2460"/>
                      </a:lnTo>
                      <a:cubicBezTo>
                        <a:pt x="677" y="4511"/>
                        <a:pt x="3376" y="7262"/>
                        <a:pt x="6794" y="10714"/>
                      </a:cubicBezTo>
                      <a:cubicBezTo>
                        <a:pt x="10218" y="14171"/>
                        <a:pt x="12369" y="16401"/>
                        <a:pt x="13245" y="17404"/>
                      </a:cubicBezTo>
                      <a:cubicBezTo>
                        <a:pt x="14916" y="19279"/>
                        <a:pt x="16082" y="20867"/>
                        <a:pt x="16744" y="22168"/>
                      </a:cubicBezTo>
                      <a:cubicBezTo>
                        <a:pt x="17411" y="23469"/>
                        <a:pt x="17744" y="24748"/>
                        <a:pt x="17744" y="26005"/>
                      </a:cubicBezTo>
                      <a:cubicBezTo>
                        <a:pt x="17744" y="28056"/>
                        <a:pt x="17025" y="29727"/>
                        <a:pt x="15586" y="31017"/>
                      </a:cubicBezTo>
                      <a:cubicBezTo>
                        <a:pt x="14147" y="32313"/>
                        <a:pt x="12272" y="32961"/>
                        <a:pt x="9962" y="32961"/>
                      </a:cubicBezTo>
                      <a:cubicBezTo>
                        <a:pt x="8324" y="32961"/>
                        <a:pt x="6596" y="32677"/>
                        <a:pt x="4777" y="32109"/>
                      </a:cubicBezTo>
                      <a:cubicBezTo>
                        <a:pt x="2963" y="31541"/>
                        <a:pt x="1022" y="30678"/>
                        <a:pt x="-1046" y="29520"/>
                      </a:cubicBezTo>
                      <a:lnTo>
                        <a:pt x="-1046" y="34797"/>
                      </a:lnTo>
                      <a:cubicBezTo>
                        <a:pt x="1055" y="35640"/>
                        <a:pt x="3018" y="36277"/>
                        <a:pt x="4843" y="36707"/>
                      </a:cubicBezTo>
                      <a:cubicBezTo>
                        <a:pt x="6673" y="37137"/>
                        <a:pt x="8347" y="37352"/>
                        <a:pt x="9863" y="37352"/>
                      </a:cubicBezTo>
                      <a:cubicBezTo>
                        <a:pt x="13860" y="37352"/>
                        <a:pt x="17047" y="36351"/>
                        <a:pt x="19423" y="34350"/>
                      </a:cubicBezTo>
                      <a:cubicBezTo>
                        <a:pt x="21799" y="32354"/>
                        <a:pt x="22988" y="29686"/>
                        <a:pt x="22988" y="26345"/>
                      </a:cubicBezTo>
                      <a:cubicBezTo>
                        <a:pt x="22988" y="24757"/>
                        <a:pt x="22690" y="23251"/>
                        <a:pt x="22094" y="21829"/>
                      </a:cubicBezTo>
                      <a:cubicBezTo>
                        <a:pt x="21504" y="20412"/>
                        <a:pt x="20424" y="18739"/>
                        <a:pt x="18852" y="16809"/>
                      </a:cubicBezTo>
                      <a:cubicBezTo>
                        <a:pt x="18422" y="16307"/>
                        <a:pt x="17052" y="14863"/>
                        <a:pt x="14742" y="12475"/>
                      </a:cubicBezTo>
                      <a:cubicBezTo>
                        <a:pt x="12438" y="10088"/>
                        <a:pt x="9182" y="6750"/>
                        <a:pt x="4975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3" name="Freeform: Shape 662">
                  <a:extLst>
                    <a:ext uri="{FF2B5EF4-FFF2-40B4-BE49-F238E27FC236}">
                      <a16:creationId xmlns:a16="http://schemas.microsoft.com/office/drawing/2014/main" id="{F0305844-A0D2-4ACD-9D97-28D70267A954}"/>
                    </a:ext>
                  </a:extLst>
                </p:cNvPr>
                <p:cNvSpPr/>
                <p:nvPr/>
              </p:nvSpPr>
              <p:spPr>
                <a:xfrm flipV="1">
                  <a:off x="8860256" y="4206178"/>
                  <a:ext cx="24810" cy="38588"/>
                </a:xfrm>
                <a:custGeom>
                  <a:avLst/>
                  <a:gdLst>
                    <a:gd name="connsiteX0" fmla="*/ -1373 w 24810"/>
                    <a:gd name="connsiteY0" fmla="*/ 36700 h 38588"/>
                    <a:gd name="connsiteX1" fmla="*/ 23437 w 24810"/>
                    <a:gd name="connsiteY1" fmla="*/ 36700 h 38588"/>
                    <a:gd name="connsiteX2" fmla="*/ 23437 w 24810"/>
                    <a:gd name="connsiteY2" fmla="*/ 34475 h 38588"/>
                    <a:gd name="connsiteX3" fmla="*/ 9427 w 24810"/>
                    <a:gd name="connsiteY3" fmla="*/ -1889 h 38588"/>
                    <a:gd name="connsiteX4" fmla="*/ 3977 w 24810"/>
                    <a:gd name="connsiteY4" fmla="*/ -1889 h 38588"/>
                    <a:gd name="connsiteX5" fmla="*/ 17160 w 24810"/>
                    <a:gd name="connsiteY5" fmla="*/ 32300 h 38588"/>
                    <a:gd name="connsiteX6" fmla="*/ -1373 w 24810"/>
                    <a:gd name="connsiteY6" fmla="*/ 32300 h 38588"/>
                    <a:gd name="connsiteX7" fmla="*/ -1373 w 24810"/>
                    <a:gd name="connsiteY7" fmla="*/ 3670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373" y="36700"/>
                      </a:moveTo>
                      <a:lnTo>
                        <a:pt x="23437" y="36700"/>
                      </a:lnTo>
                      <a:lnTo>
                        <a:pt x="23437" y="34475"/>
                      </a:lnTo>
                      <a:lnTo>
                        <a:pt x="9427" y="-1889"/>
                      </a:lnTo>
                      <a:lnTo>
                        <a:pt x="3977" y="-1889"/>
                      </a:lnTo>
                      <a:lnTo>
                        <a:pt x="17160" y="32300"/>
                      </a:lnTo>
                      <a:lnTo>
                        <a:pt x="-1373" y="32300"/>
                      </a:lnTo>
                      <a:lnTo>
                        <a:pt x="-1373" y="367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64" name="Graphic 2">
                <a:extLst>
                  <a:ext uri="{FF2B5EF4-FFF2-40B4-BE49-F238E27FC236}">
                    <a16:creationId xmlns:a16="http://schemas.microsoft.com/office/drawing/2014/main" id="{51801257-A6CA-4A3F-A87A-6B2154D808D8}"/>
                  </a:ext>
                </a:extLst>
              </p:cNvPr>
              <p:cNvGrpSpPr/>
              <p:nvPr/>
            </p:nvGrpSpPr>
            <p:grpSpPr>
              <a:xfrm>
                <a:off x="8410786" y="4265290"/>
                <a:ext cx="359161" cy="51225"/>
                <a:chOff x="8410786" y="4265290"/>
                <a:chExt cx="359161" cy="51225"/>
              </a:xfrm>
              <a:solidFill>
                <a:srgbClr val="000000"/>
              </a:solidFill>
            </p:grpSpPr>
            <p:sp>
              <p:nvSpPr>
                <p:cNvPr id="665" name="Freeform: Shape 664">
                  <a:extLst>
                    <a:ext uri="{FF2B5EF4-FFF2-40B4-BE49-F238E27FC236}">
                      <a16:creationId xmlns:a16="http://schemas.microsoft.com/office/drawing/2014/main" id="{0B8256A9-3A9C-4ACD-9263-99F6A9549499}"/>
                    </a:ext>
                  </a:extLst>
                </p:cNvPr>
                <p:cNvSpPr/>
                <p:nvPr/>
              </p:nvSpPr>
              <p:spPr>
                <a:xfrm flipV="1">
                  <a:off x="8410786" y="4275867"/>
                  <a:ext cx="22122" cy="30393"/>
                </a:xfrm>
                <a:custGeom>
                  <a:avLst/>
                  <a:gdLst>
                    <a:gd name="connsiteX0" fmla="*/ 19488 w 22122"/>
                    <a:gd name="connsiteY0" fmla="*/ 27551 h 30393"/>
                    <a:gd name="connsiteX1" fmla="*/ 19488 w 22122"/>
                    <a:gd name="connsiteY1" fmla="*/ 23052 h 30393"/>
                    <a:gd name="connsiteX2" fmla="*/ 15303 w 22122"/>
                    <a:gd name="connsiteY2" fmla="*/ 24598 h 30393"/>
                    <a:gd name="connsiteX3" fmla="*/ 10804 w 22122"/>
                    <a:gd name="connsiteY3" fmla="*/ 25119 h 30393"/>
                    <a:gd name="connsiteX4" fmla="*/ 5495 w 22122"/>
                    <a:gd name="connsiteY4" fmla="*/ 24036 h 30393"/>
                    <a:gd name="connsiteX5" fmla="*/ 3725 w 22122"/>
                    <a:gd name="connsiteY5" fmla="*/ 20777 h 30393"/>
                    <a:gd name="connsiteX6" fmla="*/ 4990 w 22122"/>
                    <a:gd name="connsiteY6" fmla="*/ 18180 h 30393"/>
                    <a:gd name="connsiteX7" fmla="*/ 10084 w 22122"/>
                    <a:gd name="connsiteY7" fmla="*/ 16386 h 30393"/>
                    <a:gd name="connsiteX8" fmla="*/ 11714 w 22122"/>
                    <a:gd name="connsiteY8" fmla="*/ 16022 h 30393"/>
                    <a:gd name="connsiteX9" fmla="*/ 18909 w 22122"/>
                    <a:gd name="connsiteY9" fmla="*/ 12962 h 30393"/>
                    <a:gd name="connsiteX10" fmla="*/ 21043 w 22122"/>
                    <a:gd name="connsiteY10" fmla="*/ 7446 h 30393"/>
                    <a:gd name="connsiteX11" fmla="*/ 17850 w 22122"/>
                    <a:gd name="connsiteY11" fmla="*/ 1053 h 30393"/>
                    <a:gd name="connsiteX12" fmla="*/ 9076 w 22122"/>
                    <a:gd name="connsiteY12" fmla="*/ -1296 h 30393"/>
                    <a:gd name="connsiteX13" fmla="*/ 4229 w 22122"/>
                    <a:gd name="connsiteY13" fmla="*/ -841 h 30393"/>
                    <a:gd name="connsiteX14" fmla="*/ -1080 w 22122"/>
                    <a:gd name="connsiteY14" fmla="*/ 515 h 30393"/>
                    <a:gd name="connsiteX15" fmla="*/ -1080 w 22122"/>
                    <a:gd name="connsiteY15" fmla="*/ 5428 h 30393"/>
                    <a:gd name="connsiteX16" fmla="*/ 4113 w 22122"/>
                    <a:gd name="connsiteY16" fmla="*/ 3368 h 30393"/>
                    <a:gd name="connsiteX17" fmla="*/ 9183 w 22122"/>
                    <a:gd name="connsiteY17" fmla="*/ 2690 h 30393"/>
                    <a:gd name="connsiteX18" fmla="*/ 14344 w 22122"/>
                    <a:gd name="connsiteY18" fmla="*/ 3840 h 30393"/>
                    <a:gd name="connsiteX19" fmla="*/ 16155 w 22122"/>
                    <a:gd name="connsiteY19" fmla="*/ 7082 h 30393"/>
                    <a:gd name="connsiteX20" fmla="*/ 14848 w 22122"/>
                    <a:gd name="connsiteY20" fmla="*/ 10051 h 30393"/>
                    <a:gd name="connsiteX21" fmla="*/ 9125 w 22122"/>
                    <a:gd name="connsiteY21" fmla="*/ 12044 h 30393"/>
                    <a:gd name="connsiteX22" fmla="*/ 7471 w 22122"/>
                    <a:gd name="connsiteY22" fmla="*/ 12433 h 30393"/>
                    <a:gd name="connsiteX23" fmla="*/ 1086 w 22122"/>
                    <a:gd name="connsiteY23" fmla="*/ 15286 h 30393"/>
                    <a:gd name="connsiteX24" fmla="*/ -874 w 22122"/>
                    <a:gd name="connsiteY24" fmla="*/ 20570 h 30393"/>
                    <a:gd name="connsiteX25" fmla="*/ 2021 w 22122"/>
                    <a:gd name="connsiteY25" fmla="*/ 26872 h 30393"/>
                    <a:gd name="connsiteX26" fmla="*/ 10242 w 22122"/>
                    <a:gd name="connsiteY26" fmla="*/ 29097 h 30393"/>
                    <a:gd name="connsiteX27" fmla="*/ 15195 w 22122"/>
                    <a:gd name="connsiteY27" fmla="*/ 28708 h 30393"/>
                    <a:gd name="connsiteX28" fmla="*/ 19488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88" y="27551"/>
                      </a:moveTo>
                      <a:lnTo>
                        <a:pt x="19488" y="23052"/>
                      </a:lnTo>
                      <a:cubicBezTo>
                        <a:pt x="18148" y="23741"/>
                        <a:pt x="16753" y="24256"/>
                        <a:pt x="15303" y="24598"/>
                      </a:cubicBezTo>
                      <a:cubicBezTo>
                        <a:pt x="13858" y="24945"/>
                        <a:pt x="12359" y="25119"/>
                        <a:pt x="10804" y="25119"/>
                      </a:cubicBezTo>
                      <a:cubicBezTo>
                        <a:pt x="8444" y="25119"/>
                        <a:pt x="6674" y="24758"/>
                        <a:pt x="5495" y="24036"/>
                      </a:cubicBezTo>
                      <a:cubicBezTo>
                        <a:pt x="4315" y="23313"/>
                        <a:pt x="3725" y="22227"/>
                        <a:pt x="3725" y="20777"/>
                      </a:cubicBezTo>
                      <a:cubicBezTo>
                        <a:pt x="3725" y="19675"/>
                        <a:pt x="4146" y="18809"/>
                        <a:pt x="4990" y="18180"/>
                      </a:cubicBezTo>
                      <a:cubicBezTo>
                        <a:pt x="5834" y="17552"/>
                        <a:pt x="7532" y="16954"/>
                        <a:pt x="10084" y="16386"/>
                      </a:cubicBezTo>
                      <a:lnTo>
                        <a:pt x="11714" y="16022"/>
                      </a:lnTo>
                      <a:cubicBezTo>
                        <a:pt x="15088" y="15300"/>
                        <a:pt x="17486" y="14280"/>
                        <a:pt x="18909" y="12962"/>
                      </a:cubicBezTo>
                      <a:cubicBezTo>
                        <a:pt x="20331" y="11644"/>
                        <a:pt x="21043" y="9805"/>
                        <a:pt x="21043" y="7446"/>
                      </a:cubicBezTo>
                      <a:cubicBezTo>
                        <a:pt x="21043" y="4755"/>
                        <a:pt x="19978" y="2624"/>
                        <a:pt x="17850" y="1053"/>
                      </a:cubicBezTo>
                      <a:cubicBezTo>
                        <a:pt x="15722" y="-513"/>
                        <a:pt x="12797" y="-1296"/>
                        <a:pt x="9076" y="-1296"/>
                      </a:cubicBezTo>
                      <a:cubicBezTo>
                        <a:pt x="7526" y="-1296"/>
                        <a:pt x="5911" y="-1144"/>
                        <a:pt x="4229" y="-841"/>
                      </a:cubicBezTo>
                      <a:cubicBezTo>
                        <a:pt x="2548" y="-538"/>
                        <a:pt x="778" y="-86"/>
                        <a:pt x="-1080" y="515"/>
                      </a:cubicBezTo>
                      <a:lnTo>
                        <a:pt x="-1080" y="5428"/>
                      </a:lnTo>
                      <a:cubicBezTo>
                        <a:pt x="678" y="4512"/>
                        <a:pt x="2410" y="3826"/>
                        <a:pt x="4113" y="3368"/>
                      </a:cubicBezTo>
                      <a:cubicBezTo>
                        <a:pt x="5817" y="2916"/>
                        <a:pt x="7507" y="2690"/>
                        <a:pt x="9183" y="2690"/>
                      </a:cubicBezTo>
                      <a:cubicBezTo>
                        <a:pt x="11422" y="2690"/>
                        <a:pt x="13142" y="3073"/>
                        <a:pt x="14344" y="3840"/>
                      </a:cubicBezTo>
                      <a:cubicBezTo>
                        <a:pt x="15551" y="4606"/>
                        <a:pt x="16155" y="5687"/>
                        <a:pt x="16155" y="7082"/>
                      </a:cubicBezTo>
                      <a:cubicBezTo>
                        <a:pt x="16155" y="8372"/>
                        <a:pt x="15719" y="9362"/>
                        <a:pt x="14848" y="10051"/>
                      </a:cubicBezTo>
                      <a:cubicBezTo>
                        <a:pt x="13983" y="10740"/>
                        <a:pt x="12075" y="11404"/>
                        <a:pt x="9125" y="12044"/>
                      </a:cubicBezTo>
                      <a:lnTo>
                        <a:pt x="7471" y="12433"/>
                      </a:lnTo>
                      <a:cubicBezTo>
                        <a:pt x="4527" y="13050"/>
                        <a:pt x="2399" y="14001"/>
                        <a:pt x="1086" y="15286"/>
                      </a:cubicBezTo>
                      <a:cubicBezTo>
                        <a:pt x="-220" y="16570"/>
                        <a:pt x="-874" y="18332"/>
                        <a:pt x="-874" y="20570"/>
                      </a:cubicBezTo>
                      <a:cubicBezTo>
                        <a:pt x="-874" y="23294"/>
                        <a:pt x="91" y="25395"/>
                        <a:pt x="2021" y="26872"/>
                      </a:cubicBezTo>
                      <a:cubicBezTo>
                        <a:pt x="3951" y="28356"/>
                        <a:pt x="6691" y="29097"/>
                        <a:pt x="10242" y="29097"/>
                      </a:cubicBezTo>
                      <a:cubicBezTo>
                        <a:pt x="11995" y="29097"/>
                        <a:pt x="13646" y="28968"/>
                        <a:pt x="15195" y="28708"/>
                      </a:cubicBezTo>
                      <a:cubicBezTo>
                        <a:pt x="16750" y="28455"/>
                        <a:pt x="18181" y="28069"/>
                        <a:pt x="19488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6" name="Freeform: Shape 665">
                  <a:extLst>
                    <a:ext uri="{FF2B5EF4-FFF2-40B4-BE49-F238E27FC236}">
                      <a16:creationId xmlns:a16="http://schemas.microsoft.com/office/drawing/2014/main" id="{29E31DBB-733F-43B3-B602-687CB8E6FD7A}"/>
                    </a:ext>
                  </a:extLst>
                </p:cNvPr>
                <p:cNvSpPr/>
                <p:nvPr/>
              </p:nvSpPr>
              <p:spPr>
                <a:xfrm flipV="1">
                  <a:off x="8438668" y="4275867"/>
                  <a:ext cx="24455" cy="30393"/>
                </a:xfrm>
                <a:custGeom>
                  <a:avLst/>
                  <a:gdLst>
                    <a:gd name="connsiteX0" fmla="*/ 13714 w 24455"/>
                    <a:gd name="connsiteY0" fmla="*/ 14004 h 30393"/>
                    <a:gd name="connsiteX1" fmla="*/ 5725 w 24455"/>
                    <a:gd name="connsiteY1" fmla="*/ 12689 h 30393"/>
                    <a:gd name="connsiteX2" fmla="*/ 3500 w 24455"/>
                    <a:gd name="connsiteY2" fmla="*/ 8190 h 30393"/>
                    <a:gd name="connsiteX3" fmla="*/ 5171 w 24455"/>
                    <a:gd name="connsiteY3" fmla="*/ 4171 h 30393"/>
                    <a:gd name="connsiteX4" fmla="*/ 9703 w 24455"/>
                    <a:gd name="connsiteY4" fmla="*/ 2690 h 30393"/>
                    <a:gd name="connsiteX5" fmla="*/ 16054 w 24455"/>
                    <a:gd name="connsiteY5" fmla="*/ 5494 h 30393"/>
                    <a:gd name="connsiteX6" fmla="*/ 18444 w 24455"/>
                    <a:gd name="connsiteY6" fmla="*/ 12945 h 30393"/>
                    <a:gd name="connsiteX7" fmla="*/ 18444 w 24455"/>
                    <a:gd name="connsiteY7" fmla="*/ 14004 h 30393"/>
                    <a:gd name="connsiteX8" fmla="*/ 13714 w 24455"/>
                    <a:gd name="connsiteY8" fmla="*/ 14004 h 30393"/>
                    <a:gd name="connsiteX9" fmla="*/ 23200 w 24455"/>
                    <a:gd name="connsiteY9" fmla="*/ 15972 h 30393"/>
                    <a:gd name="connsiteX10" fmla="*/ 23200 w 24455"/>
                    <a:gd name="connsiteY10" fmla="*/ -543 h 30393"/>
                    <a:gd name="connsiteX11" fmla="*/ 18444 w 24455"/>
                    <a:gd name="connsiteY11" fmla="*/ -543 h 30393"/>
                    <a:gd name="connsiteX12" fmla="*/ 18444 w 24455"/>
                    <a:gd name="connsiteY12" fmla="*/ 3848 h 30393"/>
                    <a:gd name="connsiteX13" fmla="*/ 14384 w 24455"/>
                    <a:gd name="connsiteY13" fmla="*/ -39 h 30393"/>
                    <a:gd name="connsiteX14" fmla="*/ 8437 w 24455"/>
                    <a:gd name="connsiteY14" fmla="*/ -1296 h 30393"/>
                    <a:gd name="connsiteX15" fmla="*/ 1366 w 24455"/>
                    <a:gd name="connsiteY15" fmla="*/ 1202 h 30393"/>
                    <a:gd name="connsiteX16" fmla="*/ -1255 w 24455"/>
                    <a:gd name="connsiteY16" fmla="*/ 7884 h 30393"/>
                    <a:gd name="connsiteX17" fmla="*/ 2011 w 24455"/>
                    <a:gd name="connsiteY17" fmla="*/ 15244 h 30393"/>
                    <a:gd name="connsiteX18" fmla="*/ 11770 w 24455"/>
                    <a:gd name="connsiteY18" fmla="*/ 17726 h 30393"/>
                    <a:gd name="connsiteX19" fmla="*/ 18444 w 24455"/>
                    <a:gd name="connsiteY19" fmla="*/ 17726 h 30393"/>
                    <a:gd name="connsiteX20" fmla="*/ 18444 w 24455"/>
                    <a:gd name="connsiteY20" fmla="*/ 18197 h 30393"/>
                    <a:gd name="connsiteX21" fmla="*/ 16286 w 24455"/>
                    <a:gd name="connsiteY21" fmla="*/ 23275 h 30393"/>
                    <a:gd name="connsiteX22" fmla="*/ 10224 w 24455"/>
                    <a:gd name="connsiteY22" fmla="*/ 25069 h 30393"/>
                    <a:gd name="connsiteX23" fmla="*/ 5386 w 24455"/>
                    <a:gd name="connsiteY23" fmla="*/ 24474 h 30393"/>
                    <a:gd name="connsiteX24" fmla="*/ 870 w 24455"/>
                    <a:gd name="connsiteY24" fmla="*/ 22688 h 30393"/>
                    <a:gd name="connsiteX25" fmla="*/ 870 w 24455"/>
                    <a:gd name="connsiteY25" fmla="*/ 27087 h 30393"/>
                    <a:gd name="connsiteX26" fmla="*/ 5932 w 24455"/>
                    <a:gd name="connsiteY26" fmla="*/ 28593 h 30393"/>
                    <a:gd name="connsiteX27" fmla="*/ 10712 w 24455"/>
                    <a:gd name="connsiteY27" fmla="*/ 29097 h 30393"/>
                    <a:gd name="connsiteX28" fmla="*/ 20098 w 24455"/>
                    <a:gd name="connsiteY28" fmla="*/ 25839 h 30393"/>
                    <a:gd name="connsiteX29" fmla="*/ 23200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14" y="14004"/>
                      </a:moveTo>
                      <a:cubicBezTo>
                        <a:pt x="9871" y="14004"/>
                        <a:pt x="7208" y="13566"/>
                        <a:pt x="5725" y="12689"/>
                      </a:cubicBezTo>
                      <a:cubicBezTo>
                        <a:pt x="4242" y="11812"/>
                        <a:pt x="3500" y="10313"/>
                        <a:pt x="3500" y="8190"/>
                      </a:cubicBezTo>
                      <a:cubicBezTo>
                        <a:pt x="3500" y="6503"/>
                        <a:pt x="4057" y="5163"/>
                        <a:pt x="5171" y="4171"/>
                      </a:cubicBezTo>
                      <a:cubicBezTo>
                        <a:pt x="6284" y="3184"/>
                        <a:pt x="7795" y="2690"/>
                        <a:pt x="9703" y="2690"/>
                      </a:cubicBezTo>
                      <a:cubicBezTo>
                        <a:pt x="12344" y="2690"/>
                        <a:pt x="14461" y="3625"/>
                        <a:pt x="16054" y="5494"/>
                      </a:cubicBezTo>
                      <a:cubicBezTo>
                        <a:pt x="17648" y="7363"/>
                        <a:pt x="18444" y="9847"/>
                        <a:pt x="18444" y="12945"/>
                      </a:cubicBezTo>
                      <a:lnTo>
                        <a:pt x="18444" y="14004"/>
                      </a:lnTo>
                      <a:lnTo>
                        <a:pt x="13714" y="14004"/>
                      </a:lnTo>
                      <a:close/>
                      <a:moveTo>
                        <a:pt x="23200" y="15972"/>
                      </a:moveTo>
                      <a:lnTo>
                        <a:pt x="23200" y="-543"/>
                      </a:lnTo>
                      <a:lnTo>
                        <a:pt x="18444" y="-543"/>
                      </a:lnTo>
                      <a:lnTo>
                        <a:pt x="18444" y="3848"/>
                      </a:lnTo>
                      <a:cubicBezTo>
                        <a:pt x="17358" y="2095"/>
                        <a:pt x="16005" y="799"/>
                        <a:pt x="14384" y="-39"/>
                      </a:cubicBezTo>
                      <a:cubicBezTo>
                        <a:pt x="12763" y="-877"/>
                        <a:pt x="10781" y="-1296"/>
                        <a:pt x="8437" y="-1296"/>
                      </a:cubicBezTo>
                      <a:cubicBezTo>
                        <a:pt x="5477" y="-1296"/>
                        <a:pt x="3120" y="-463"/>
                        <a:pt x="1366" y="1202"/>
                      </a:cubicBezTo>
                      <a:cubicBezTo>
                        <a:pt x="-381" y="2867"/>
                        <a:pt x="-1255" y="5094"/>
                        <a:pt x="-1255" y="7884"/>
                      </a:cubicBezTo>
                      <a:cubicBezTo>
                        <a:pt x="-1255" y="11137"/>
                        <a:pt x="-166" y="13590"/>
                        <a:pt x="2011" y="15244"/>
                      </a:cubicBezTo>
                      <a:cubicBezTo>
                        <a:pt x="4195" y="16899"/>
                        <a:pt x="7448" y="17726"/>
                        <a:pt x="11770" y="17726"/>
                      </a:cubicBezTo>
                      <a:lnTo>
                        <a:pt x="18444" y="17726"/>
                      </a:lnTo>
                      <a:lnTo>
                        <a:pt x="18444" y="18197"/>
                      </a:lnTo>
                      <a:cubicBezTo>
                        <a:pt x="18444" y="20386"/>
                        <a:pt x="17725" y="22078"/>
                        <a:pt x="16286" y="23275"/>
                      </a:cubicBezTo>
                      <a:cubicBezTo>
                        <a:pt x="14847" y="24471"/>
                        <a:pt x="12826" y="25069"/>
                        <a:pt x="10224" y="25069"/>
                      </a:cubicBezTo>
                      <a:cubicBezTo>
                        <a:pt x="8570" y="25069"/>
                        <a:pt x="6957" y="24871"/>
                        <a:pt x="5386" y="24474"/>
                      </a:cubicBezTo>
                      <a:cubicBezTo>
                        <a:pt x="3820" y="24077"/>
                        <a:pt x="2315" y="23482"/>
                        <a:pt x="870" y="22688"/>
                      </a:cubicBezTo>
                      <a:lnTo>
                        <a:pt x="870" y="27087"/>
                      </a:lnTo>
                      <a:cubicBezTo>
                        <a:pt x="2607" y="27760"/>
                        <a:pt x="4294" y="28262"/>
                        <a:pt x="5932" y="28593"/>
                      </a:cubicBezTo>
                      <a:cubicBezTo>
                        <a:pt x="7569" y="28929"/>
                        <a:pt x="9162" y="29097"/>
                        <a:pt x="10712" y="29097"/>
                      </a:cubicBezTo>
                      <a:cubicBezTo>
                        <a:pt x="14902" y="29097"/>
                        <a:pt x="18031" y="28011"/>
                        <a:pt x="20098" y="25839"/>
                      </a:cubicBezTo>
                      <a:cubicBezTo>
                        <a:pt x="22166" y="23672"/>
                        <a:pt x="23200" y="20383"/>
                        <a:pt x="23200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7" name="Freeform: Shape 666">
                  <a:extLst>
                    <a:ext uri="{FF2B5EF4-FFF2-40B4-BE49-F238E27FC236}">
                      <a16:creationId xmlns:a16="http://schemas.microsoft.com/office/drawing/2014/main" id="{5F4CD336-BC46-4223-B193-8C2F3C02A842}"/>
                    </a:ext>
                  </a:extLst>
                </p:cNvPr>
                <p:cNvSpPr/>
                <p:nvPr/>
              </p:nvSpPr>
              <p:spPr>
                <a:xfrm flipV="1">
                  <a:off x="8472732" y="4275867"/>
                  <a:ext cx="42260" cy="29640"/>
                </a:xfrm>
                <a:custGeom>
                  <a:avLst/>
                  <a:gdLst>
                    <a:gd name="connsiteX0" fmla="*/ 20194 w 42260"/>
                    <a:gd name="connsiteY0" fmla="*/ 22047 h 29640"/>
                    <a:gd name="connsiteX1" fmla="*/ 24462 w 42260"/>
                    <a:gd name="connsiteY1" fmla="*/ 26777 h 29640"/>
                    <a:gd name="connsiteX2" fmla="*/ 30300 w 42260"/>
                    <a:gd name="connsiteY2" fmla="*/ 28299 h 29640"/>
                    <a:gd name="connsiteX3" fmla="*/ 37280 w 42260"/>
                    <a:gd name="connsiteY3" fmla="*/ 25131 h 29640"/>
                    <a:gd name="connsiteX4" fmla="*/ 39737 w 42260"/>
                    <a:gd name="connsiteY4" fmla="*/ 16133 h 29640"/>
                    <a:gd name="connsiteX5" fmla="*/ 39737 w 42260"/>
                    <a:gd name="connsiteY5" fmla="*/ -1342 h 29640"/>
                    <a:gd name="connsiteX6" fmla="*/ 34956 w 42260"/>
                    <a:gd name="connsiteY6" fmla="*/ -1342 h 29640"/>
                    <a:gd name="connsiteX7" fmla="*/ 34956 w 42260"/>
                    <a:gd name="connsiteY7" fmla="*/ 15976 h 29640"/>
                    <a:gd name="connsiteX8" fmla="*/ 33476 w 42260"/>
                    <a:gd name="connsiteY8" fmla="*/ 22146 h 29640"/>
                    <a:gd name="connsiteX9" fmla="*/ 28985 w 42260"/>
                    <a:gd name="connsiteY9" fmla="*/ 24164 h 29640"/>
                    <a:gd name="connsiteX10" fmla="*/ 23138 w 42260"/>
                    <a:gd name="connsiteY10" fmla="*/ 21708 h 29640"/>
                    <a:gd name="connsiteX11" fmla="*/ 20996 w 42260"/>
                    <a:gd name="connsiteY11" fmla="*/ 15017 h 29640"/>
                    <a:gd name="connsiteX12" fmla="*/ 20996 w 42260"/>
                    <a:gd name="connsiteY12" fmla="*/ -1342 h 29640"/>
                    <a:gd name="connsiteX13" fmla="*/ 16216 w 42260"/>
                    <a:gd name="connsiteY13" fmla="*/ -1342 h 29640"/>
                    <a:gd name="connsiteX14" fmla="*/ 16216 w 42260"/>
                    <a:gd name="connsiteY14" fmla="*/ 15976 h 29640"/>
                    <a:gd name="connsiteX15" fmla="*/ 14744 w 42260"/>
                    <a:gd name="connsiteY15" fmla="*/ 22162 h 29640"/>
                    <a:gd name="connsiteX16" fmla="*/ 10195 w 42260"/>
                    <a:gd name="connsiteY16" fmla="*/ 24164 h 29640"/>
                    <a:gd name="connsiteX17" fmla="*/ 4398 w 42260"/>
                    <a:gd name="connsiteY17" fmla="*/ 21699 h 29640"/>
                    <a:gd name="connsiteX18" fmla="*/ 2256 w 42260"/>
                    <a:gd name="connsiteY18" fmla="*/ 15017 h 29640"/>
                    <a:gd name="connsiteX19" fmla="*/ 2256 w 42260"/>
                    <a:gd name="connsiteY19" fmla="*/ -1342 h 29640"/>
                    <a:gd name="connsiteX20" fmla="*/ -2524 w 42260"/>
                    <a:gd name="connsiteY20" fmla="*/ -1342 h 29640"/>
                    <a:gd name="connsiteX21" fmla="*/ -2524 w 42260"/>
                    <a:gd name="connsiteY21" fmla="*/ 27604 h 29640"/>
                    <a:gd name="connsiteX22" fmla="*/ 2256 w 42260"/>
                    <a:gd name="connsiteY22" fmla="*/ 27604 h 29640"/>
                    <a:gd name="connsiteX23" fmla="*/ 2256 w 42260"/>
                    <a:gd name="connsiteY23" fmla="*/ 23105 h 29640"/>
                    <a:gd name="connsiteX24" fmla="*/ 6159 w 42260"/>
                    <a:gd name="connsiteY24" fmla="*/ 27034 h 29640"/>
                    <a:gd name="connsiteX25" fmla="*/ 11560 w 42260"/>
                    <a:gd name="connsiteY25" fmla="*/ 28299 h 29640"/>
                    <a:gd name="connsiteX26" fmla="*/ 16927 w 42260"/>
                    <a:gd name="connsiteY26" fmla="*/ 26695 h 29640"/>
                    <a:gd name="connsiteX27" fmla="*/ 20194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194" y="22047"/>
                      </a:moveTo>
                      <a:cubicBezTo>
                        <a:pt x="21385" y="24186"/>
                        <a:pt x="22807" y="25763"/>
                        <a:pt x="24462" y="26777"/>
                      </a:cubicBezTo>
                      <a:cubicBezTo>
                        <a:pt x="26116" y="27792"/>
                        <a:pt x="28062" y="28299"/>
                        <a:pt x="30300" y="28299"/>
                      </a:cubicBezTo>
                      <a:cubicBezTo>
                        <a:pt x="33316" y="28299"/>
                        <a:pt x="35643" y="27243"/>
                        <a:pt x="37280" y="25131"/>
                      </a:cubicBezTo>
                      <a:cubicBezTo>
                        <a:pt x="38918" y="23025"/>
                        <a:pt x="39737" y="20026"/>
                        <a:pt x="39737" y="16133"/>
                      </a:cubicBezTo>
                      <a:lnTo>
                        <a:pt x="39737" y="-1342"/>
                      </a:lnTo>
                      <a:lnTo>
                        <a:pt x="34956" y="-1342"/>
                      </a:lnTo>
                      <a:lnTo>
                        <a:pt x="34956" y="15976"/>
                      </a:lnTo>
                      <a:cubicBezTo>
                        <a:pt x="34956" y="18750"/>
                        <a:pt x="34463" y="20806"/>
                        <a:pt x="33476" y="22146"/>
                      </a:cubicBezTo>
                      <a:cubicBezTo>
                        <a:pt x="32495" y="23491"/>
                        <a:pt x="30998" y="24164"/>
                        <a:pt x="28985" y="24164"/>
                      </a:cubicBezTo>
                      <a:cubicBezTo>
                        <a:pt x="26521" y="24164"/>
                        <a:pt x="24572" y="23345"/>
                        <a:pt x="23138" y="21708"/>
                      </a:cubicBezTo>
                      <a:cubicBezTo>
                        <a:pt x="21710" y="20076"/>
                        <a:pt x="20996" y="17845"/>
                        <a:pt x="20996" y="15017"/>
                      </a:cubicBezTo>
                      <a:lnTo>
                        <a:pt x="20996" y="-1342"/>
                      </a:lnTo>
                      <a:lnTo>
                        <a:pt x="16216" y="-1342"/>
                      </a:lnTo>
                      <a:lnTo>
                        <a:pt x="16216" y="15976"/>
                      </a:lnTo>
                      <a:cubicBezTo>
                        <a:pt x="16216" y="18766"/>
                        <a:pt x="15725" y="20828"/>
                        <a:pt x="14744" y="22162"/>
                      </a:cubicBezTo>
                      <a:cubicBezTo>
                        <a:pt x="13763" y="23497"/>
                        <a:pt x="12246" y="24164"/>
                        <a:pt x="10195" y="24164"/>
                      </a:cubicBezTo>
                      <a:cubicBezTo>
                        <a:pt x="7764" y="24164"/>
                        <a:pt x="5831" y="23342"/>
                        <a:pt x="4398" y="21699"/>
                      </a:cubicBezTo>
                      <a:cubicBezTo>
                        <a:pt x="2970" y="20056"/>
                        <a:pt x="2256" y="17829"/>
                        <a:pt x="2256" y="15017"/>
                      </a:cubicBezTo>
                      <a:lnTo>
                        <a:pt x="2256" y="-1342"/>
                      </a:lnTo>
                      <a:lnTo>
                        <a:pt x="-2524" y="-1342"/>
                      </a:lnTo>
                      <a:lnTo>
                        <a:pt x="-2524" y="27604"/>
                      </a:lnTo>
                      <a:lnTo>
                        <a:pt x="2256" y="27604"/>
                      </a:lnTo>
                      <a:lnTo>
                        <a:pt x="2256" y="23105"/>
                      </a:lnTo>
                      <a:cubicBezTo>
                        <a:pt x="3342" y="24881"/>
                        <a:pt x="4643" y="26190"/>
                        <a:pt x="6159" y="27034"/>
                      </a:cubicBezTo>
                      <a:cubicBezTo>
                        <a:pt x="7676" y="27877"/>
                        <a:pt x="9476" y="28299"/>
                        <a:pt x="11560" y="28299"/>
                      </a:cubicBezTo>
                      <a:cubicBezTo>
                        <a:pt x="13666" y="28299"/>
                        <a:pt x="15455" y="27764"/>
                        <a:pt x="16927" y="26695"/>
                      </a:cubicBezTo>
                      <a:cubicBezTo>
                        <a:pt x="18399" y="25630"/>
                        <a:pt x="19488" y="24081"/>
                        <a:pt x="20194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8" name="Freeform: Shape 667">
                  <a:extLst>
                    <a:ext uri="{FF2B5EF4-FFF2-40B4-BE49-F238E27FC236}">
                      <a16:creationId xmlns:a16="http://schemas.microsoft.com/office/drawing/2014/main" id="{DC4CF59C-AE90-45E4-9CA9-B3E76B77AAF4}"/>
                    </a:ext>
                  </a:extLst>
                </p:cNvPr>
                <p:cNvSpPr/>
                <p:nvPr/>
              </p:nvSpPr>
              <p:spPr>
                <a:xfrm flipV="1">
                  <a:off x="8524292" y="4275867"/>
                  <a:ext cx="25902" cy="40648"/>
                </a:xfrm>
                <a:custGeom>
                  <a:avLst/>
                  <a:gdLst>
                    <a:gd name="connsiteX0" fmla="*/ 3249 w 25902"/>
                    <a:gd name="connsiteY0" fmla="*/ 14674 h 40648"/>
                    <a:gd name="connsiteX1" fmla="*/ 3249 w 25902"/>
                    <a:gd name="connsiteY1" fmla="*/ -675 h 40648"/>
                    <a:gd name="connsiteX2" fmla="*/ -1531 w 25902"/>
                    <a:gd name="connsiteY2" fmla="*/ -675 h 40648"/>
                    <a:gd name="connsiteX3" fmla="*/ -1531 w 25902"/>
                    <a:gd name="connsiteY3" fmla="*/ 39278 h 40648"/>
                    <a:gd name="connsiteX4" fmla="*/ 3249 w 25902"/>
                    <a:gd name="connsiteY4" fmla="*/ 39278 h 40648"/>
                    <a:gd name="connsiteX5" fmla="*/ 3249 w 25902"/>
                    <a:gd name="connsiteY5" fmla="*/ 34887 h 40648"/>
                    <a:gd name="connsiteX6" fmla="*/ 7037 w 25902"/>
                    <a:gd name="connsiteY6" fmla="*/ 38716 h 40648"/>
                    <a:gd name="connsiteX7" fmla="*/ 12504 w 25902"/>
                    <a:gd name="connsiteY7" fmla="*/ 39973 h 40648"/>
                    <a:gd name="connsiteX8" fmla="*/ 21072 w 25902"/>
                    <a:gd name="connsiteY8" fmla="*/ 35788 h 40648"/>
                    <a:gd name="connsiteX9" fmla="*/ 24372 w 25902"/>
                    <a:gd name="connsiteY9" fmla="*/ 24780 h 40648"/>
                    <a:gd name="connsiteX10" fmla="*/ 21072 w 25902"/>
                    <a:gd name="connsiteY10" fmla="*/ 13764 h 40648"/>
                    <a:gd name="connsiteX11" fmla="*/ 12504 w 25902"/>
                    <a:gd name="connsiteY11" fmla="*/ 9580 h 40648"/>
                    <a:gd name="connsiteX12" fmla="*/ 7037 w 25902"/>
                    <a:gd name="connsiteY12" fmla="*/ 10837 h 40648"/>
                    <a:gd name="connsiteX13" fmla="*/ 3249 w 25902"/>
                    <a:gd name="connsiteY13" fmla="*/ 14674 h 40648"/>
                    <a:gd name="connsiteX14" fmla="*/ 19434 w 25902"/>
                    <a:gd name="connsiteY14" fmla="*/ 24780 h 40648"/>
                    <a:gd name="connsiteX15" fmla="*/ 17276 w 25902"/>
                    <a:gd name="connsiteY15" fmla="*/ 33009 h 40648"/>
                    <a:gd name="connsiteX16" fmla="*/ 11346 w 25902"/>
                    <a:gd name="connsiteY16" fmla="*/ 35995 h 40648"/>
                    <a:gd name="connsiteX17" fmla="*/ 5408 w 25902"/>
                    <a:gd name="connsiteY17" fmla="*/ 33009 h 40648"/>
                    <a:gd name="connsiteX18" fmla="*/ 3249 w 25902"/>
                    <a:gd name="connsiteY18" fmla="*/ 24780 h 40648"/>
                    <a:gd name="connsiteX19" fmla="*/ 5408 w 25902"/>
                    <a:gd name="connsiteY19" fmla="*/ 16551 h 40648"/>
                    <a:gd name="connsiteX20" fmla="*/ 11346 w 25902"/>
                    <a:gd name="connsiteY20" fmla="*/ 13566 h 40648"/>
                    <a:gd name="connsiteX21" fmla="*/ 17276 w 25902"/>
                    <a:gd name="connsiteY21" fmla="*/ 16551 h 40648"/>
                    <a:gd name="connsiteX22" fmla="*/ 19434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249" y="14674"/>
                      </a:moveTo>
                      <a:lnTo>
                        <a:pt x="3249" y="-675"/>
                      </a:lnTo>
                      <a:lnTo>
                        <a:pt x="-1531" y="-675"/>
                      </a:lnTo>
                      <a:lnTo>
                        <a:pt x="-1531" y="39278"/>
                      </a:lnTo>
                      <a:lnTo>
                        <a:pt x="3249" y="39278"/>
                      </a:lnTo>
                      <a:lnTo>
                        <a:pt x="3249" y="34887"/>
                      </a:lnTo>
                      <a:cubicBezTo>
                        <a:pt x="4253" y="36607"/>
                        <a:pt x="5516" y="37883"/>
                        <a:pt x="7037" y="38716"/>
                      </a:cubicBezTo>
                      <a:cubicBezTo>
                        <a:pt x="8564" y="39554"/>
                        <a:pt x="10387" y="39973"/>
                        <a:pt x="12504" y="39973"/>
                      </a:cubicBezTo>
                      <a:cubicBezTo>
                        <a:pt x="16021" y="39973"/>
                        <a:pt x="18877" y="38578"/>
                        <a:pt x="21072" y="35788"/>
                      </a:cubicBezTo>
                      <a:cubicBezTo>
                        <a:pt x="23272" y="32998"/>
                        <a:pt x="24372" y="29329"/>
                        <a:pt x="24372" y="24780"/>
                      </a:cubicBezTo>
                      <a:cubicBezTo>
                        <a:pt x="24372" y="20232"/>
                        <a:pt x="23272" y="16560"/>
                        <a:pt x="21072" y="13764"/>
                      </a:cubicBezTo>
                      <a:cubicBezTo>
                        <a:pt x="18877" y="10975"/>
                        <a:pt x="16021" y="9580"/>
                        <a:pt x="12504" y="9580"/>
                      </a:cubicBezTo>
                      <a:cubicBezTo>
                        <a:pt x="10387" y="9580"/>
                        <a:pt x="8564" y="9999"/>
                        <a:pt x="7037" y="10837"/>
                      </a:cubicBezTo>
                      <a:cubicBezTo>
                        <a:pt x="5516" y="11675"/>
                        <a:pt x="4253" y="12954"/>
                        <a:pt x="3249" y="14674"/>
                      </a:cubicBezTo>
                      <a:close/>
                      <a:moveTo>
                        <a:pt x="19434" y="24780"/>
                      </a:moveTo>
                      <a:cubicBezTo>
                        <a:pt x="19434" y="28276"/>
                        <a:pt x="18715" y="31019"/>
                        <a:pt x="17276" y="33009"/>
                      </a:cubicBezTo>
                      <a:cubicBezTo>
                        <a:pt x="15837" y="35000"/>
                        <a:pt x="13860" y="35995"/>
                        <a:pt x="11346" y="35995"/>
                      </a:cubicBezTo>
                      <a:cubicBezTo>
                        <a:pt x="8826" y="35995"/>
                        <a:pt x="6847" y="35000"/>
                        <a:pt x="5408" y="33009"/>
                      </a:cubicBezTo>
                      <a:cubicBezTo>
                        <a:pt x="3969" y="31019"/>
                        <a:pt x="3249" y="28276"/>
                        <a:pt x="3249" y="24780"/>
                      </a:cubicBezTo>
                      <a:cubicBezTo>
                        <a:pt x="3249" y="21285"/>
                        <a:pt x="3969" y="18542"/>
                        <a:pt x="5408" y="16551"/>
                      </a:cubicBezTo>
                      <a:cubicBezTo>
                        <a:pt x="6847" y="14561"/>
                        <a:pt x="8826" y="13566"/>
                        <a:pt x="11346" y="13566"/>
                      </a:cubicBezTo>
                      <a:cubicBezTo>
                        <a:pt x="13860" y="13566"/>
                        <a:pt x="15837" y="14561"/>
                        <a:pt x="17276" y="16551"/>
                      </a:cubicBezTo>
                      <a:cubicBezTo>
                        <a:pt x="18715" y="18542"/>
                        <a:pt x="19434" y="21285"/>
                        <a:pt x="19434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9" name="Freeform: Shape 668">
                  <a:extLst>
                    <a:ext uri="{FF2B5EF4-FFF2-40B4-BE49-F238E27FC236}">
                      <a16:creationId xmlns:a16="http://schemas.microsoft.com/office/drawing/2014/main" id="{A04E5186-1923-4CD1-95FE-98DA08510C10}"/>
                    </a:ext>
                  </a:extLst>
                </p:cNvPr>
                <p:cNvSpPr/>
                <p:nvPr/>
              </p:nvSpPr>
              <p:spPr>
                <a:xfrm flipV="1">
                  <a:off x="8558072" y="4265290"/>
                  <a:ext cx="4755" cy="40218"/>
                </a:xfrm>
                <a:custGeom>
                  <a:avLst/>
                  <a:gdLst>
                    <a:gd name="connsiteX0" fmla="*/ -272 w 4755"/>
                    <a:gd name="connsiteY0" fmla="*/ 38237 h 40218"/>
                    <a:gd name="connsiteX1" fmla="*/ 4484 w 4755"/>
                    <a:gd name="connsiteY1" fmla="*/ 38237 h 40218"/>
                    <a:gd name="connsiteX2" fmla="*/ 4484 w 4755"/>
                    <a:gd name="connsiteY2" fmla="*/ -1982 h 40218"/>
                    <a:gd name="connsiteX3" fmla="*/ -272 w 4755"/>
                    <a:gd name="connsiteY3" fmla="*/ -1982 h 40218"/>
                    <a:gd name="connsiteX4" fmla="*/ -272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72" y="38237"/>
                      </a:moveTo>
                      <a:lnTo>
                        <a:pt x="4484" y="38237"/>
                      </a:lnTo>
                      <a:lnTo>
                        <a:pt x="4484" y="-1982"/>
                      </a:lnTo>
                      <a:lnTo>
                        <a:pt x="-272" y="-1982"/>
                      </a:lnTo>
                      <a:lnTo>
                        <a:pt x="-272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0" name="Freeform: Shape 669">
                  <a:extLst>
                    <a:ext uri="{FF2B5EF4-FFF2-40B4-BE49-F238E27FC236}">
                      <a16:creationId xmlns:a16="http://schemas.microsoft.com/office/drawing/2014/main" id="{88CFA126-4F4D-479B-A959-48F684C3BF6A}"/>
                    </a:ext>
                  </a:extLst>
                </p:cNvPr>
                <p:cNvSpPr/>
                <p:nvPr/>
              </p:nvSpPr>
              <p:spPr>
                <a:xfrm flipV="1">
                  <a:off x="8570710" y="4275867"/>
                  <a:ext cx="26828" cy="30393"/>
                </a:xfrm>
                <a:custGeom>
                  <a:avLst/>
                  <a:gdLst>
                    <a:gd name="connsiteX0" fmla="*/ 25475 w 26828"/>
                    <a:gd name="connsiteY0" fmla="*/ 15120 h 30393"/>
                    <a:gd name="connsiteX1" fmla="*/ 25475 w 26828"/>
                    <a:gd name="connsiteY1" fmla="*/ 12796 h 30393"/>
                    <a:gd name="connsiteX2" fmla="*/ 3608 w 26828"/>
                    <a:gd name="connsiteY2" fmla="*/ 12796 h 30393"/>
                    <a:gd name="connsiteX3" fmla="*/ 6569 w 26828"/>
                    <a:gd name="connsiteY3" fmla="*/ 5312 h 30393"/>
                    <a:gd name="connsiteX4" fmla="*/ 13946 w 26828"/>
                    <a:gd name="connsiteY4" fmla="*/ 2740 h 30393"/>
                    <a:gd name="connsiteX5" fmla="*/ 19256 w 26828"/>
                    <a:gd name="connsiteY5" fmla="*/ 3410 h 30393"/>
                    <a:gd name="connsiteX6" fmla="*/ 24367 w 26828"/>
                    <a:gd name="connsiteY6" fmla="*/ 5428 h 30393"/>
                    <a:gd name="connsiteX7" fmla="*/ 24367 w 26828"/>
                    <a:gd name="connsiteY7" fmla="*/ 929 h 30393"/>
                    <a:gd name="connsiteX8" fmla="*/ 19115 w 26828"/>
                    <a:gd name="connsiteY8" fmla="*/ -725 h 30393"/>
                    <a:gd name="connsiteX9" fmla="*/ 13665 w 26828"/>
                    <a:gd name="connsiteY9" fmla="*/ -1296 h 30393"/>
                    <a:gd name="connsiteX10" fmla="*/ 2690 w 26828"/>
                    <a:gd name="connsiteY10" fmla="*/ 2732 h 30393"/>
                    <a:gd name="connsiteX11" fmla="*/ -1354 w 26828"/>
                    <a:gd name="connsiteY11" fmla="*/ 13648 h 30393"/>
                    <a:gd name="connsiteX12" fmla="*/ 2484 w 26828"/>
                    <a:gd name="connsiteY12" fmla="*/ 24921 h 30393"/>
                    <a:gd name="connsiteX13" fmla="*/ 12838 w 26828"/>
                    <a:gd name="connsiteY13" fmla="*/ 29097 h 30393"/>
                    <a:gd name="connsiteX14" fmla="*/ 22076 w 26828"/>
                    <a:gd name="connsiteY14" fmla="*/ 25334 h 30393"/>
                    <a:gd name="connsiteX15" fmla="*/ 25475 w 26828"/>
                    <a:gd name="connsiteY15" fmla="*/ 15120 h 30393"/>
                    <a:gd name="connsiteX16" fmla="*/ 20719 w 26828"/>
                    <a:gd name="connsiteY16" fmla="*/ 16518 h 30393"/>
                    <a:gd name="connsiteX17" fmla="*/ 18536 w 26828"/>
                    <a:gd name="connsiteY17" fmla="*/ 22737 h 30393"/>
                    <a:gd name="connsiteX18" fmla="*/ 12888 w 26828"/>
                    <a:gd name="connsiteY18" fmla="*/ 25069 h 30393"/>
                    <a:gd name="connsiteX19" fmla="*/ 6519 w 26828"/>
                    <a:gd name="connsiteY19" fmla="*/ 22820 h 30393"/>
                    <a:gd name="connsiteX20" fmla="*/ 3765 w 26828"/>
                    <a:gd name="connsiteY20" fmla="*/ 16485 h 30393"/>
                    <a:gd name="connsiteX21" fmla="*/ 20719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75" y="15120"/>
                      </a:moveTo>
                      <a:lnTo>
                        <a:pt x="25475" y="12796"/>
                      </a:lnTo>
                      <a:lnTo>
                        <a:pt x="3608" y="12796"/>
                      </a:lnTo>
                      <a:cubicBezTo>
                        <a:pt x="3818" y="9521"/>
                        <a:pt x="4805" y="7027"/>
                        <a:pt x="6569" y="5312"/>
                      </a:cubicBezTo>
                      <a:cubicBezTo>
                        <a:pt x="8333" y="3597"/>
                        <a:pt x="10792" y="2740"/>
                        <a:pt x="13946" y="2740"/>
                      </a:cubicBezTo>
                      <a:cubicBezTo>
                        <a:pt x="15771" y="2740"/>
                        <a:pt x="17541" y="2963"/>
                        <a:pt x="19256" y="3410"/>
                      </a:cubicBezTo>
                      <a:cubicBezTo>
                        <a:pt x="20970" y="3856"/>
                        <a:pt x="22674" y="4529"/>
                        <a:pt x="24367" y="5428"/>
                      </a:cubicBezTo>
                      <a:lnTo>
                        <a:pt x="24367" y="929"/>
                      </a:lnTo>
                      <a:cubicBezTo>
                        <a:pt x="22657" y="206"/>
                        <a:pt x="20907" y="-345"/>
                        <a:pt x="19115" y="-725"/>
                      </a:cubicBezTo>
                      <a:cubicBezTo>
                        <a:pt x="17323" y="-1106"/>
                        <a:pt x="15506" y="-1296"/>
                        <a:pt x="13665" y="-1296"/>
                      </a:cubicBezTo>
                      <a:cubicBezTo>
                        <a:pt x="9045" y="-1296"/>
                        <a:pt x="5386" y="47"/>
                        <a:pt x="2690" y="2732"/>
                      </a:cubicBezTo>
                      <a:cubicBezTo>
                        <a:pt x="-6" y="5422"/>
                        <a:pt x="-1354" y="9061"/>
                        <a:pt x="-1354" y="13648"/>
                      </a:cubicBezTo>
                      <a:cubicBezTo>
                        <a:pt x="-1354" y="18384"/>
                        <a:pt x="-75" y="22142"/>
                        <a:pt x="2484" y="24921"/>
                      </a:cubicBezTo>
                      <a:cubicBezTo>
                        <a:pt x="5042" y="27705"/>
                        <a:pt x="8493" y="29097"/>
                        <a:pt x="12838" y="29097"/>
                      </a:cubicBezTo>
                      <a:cubicBezTo>
                        <a:pt x="16730" y="29097"/>
                        <a:pt x="19810" y="27843"/>
                        <a:pt x="22076" y="25334"/>
                      </a:cubicBezTo>
                      <a:cubicBezTo>
                        <a:pt x="24342" y="22831"/>
                        <a:pt x="25475" y="19426"/>
                        <a:pt x="25475" y="15120"/>
                      </a:cubicBezTo>
                      <a:close/>
                      <a:moveTo>
                        <a:pt x="20719" y="16518"/>
                      </a:moveTo>
                      <a:cubicBezTo>
                        <a:pt x="20686" y="19115"/>
                        <a:pt x="19959" y="21188"/>
                        <a:pt x="18536" y="22737"/>
                      </a:cubicBezTo>
                      <a:cubicBezTo>
                        <a:pt x="17114" y="24292"/>
                        <a:pt x="15231" y="25069"/>
                        <a:pt x="12888" y="25069"/>
                      </a:cubicBezTo>
                      <a:cubicBezTo>
                        <a:pt x="10236" y="25069"/>
                        <a:pt x="8113" y="24320"/>
                        <a:pt x="6519" y="22820"/>
                      </a:cubicBezTo>
                      <a:cubicBezTo>
                        <a:pt x="4926" y="21320"/>
                        <a:pt x="4008" y="19209"/>
                        <a:pt x="3765" y="16485"/>
                      </a:cubicBezTo>
                      <a:lnTo>
                        <a:pt x="20719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1" name="Freeform: Shape 670">
                  <a:extLst>
                    <a:ext uri="{FF2B5EF4-FFF2-40B4-BE49-F238E27FC236}">
                      <a16:creationId xmlns:a16="http://schemas.microsoft.com/office/drawing/2014/main" id="{C638F6CC-9B6D-42AF-B5F3-CDB6FCB26E69}"/>
                    </a:ext>
                  </a:extLst>
                </p:cNvPr>
                <p:cNvSpPr/>
                <p:nvPr/>
              </p:nvSpPr>
              <p:spPr>
                <a:xfrm flipV="1">
                  <a:off x="8603224" y="4275867"/>
                  <a:ext cx="22122" cy="30393"/>
                </a:xfrm>
                <a:custGeom>
                  <a:avLst/>
                  <a:gdLst>
                    <a:gd name="connsiteX0" fmla="*/ 19508 w 22122"/>
                    <a:gd name="connsiteY0" fmla="*/ 27551 h 30393"/>
                    <a:gd name="connsiteX1" fmla="*/ 19508 w 22122"/>
                    <a:gd name="connsiteY1" fmla="*/ 23052 h 30393"/>
                    <a:gd name="connsiteX2" fmla="*/ 15323 w 22122"/>
                    <a:gd name="connsiteY2" fmla="*/ 24598 h 30393"/>
                    <a:gd name="connsiteX3" fmla="*/ 10824 w 22122"/>
                    <a:gd name="connsiteY3" fmla="*/ 25119 h 30393"/>
                    <a:gd name="connsiteX4" fmla="*/ 5515 w 22122"/>
                    <a:gd name="connsiteY4" fmla="*/ 24036 h 30393"/>
                    <a:gd name="connsiteX5" fmla="*/ 3745 w 22122"/>
                    <a:gd name="connsiteY5" fmla="*/ 20777 h 30393"/>
                    <a:gd name="connsiteX6" fmla="*/ 5010 w 22122"/>
                    <a:gd name="connsiteY6" fmla="*/ 18180 h 30393"/>
                    <a:gd name="connsiteX7" fmla="*/ 10105 w 22122"/>
                    <a:gd name="connsiteY7" fmla="*/ 16386 h 30393"/>
                    <a:gd name="connsiteX8" fmla="*/ 11734 w 22122"/>
                    <a:gd name="connsiteY8" fmla="*/ 16022 h 30393"/>
                    <a:gd name="connsiteX9" fmla="*/ 18929 w 22122"/>
                    <a:gd name="connsiteY9" fmla="*/ 12962 h 30393"/>
                    <a:gd name="connsiteX10" fmla="*/ 21063 w 22122"/>
                    <a:gd name="connsiteY10" fmla="*/ 7446 h 30393"/>
                    <a:gd name="connsiteX11" fmla="*/ 17870 w 22122"/>
                    <a:gd name="connsiteY11" fmla="*/ 1053 h 30393"/>
                    <a:gd name="connsiteX12" fmla="*/ 9096 w 22122"/>
                    <a:gd name="connsiteY12" fmla="*/ -1296 h 30393"/>
                    <a:gd name="connsiteX13" fmla="*/ 4249 w 22122"/>
                    <a:gd name="connsiteY13" fmla="*/ -841 h 30393"/>
                    <a:gd name="connsiteX14" fmla="*/ -1060 w 22122"/>
                    <a:gd name="connsiteY14" fmla="*/ 515 h 30393"/>
                    <a:gd name="connsiteX15" fmla="*/ -1060 w 22122"/>
                    <a:gd name="connsiteY15" fmla="*/ 5428 h 30393"/>
                    <a:gd name="connsiteX16" fmla="*/ 4134 w 22122"/>
                    <a:gd name="connsiteY16" fmla="*/ 3368 h 30393"/>
                    <a:gd name="connsiteX17" fmla="*/ 9203 w 22122"/>
                    <a:gd name="connsiteY17" fmla="*/ 2690 h 30393"/>
                    <a:gd name="connsiteX18" fmla="*/ 14364 w 22122"/>
                    <a:gd name="connsiteY18" fmla="*/ 3840 h 30393"/>
                    <a:gd name="connsiteX19" fmla="*/ 16175 w 22122"/>
                    <a:gd name="connsiteY19" fmla="*/ 7082 h 30393"/>
                    <a:gd name="connsiteX20" fmla="*/ 14868 w 22122"/>
                    <a:gd name="connsiteY20" fmla="*/ 10051 h 30393"/>
                    <a:gd name="connsiteX21" fmla="*/ 9145 w 22122"/>
                    <a:gd name="connsiteY21" fmla="*/ 12044 h 30393"/>
                    <a:gd name="connsiteX22" fmla="*/ 7491 w 22122"/>
                    <a:gd name="connsiteY22" fmla="*/ 12433 h 30393"/>
                    <a:gd name="connsiteX23" fmla="*/ 1107 w 22122"/>
                    <a:gd name="connsiteY23" fmla="*/ 15286 h 30393"/>
                    <a:gd name="connsiteX24" fmla="*/ -853 w 22122"/>
                    <a:gd name="connsiteY24" fmla="*/ 20570 h 30393"/>
                    <a:gd name="connsiteX25" fmla="*/ 2041 w 22122"/>
                    <a:gd name="connsiteY25" fmla="*/ 26872 h 30393"/>
                    <a:gd name="connsiteX26" fmla="*/ 10262 w 22122"/>
                    <a:gd name="connsiteY26" fmla="*/ 29097 h 30393"/>
                    <a:gd name="connsiteX27" fmla="*/ 15216 w 22122"/>
                    <a:gd name="connsiteY27" fmla="*/ 28708 h 30393"/>
                    <a:gd name="connsiteX28" fmla="*/ 19508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08" y="27551"/>
                      </a:moveTo>
                      <a:lnTo>
                        <a:pt x="19508" y="23052"/>
                      </a:lnTo>
                      <a:cubicBezTo>
                        <a:pt x="18168" y="23741"/>
                        <a:pt x="16773" y="24256"/>
                        <a:pt x="15323" y="24598"/>
                      </a:cubicBezTo>
                      <a:cubicBezTo>
                        <a:pt x="13879" y="24945"/>
                        <a:pt x="12379" y="25119"/>
                        <a:pt x="10824" y="25119"/>
                      </a:cubicBezTo>
                      <a:cubicBezTo>
                        <a:pt x="8464" y="25119"/>
                        <a:pt x="6695" y="24758"/>
                        <a:pt x="5515" y="24036"/>
                      </a:cubicBezTo>
                      <a:cubicBezTo>
                        <a:pt x="4335" y="23313"/>
                        <a:pt x="3745" y="22227"/>
                        <a:pt x="3745" y="20777"/>
                      </a:cubicBezTo>
                      <a:cubicBezTo>
                        <a:pt x="3745" y="19675"/>
                        <a:pt x="4167" y="18809"/>
                        <a:pt x="5010" y="18180"/>
                      </a:cubicBezTo>
                      <a:cubicBezTo>
                        <a:pt x="5854" y="17552"/>
                        <a:pt x="7552" y="16954"/>
                        <a:pt x="10105" y="16386"/>
                      </a:cubicBezTo>
                      <a:lnTo>
                        <a:pt x="11734" y="16022"/>
                      </a:lnTo>
                      <a:cubicBezTo>
                        <a:pt x="15108" y="15300"/>
                        <a:pt x="17507" y="14280"/>
                        <a:pt x="18929" y="12962"/>
                      </a:cubicBezTo>
                      <a:cubicBezTo>
                        <a:pt x="20352" y="11644"/>
                        <a:pt x="21063" y="9805"/>
                        <a:pt x="21063" y="7446"/>
                      </a:cubicBezTo>
                      <a:cubicBezTo>
                        <a:pt x="21063" y="4755"/>
                        <a:pt x="19999" y="2624"/>
                        <a:pt x="17870" y="1053"/>
                      </a:cubicBezTo>
                      <a:cubicBezTo>
                        <a:pt x="15742" y="-513"/>
                        <a:pt x="12817" y="-1296"/>
                        <a:pt x="9096" y="-1296"/>
                      </a:cubicBezTo>
                      <a:cubicBezTo>
                        <a:pt x="7546" y="-1296"/>
                        <a:pt x="5931" y="-1144"/>
                        <a:pt x="4249" y="-841"/>
                      </a:cubicBezTo>
                      <a:cubicBezTo>
                        <a:pt x="2568" y="-538"/>
                        <a:pt x="798" y="-86"/>
                        <a:pt x="-1060" y="515"/>
                      </a:cubicBezTo>
                      <a:lnTo>
                        <a:pt x="-1060" y="5428"/>
                      </a:lnTo>
                      <a:cubicBezTo>
                        <a:pt x="699" y="4512"/>
                        <a:pt x="2430" y="3826"/>
                        <a:pt x="4134" y="3368"/>
                      </a:cubicBezTo>
                      <a:cubicBezTo>
                        <a:pt x="5837" y="2916"/>
                        <a:pt x="7527" y="2690"/>
                        <a:pt x="9203" y="2690"/>
                      </a:cubicBezTo>
                      <a:cubicBezTo>
                        <a:pt x="11442" y="2690"/>
                        <a:pt x="13162" y="3073"/>
                        <a:pt x="14364" y="3840"/>
                      </a:cubicBezTo>
                      <a:cubicBezTo>
                        <a:pt x="15571" y="4606"/>
                        <a:pt x="16175" y="5687"/>
                        <a:pt x="16175" y="7082"/>
                      </a:cubicBezTo>
                      <a:cubicBezTo>
                        <a:pt x="16175" y="8372"/>
                        <a:pt x="15739" y="9362"/>
                        <a:pt x="14868" y="10051"/>
                      </a:cubicBezTo>
                      <a:cubicBezTo>
                        <a:pt x="14003" y="10740"/>
                        <a:pt x="12095" y="11404"/>
                        <a:pt x="9145" y="12044"/>
                      </a:cubicBezTo>
                      <a:lnTo>
                        <a:pt x="7491" y="12433"/>
                      </a:lnTo>
                      <a:cubicBezTo>
                        <a:pt x="4547" y="13050"/>
                        <a:pt x="2419" y="14001"/>
                        <a:pt x="1107" y="15286"/>
                      </a:cubicBezTo>
                      <a:cubicBezTo>
                        <a:pt x="-200" y="16570"/>
                        <a:pt x="-853" y="18332"/>
                        <a:pt x="-853" y="20570"/>
                      </a:cubicBezTo>
                      <a:cubicBezTo>
                        <a:pt x="-853" y="23294"/>
                        <a:pt x="112" y="25395"/>
                        <a:pt x="2041" y="26872"/>
                      </a:cubicBezTo>
                      <a:cubicBezTo>
                        <a:pt x="3971" y="28356"/>
                        <a:pt x="6711" y="29097"/>
                        <a:pt x="10262" y="29097"/>
                      </a:cubicBezTo>
                      <a:cubicBezTo>
                        <a:pt x="12015" y="29097"/>
                        <a:pt x="13666" y="28968"/>
                        <a:pt x="15216" y="28708"/>
                      </a:cubicBezTo>
                      <a:cubicBezTo>
                        <a:pt x="16771" y="28455"/>
                        <a:pt x="18201" y="28069"/>
                        <a:pt x="19508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2" name="Freeform: Shape 671">
                  <a:extLst>
                    <a:ext uri="{FF2B5EF4-FFF2-40B4-BE49-F238E27FC236}">
                      <a16:creationId xmlns:a16="http://schemas.microsoft.com/office/drawing/2014/main" id="{1045D37E-FD6F-45F9-B3AB-F41CF206BCED}"/>
                    </a:ext>
                  </a:extLst>
                </p:cNvPr>
                <p:cNvSpPr/>
                <p:nvPr/>
              </p:nvSpPr>
              <p:spPr>
                <a:xfrm flipV="1">
                  <a:off x="8627930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3" name="Freeform: Shape 672">
                  <a:extLst>
                    <a:ext uri="{FF2B5EF4-FFF2-40B4-BE49-F238E27FC236}">
                      <a16:creationId xmlns:a16="http://schemas.microsoft.com/office/drawing/2014/main" id="{62AE907D-AD72-4203-A6C3-E50D4023B30E}"/>
                    </a:ext>
                  </a:extLst>
                </p:cNvPr>
                <p:cNvSpPr/>
                <p:nvPr/>
              </p:nvSpPr>
              <p:spPr>
                <a:xfrm flipV="1">
                  <a:off x="8650362" y="4281475"/>
                  <a:ext cx="33130" cy="14936"/>
                </a:xfrm>
                <a:custGeom>
                  <a:avLst/>
                  <a:gdLst>
                    <a:gd name="connsiteX0" fmla="*/ -2051 w 33130"/>
                    <a:gd name="connsiteY0" fmla="*/ 13383 h 14936"/>
                    <a:gd name="connsiteX1" fmla="*/ 31079 w 33130"/>
                    <a:gd name="connsiteY1" fmla="*/ 13383 h 14936"/>
                    <a:gd name="connsiteX2" fmla="*/ 31079 w 33130"/>
                    <a:gd name="connsiteY2" fmla="*/ 9041 h 14936"/>
                    <a:gd name="connsiteX3" fmla="*/ -2051 w 33130"/>
                    <a:gd name="connsiteY3" fmla="*/ 9041 h 14936"/>
                    <a:gd name="connsiteX4" fmla="*/ -2051 w 33130"/>
                    <a:gd name="connsiteY4" fmla="*/ 13383 h 14936"/>
                    <a:gd name="connsiteX5" fmla="*/ -2051 w 33130"/>
                    <a:gd name="connsiteY5" fmla="*/ 2839 h 14936"/>
                    <a:gd name="connsiteX6" fmla="*/ 31079 w 33130"/>
                    <a:gd name="connsiteY6" fmla="*/ 2839 h 14936"/>
                    <a:gd name="connsiteX7" fmla="*/ 31079 w 33130"/>
                    <a:gd name="connsiteY7" fmla="*/ -1553 h 14936"/>
                    <a:gd name="connsiteX8" fmla="*/ -2051 w 33130"/>
                    <a:gd name="connsiteY8" fmla="*/ -1553 h 14936"/>
                    <a:gd name="connsiteX9" fmla="*/ -2051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51" y="13383"/>
                      </a:moveTo>
                      <a:lnTo>
                        <a:pt x="31079" y="13383"/>
                      </a:lnTo>
                      <a:lnTo>
                        <a:pt x="31079" y="9041"/>
                      </a:lnTo>
                      <a:lnTo>
                        <a:pt x="-2051" y="9041"/>
                      </a:lnTo>
                      <a:lnTo>
                        <a:pt x="-2051" y="13383"/>
                      </a:lnTo>
                      <a:close/>
                      <a:moveTo>
                        <a:pt x="-2051" y="2839"/>
                      </a:moveTo>
                      <a:lnTo>
                        <a:pt x="31079" y="2839"/>
                      </a:lnTo>
                      <a:lnTo>
                        <a:pt x="31079" y="-1553"/>
                      </a:lnTo>
                      <a:lnTo>
                        <a:pt x="-2051" y="-1553"/>
                      </a:lnTo>
                      <a:lnTo>
                        <a:pt x="-2051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4" name="Freeform: Shape 673">
                  <a:extLst>
                    <a:ext uri="{FF2B5EF4-FFF2-40B4-BE49-F238E27FC236}">
                      <a16:creationId xmlns:a16="http://schemas.microsoft.com/office/drawing/2014/main" id="{0BC1E435-73FA-4E76-ACEB-7E75245FC15E}"/>
                    </a:ext>
                  </a:extLst>
                </p:cNvPr>
                <p:cNvSpPr/>
                <p:nvPr/>
              </p:nvSpPr>
              <p:spPr>
                <a:xfrm flipV="1">
                  <a:off x="8689104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5" name="Freeform: Shape 674">
                  <a:extLst>
                    <a:ext uri="{FF2B5EF4-FFF2-40B4-BE49-F238E27FC236}">
                      <a16:creationId xmlns:a16="http://schemas.microsoft.com/office/drawing/2014/main" id="{3D040F5B-9C29-4686-AA17-B49A799160FD}"/>
                    </a:ext>
                  </a:extLst>
                </p:cNvPr>
                <p:cNvSpPr/>
                <p:nvPr/>
              </p:nvSpPr>
              <p:spPr>
                <a:xfrm flipV="1">
                  <a:off x="8711743" y="4266919"/>
                  <a:ext cx="22974" cy="38588"/>
                </a:xfrm>
                <a:custGeom>
                  <a:avLst/>
                  <a:gdLst>
                    <a:gd name="connsiteX0" fmla="*/ -704 w 22974"/>
                    <a:gd name="connsiteY0" fmla="*/ 2508 h 38588"/>
                    <a:gd name="connsiteX1" fmla="*/ 7823 w 22974"/>
                    <a:gd name="connsiteY1" fmla="*/ 2508 h 38588"/>
                    <a:gd name="connsiteX2" fmla="*/ 7823 w 22974"/>
                    <a:gd name="connsiteY2" fmla="*/ 31951 h 38588"/>
                    <a:gd name="connsiteX3" fmla="*/ -1456 w 22974"/>
                    <a:gd name="connsiteY3" fmla="*/ 30090 h 38588"/>
                    <a:gd name="connsiteX4" fmla="*/ -1456 w 22974"/>
                    <a:gd name="connsiteY4" fmla="*/ 34845 h 38588"/>
                    <a:gd name="connsiteX5" fmla="*/ 7773 w 22974"/>
                    <a:gd name="connsiteY5" fmla="*/ 36706 h 38588"/>
                    <a:gd name="connsiteX6" fmla="*/ 12992 w 22974"/>
                    <a:gd name="connsiteY6" fmla="*/ 36706 h 38588"/>
                    <a:gd name="connsiteX7" fmla="*/ 12992 w 22974"/>
                    <a:gd name="connsiteY7" fmla="*/ 2508 h 38588"/>
                    <a:gd name="connsiteX8" fmla="*/ 21519 w 22974"/>
                    <a:gd name="connsiteY8" fmla="*/ 2508 h 38588"/>
                    <a:gd name="connsiteX9" fmla="*/ 21519 w 22974"/>
                    <a:gd name="connsiteY9" fmla="*/ -1883 h 38588"/>
                    <a:gd name="connsiteX10" fmla="*/ -704 w 22974"/>
                    <a:gd name="connsiteY10" fmla="*/ -1883 h 38588"/>
                    <a:gd name="connsiteX11" fmla="*/ -704 w 22974"/>
                    <a:gd name="connsiteY11" fmla="*/ 250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04" y="2508"/>
                      </a:moveTo>
                      <a:lnTo>
                        <a:pt x="7823" y="2508"/>
                      </a:lnTo>
                      <a:lnTo>
                        <a:pt x="7823" y="31951"/>
                      </a:lnTo>
                      <a:lnTo>
                        <a:pt x="-1456" y="30090"/>
                      </a:lnTo>
                      <a:lnTo>
                        <a:pt x="-1456" y="34845"/>
                      </a:lnTo>
                      <a:lnTo>
                        <a:pt x="7773" y="36706"/>
                      </a:lnTo>
                      <a:lnTo>
                        <a:pt x="12992" y="36706"/>
                      </a:lnTo>
                      <a:lnTo>
                        <a:pt x="12992" y="2508"/>
                      </a:lnTo>
                      <a:lnTo>
                        <a:pt x="21519" y="2508"/>
                      </a:lnTo>
                      <a:lnTo>
                        <a:pt x="21519" y="-1883"/>
                      </a:lnTo>
                      <a:lnTo>
                        <a:pt x="-704" y="-1883"/>
                      </a:lnTo>
                      <a:lnTo>
                        <a:pt x="-704" y="2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6" name="Freeform: Shape 675">
                  <a:extLst>
                    <a:ext uri="{FF2B5EF4-FFF2-40B4-BE49-F238E27FC236}">
                      <a16:creationId xmlns:a16="http://schemas.microsoft.com/office/drawing/2014/main" id="{3F52BEAF-E5FE-4C2D-9B9A-F1AF9C48D907}"/>
                    </a:ext>
                  </a:extLst>
                </p:cNvPr>
                <p:cNvSpPr/>
                <p:nvPr/>
              </p:nvSpPr>
              <p:spPr>
                <a:xfrm flipV="1">
                  <a:off x="8743301" y="4266224"/>
                  <a:ext cx="26646" cy="40036"/>
                </a:xfrm>
                <a:custGeom>
                  <a:avLst/>
                  <a:gdLst>
                    <a:gd name="connsiteX0" fmla="*/ 12360 w 26646"/>
                    <a:gd name="connsiteY0" fmla="*/ 20243 h 40036"/>
                    <a:gd name="connsiteX1" fmla="*/ 6785 w 26646"/>
                    <a:gd name="connsiteY1" fmla="*/ 17837 h 40036"/>
                    <a:gd name="connsiteX2" fmla="*/ 4734 w 26646"/>
                    <a:gd name="connsiteY2" fmla="*/ 11254 h 40036"/>
                    <a:gd name="connsiteX3" fmla="*/ 6785 w 26646"/>
                    <a:gd name="connsiteY3" fmla="*/ 4671 h 40036"/>
                    <a:gd name="connsiteX4" fmla="*/ 12360 w 26646"/>
                    <a:gd name="connsiteY4" fmla="*/ 2256 h 40036"/>
                    <a:gd name="connsiteX5" fmla="*/ 17925 w 26646"/>
                    <a:gd name="connsiteY5" fmla="*/ 4671 h 40036"/>
                    <a:gd name="connsiteX6" fmla="*/ 19976 w 26646"/>
                    <a:gd name="connsiteY6" fmla="*/ 11254 h 40036"/>
                    <a:gd name="connsiteX7" fmla="*/ 17925 w 26646"/>
                    <a:gd name="connsiteY7" fmla="*/ 17837 h 40036"/>
                    <a:gd name="connsiteX8" fmla="*/ 12360 w 26646"/>
                    <a:gd name="connsiteY8" fmla="*/ 20243 h 40036"/>
                    <a:gd name="connsiteX9" fmla="*/ 22722 w 26646"/>
                    <a:gd name="connsiteY9" fmla="*/ 36610 h 40036"/>
                    <a:gd name="connsiteX10" fmla="*/ 22722 w 26646"/>
                    <a:gd name="connsiteY10" fmla="*/ 31855 h 40036"/>
                    <a:gd name="connsiteX11" fmla="*/ 18752 w 26646"/>
                    <a:gd name="connsiteY11" fmla="*/ 33269 h 40036"/>
                    <a:gd name="connsiteX12" fmla="*/ 14783 w 26646"/>
                    <a:gd name="connsiteY12" fmla="*/ 33765 h 40036"/>
                    <a:gd name="connsiteX13" fmla="*/ 6885 w 26646"/>
                    <a:gd name="connsiteY13" fmla="*/ 30275 h 40036"/>
                    <a:gd name="connsiteX14" fmla="*/ 3775 w 26646"/>
                    <a:gd name="connsiteY14" fmla="*/ 19731 h 40036"/>
                    <a:gd name="connsiteX15" fmla="*/ 7596 w 26646"/>
                    <a:gd name="connsiteY15" fmla="*/ 23179 h 40036"/>
                    <a:gd name="connsiteX16" fmla="*/ 12666 w 26646"/>
                    <a:gd name="connsiteY16" fmla="*/ 24378 h 40036"/>
                    <a:gd name="connsiteX17" fmla="*/ 21854 w 26646"/>
                    <a:gd name="connsiteY17" fmla="*/ 20847 h 40036"/>
                    <a:gd name="connsiteX18" fmla="*/ 25228 w 26646"/>
                    <a:gd name="connsiteY18" fmla="*/ 11254 h 40036"/>
                    <a:gd name="connsiteX19" fmla="*/ 21713 w 26646"/>
                    <a:gd name="connsiteY19" fmla="*/ 1710 h 40036"/>
                    <a:gd name="connsiteX20" fmla="*/ 12360 w 26646"/>
                    <a:gd name="connsiteY20" fmla="*/ -1880 h 40036"/>
                    <a:gd name="connsiteX21" fmla="*/ 2121 w 26646"/>
                    <a:gd name="connsiteY21" fmla="*/ 3248 h 40036"/>
                    <a:gd name="connsiteX22" fmla="*/ -1419 w 26646"/>
                    <a:gd name="connsiteY22" fmla="*/ 18126 h 40036"/>
                    <a:gd name="connsiteX23" fmla="*/ 2923 w 26646"/>
                    <a:gd name="connsiteY23" fmla="*/ 32715 h 40036"/>
                    <a:gd name="connsiteX24" fmla="*/ 14576 w 26646"/>
                    <a:gd name="connsiteY24" fmla="*/ 38157 h 40036"/>
                    <a:gd name="connsiteX25" fmla="*/ 18546 w 26646"/>
                    <a:gd name="connsiteY25" fmla="*/ 37768 h 40036"/>
                    <a:gd name="connsiteX26" fmla="*/ 22722 w 26646"/>
                    <a:gd name="connsiteY26" fmla="*/ 36610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360" y="20243"/>
                      </a:moveTo>
                      <a:cubicBezTo>
                        <a:pt x="10016" y="20243"/>
                        <a:pt x="8158" y="19441"/>
                        <a:pt x="6785" y="17837"/>
                      </a:cubicBezTo>
                      <a:cubicBezTo>
                        <a:pt x="5418" y="16238"/>
                        <a:pt x="4734" y="14043"/>
                        <a:pt x="4734" y="11254"/>
                      </a:cubicBezTo>
                      <a:cubicBezTo>
                        <a:pt x="4734" y="8480"/>
                        <a:pt x="5418" y="6286"/>
                        <a:pt x="6785" y="4671"/>
                      </a:cubicBezTo>
                      <a:cubicBezTo>
                        <a:pt x="8158" y="3061"/>
                        <a:pt x="10016" y="2256"/>
                        <a:pt x="12360" y="2256"/>
                      </a:cubicBezTo>
                      <a:cubicBezTo>
                        <a:pt x="14703" y="2256"/>
                        <a:pt x="16558" y="3061"/>
                        <a:pt x="17925" y="4671"/>
                      </a:cubicBezTo>
                      <a:cubicBezTo>
                        <a:pt x="19293" y="6286"/>
                        <a:pt x="19976" y="8480"/>
                        <a:pt x="19976" y="11254"/>
                      </a:cubicBezTo>
                      <a:cubicBezTo>
                        <a:pt x="19976" y="14043"/>
                        <a:pt x="19293" y="16238"/>
                        <a:pt x="17925" y="17837"/>
                      </a:cubicBezTo>
                      <a:cubicBezTo>
                        <a:pt x="16558" y="19441"/>
                        <a:pt x="14703" y="20243"/>
                        <a:pt x="12360" y="20243"/>
                      </a:cubicBezTo>
                      <a:close/>
                      <a:moveTo>
                        <a:pt x="22722" y="36610"/>
                      </a:moveTo>
                      <a:lnTo>
                        <a:pt x="22722" y="31855"/>
                      </a:lnTo>
                      <a:cubicBezTo>
                        <a:pt x="21410" y="32472"/>
                        <a:pt x="20087" y="32944"/>
                        <a:pt x="18752" y="33269"/>
                      </a:cubicBezTo>
                      <a:cubicBezTo>
                        <a:pt x="17418" y="33600"/>
                        <a:pt x="16095" y="33765"/>
                        <a:pt x="14783" y="33765"/>
                      </a:cubicBezTo>
                      <a:cubicBezTo>
                        <a:pt x="11337" y="33765"/>
                        <a:pt x="8704" y="32602"/>
                        <a:pt x="6885" y="30275"/>
                      </a:cubicBezTo>
                      <a:cubicBezTo>
                        <a:pt x="5071" y="27948"/>
                        <a:pt x="4034" y="24434"/>
                        <a:pt x="3775" y="19731"/>
                      </a:cubicBezTo>
                      <a:cubicBezTo>
                        <a:pt x="4790" y="21230"/>
                        <a:pt x="6063" y="22380"/>
                        <a:pt x="7596" y="23179"/>
                      </a:cubicBezTo>
                      <a:cubicBezTo>
                        <a:pt x="9134" y="23979"/>
                        <a:pt x="10824" y="24378"/>
                        <a:pt x="12666" y="24378"/>
                      </a:cubicBezTo>
                      <a:cubicBezTo>
                        <a:pt x="16542" y="24378"/>
                        <a:pt x="19604" y="23201"/>
                        <a:pt x="21854" y="20847"/>
                      </a:cubicBezTo>
                      <a:cubicBezTo>
                        <a:pt x="24103" y="18498"/>
                        <a:pt x="25228" y="15301"/>
                        <a:pt x="25228" y="11254"/>
                      </a:cubicBezTo>
                      <a:cubicBezTo>
                        <a:pt x="25228" y="7289"/>
                        <a:pt x="24056" y="4108"/>
                        <a:pt x="21713" y="1710"/>
                      </a:cubicBezTo>
                      <a:cubicBezTo>
                        <a:pt x="19370" y="-683"/>
                        <a:pt x="16252" y="-1880"/>
                        <a:pt x="12360" y="-1880"/>
                      </a:cubicBezTo>
                      <a:cubicBezTo>
                        <a:pt x="7894" y="-1880"/>
                        <a:pt x="4481" y="-170"/>
                        <a:pt x="2121" y="3248"/>
                      </a:cubicBezTo>
                      <a:cubicBezTo>
                        <a:pt x="-239" y="6672"/>
                        <a:pt x="-1419" y="11631"/>
                        <a:pt x="-1419" y="18126"/>
                      </a:cubicBezTo>
                      <a:cubicBezTo>
                        <a:pt x="-1419" y="24224"/>
                        <a:pt x="29" y="29087"/>
                        <a:pt x="2923" y="32715"/>
                      </a:cubicBezTo>
                      <a:cubicBezTo>
                        <a:pt x="5818" y="36343"/>
                        <a:pt x="9702" y="38157"/>
                        <a:pt x="14576" y="38157"/>
                      </a:cubicBezTo>
                      <a:cubicBezTo>
                        <a:pt x="15888" y="38157"/>
                        <a:pt x="17211" y="38027"/>
                        <a:pt x="18546" y="37768"/>
                      </a:cubicBezTo>
                      <a:cubicBezTo>
                        <a:pt x="19880" y="37509"/>
                        <a:pt x="21272" y="37123"/>
                        <a:pt x="22722" y="366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77" name="Graphic 2">
                <a:extLst>
                  <a:ext uri="{FF2B5EF4-FFF2-40B4-BE49-F238E27FC236}">
                    <a16:creationId xmlns:a16="http://schemas.microsoft.com/office/drawing/2014/main" id="{8B3D23EF-38AB-49B6-AFDF-C1BBFE8F6D26}"/>
                  </a:ext>
                </a:extLst>
              </p:cNvPr>
              <p:cNvGrpSpPr/>
              <p:nvPr/>
            </p:nvGrpSpPr>
            <p:grpSpPr>
              <a:xfrm>
                <a:off x="8388287" y="4324559"/>
                <a:ext cx="402573" cy="40970"/>
                <a:chOff x="8388287" y="4324559"/>
                <a:chExt cx="402573" cy="40970"/>
              </a:xfrm>
              <a:solidFill>
                <a:srgbClr val="000000"/>
              </a:solidFill>
            </p:grpSpPr>
            <p:sp>
              <p:nvSpPr>
                <p:cNvPr id="678" name="Freeform: Shape 677">
                  <a:extLst>
                    <a:ext uri="{FF2B5EF4-FFF2-40B4-BE49-F238E27FC236}">
                      <a16:creationId xmlns:a16="http://schemas.microsoft.com/office/drawing/2014/main" id="{50F175FE-7D6A-414A-9BFB-3E2B29535956}"/>
                    </a:ext>
                  </a:extLst>
                </p:cNvPr>
                <p:cNvSpPr/>
                <p:nvPr/>
              </p:nvSpPr>
              <p:spPr>
                <a:xfrm flipV="1">
                  <a:off x="8388287" y="4335831"/>
                  <a:ext cx="28168" cy="28945"/>
                </a:xfrm>
                <a:custGeom>
                  <a:avLst/>
                  <a:gdLst>
                    <a:gd name="connsiteX0" fmla="*/ -1292 w 28168"/>
                    <a:gd name="connsiteY0" fmla="*/ 27653 h 28945"/>
                    <a:gd name="connsiteX1" fmla="*/ 3745 w 28168"/>
                    <a:gd name="connsiteY1" fmla="*/ 27653 h 28945"/>
                    <a:gd name="connsiteX2" fmla="*/ 12792 w 28168"/>
                    <a:gd name="connsiteY2" fmla="*/ 3363 h 28945"/>
                    <a:gd name="connsiteX3" fmla="*/ 21840 w 28168"/>
                    <a:gd name="connsiteY3" fmla="*/ 27653 h 28945"/>
                    <a:gd name="connsiteX4" fmla="*/ 26877 w 28168"/>
                    <a:gd name="connsiteY4" fmla="*/ 27653 h 28945"/>
                    <a:gd name="connsiteX5" fmla="*/ 16018 w 28168"/>
                    <a:gd name="connsiteY5" fmla="*/ -1293 h 28945"/>
                    <a:gd name="connsiteX6" fmla="*/ 9559 w 28168"/>
                    <a:gd name="connsiteY6" fmla="*/ -1293 h 28945"/>
                    <a:gd name="connsiteX7" fmla="*/ -1292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292" y="27653"/>
                      </a:moveTo>
                      <a:lnTo>
                        <a:pt x="3745" y="27653"/>
                      </a:lnTo>
                      <a:lnTo>
                        <a:pt x="12792" y="3363"/>
                      </a:lnTo>
                      <a:lnTo>
                        <a:pt x="21840" y="27653"/>
                      </a:lnTo>
                      <a:lnTo>
                        <a:pt x="26877" y="27653"/>
                      </a:lnTo>
                      <a:lnTo>
                        <a:pt x="16018" y="-1293"/>
                      </a:lnTo>
                      <a:lnTo>
                        <a:pt x="9559" y="-1293"/>
                      </a:lnTo>
                      <a:lnTo>
                        <a:pt x="-1292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9" name="Freeform: Shape 678">
                  <a:extLst>
                    <a:ext uri="{FF2B5EF4-FFF2-40B4-BE49-F238E27FC236}">
                      <a16:creationId xmlns:a16="http://schemas.microsoft.com/office/drawing/2014/main" id="{7E6A0EF7-FD24-4DE9-A9EB-CFDD13709FD5}"/>
                    </a:ext>
                  </a:extLst>
                </p:cNvPr>
                <p:cNvSpPr/>
                <p:nvPr/>
              </p:nvSpPr>
              <p:spPr>
                <a:xfrm flipV="1">
                  <a:off x="8421207" y="4335137"/>
                  <a:ext cx="24455" cy="30393"/>
                </a:xfrm>
                <a:custGeom>
                  <a:avLst/>
                  <a:gdLst>
                    <a:gd name="connsiteX0" fmla="*/ 13712 w 24455"/>
                    <a:gd name="connsiteY0" fmla="*/ 14010 h 30393"/>
                    <a:gd name="connsiteX1" fmla="*/ 5723 w 24455"/>
                    <a:gd name="connsiteY1" fmla="*/ 12695 h 30393"/>
                    <a:gd name="connsiteX2" fmla="*/ 3498 w 24455"/>
                    <a:gd name="connsiteY2" fmla="*/ 8196 h 30393"/>
                    <a:gd name="connsiteX3" fmla="*/ 5169 w 24455"/>
                    <a:gd name="connsiteY3" fmla="*/ 4177 h 30393"/>
                    <a:gd name="connsiteX4" fmla="*/ 9701 w 24455"/>
                    <a:gd name="connsiteY4" fmla="*/ 2696 h 30393"/>
                    <a:gd name="connsiteX5" fmla="*/ 16052 w 24455"/>
                    <a:gd name="connsiteY5" fmla="*/ 5500 h 30393"/>
                    <a:gd name="connsiteX6" fmla="*/ 18443 w 24455"/>
                    <a:gd name="connsiteY6" fmla="*/ 12952 h 30393"/>
                    <a:gd name="connsiteX7" fmla="*/ 18443 w 24455"/>
                    <a:gd name="connsiteY7" fmla="*/ 14010 h 30393"/>
                    <a:gd name="connsiteX8" fmla="*/ 13712 w 24455"/>
                    <a:gd name="connsiteY8" fmla="*/ 14010 h 30393"/>
                    <a:gd name="connsiteX9" fmla="*/ 23198 w 24455"/>
                    <a:gd name="connsiteY9" fmla="*/ 15978 h 30393"/>
                    <a:gd name="connsiteX10" fmla="*/ 23198 w 24455"/>
                    <a:gd name="connsiteY10" fmla="*/ -537 h 30393"/>
                    <a:gd name="connsiteX11" fmla="*/ 18443 w 24455"/>
                    <a:gd name="connsiteY11" fmla="*/ -537 h 30393"/>
                    <a:gd name="connsiteX12" fmla="*/ 18443 w 24455"/>
                    <a:gd name="connsiteY12" fmla="*/ 3854 h 30393"/>
                    <a:gd name="connsiteX13" fmla="*/ 14382 w 24455"/>
                    <a:gd name="connsiteY13" fmla="*/ -33 h 30393"/>
                    <a:gd name="connsiteX14" fmla="*/ 8436 w 24455"/>
                    <a:gd name="connsiteY14" fmla="*/ -1290 h 30393"/>
                    <a:gd name="connsiteX15" fmla="*/ 1365 w 24455"/>
                    <a:gd name="connsiteY15" fmla="*/ 1208 h 30393"/>
                    <a:gd name="connsiteX16" fmla="*/ -1257 w 24455"/>
                    <a:gd name="connsiteY16" fmla="*/ 7890 h 30393"/>
                    <a:gd name="connsiteX17" fmla="*/ 2010 w 24455"/>
                    <a:gd name="connsiteY17" fmla="*/ 15251 h 30393"/>
                    <a:gd name="connsiteX18" fmla="*/ 11769 w 24455"/>
                    <a:gd name="connsiteY18" fmla="*/ 17732 h 30393"/>
                    <a:gd name="connsiteX19" fmla="*/ 18443 w 24455"/>
                    <a:gd name="connsiteY19" fmla="*/ 17732 h 30393"/>
                    <a:gd name="connsiteX20" fmla="*/ 18443 w 24455"/>
                    <a:gd name="connsiteY20" fmla="*/ 18203 h 30393"/>
                    <a:gd name="connsiteX21" fmla="*/ 16284 w 24455"/>
                    <a:gd name="connsiteY21" fmla="*/ 23281 h 30393"/>
                    <a:gd name="connsiteX22" fmla="*/ 10222 w 24455"/>
                    <a:gd name="connsiteY22" fmla="*/ 25076 h 30393"/>
                    <a:gd name="connsiteX23" fmla="*/ 5384 w 24455"/>
                    <a:gd name="connsiteY23" fmla="*/ 24480 h 30393"/>
                    <a:gd name="connsiteX24" fmla="*/ 868 w 24455"/>
                    <a:gd name="connsiteY24" fmla="*/ 22694 h 30393"/>
                    <a:gd name="connsiteX25" fmla="*/ 868 w 24455"/>
                    <a:gd name="connsiteY25" fmla="*/ 27094 h 30393"/>
                    <a:gd name="connsiteX26" fmla="*/ 5930 w 24455"/>
                    <a:gd name="connsiteY26" fmla="*/ 28599 h 30393"/>
                    <a:gd name="connsiteX27" fmla="*/ 10710 w 24455"/>
                    <a:gd name="connsiteY27" fmla="*/ 29103 h 30393"/>
                    <a:gd name="connsiteX28" fmla="*/ 20097 w 24455"/>
                    <a:gd name="connsiteY28" fmla="*/ 25845 h 30393"/>
                    <a:gd name="connsiteX29" fmla="*/ 23198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12" y="14010"/>
                      </a:moveTo>
                      <a:cubicBezTo>
                        <a:pt x="9869" y="14010"/>
                        <a:pt x="7206" y="13572"/>
                        <a:pt x="5723" y="12695"/>
                      </a:cubicBezTo>
                      <a:cubicBezTo>
                        <a:pt x="4240" y="11819"/>
                        <a:pt x="3498" y="10319"/>
                        <a:pt x="3498" y="8196"/>
                      </a:cubicBezTo>
                      <a:cubicBezTo>
                        <a:pt x="3498" y="6509"/>
                        <a:pt x="4055" y="5169"/>
                        <a:pt x="5169" y="4177"/>
                      </a:cubicBezTo>
                      <a:cubicBezTo>
                        <a:pt x="6283" y="3190"/>
                        <a:pt x="7793" y="2696"/>
                        <a:pt x="9701" y="2696"/>
                      </a:cubicBezTo>
                      <a:cubicBezTo>
                        <a:pt x="12342" y="2696"/>
                        <a:pt x="14459" y="3631"/>
                        <a:pt x="16052" y="5500"/>
                      </a:cubicBezTo>
                      <a:cubicBezTo>
                        <a:pt x="17646" y="7369"/>
                        <a:pt x="18443" y="9853"/>
                        <a:pt x="18443" y="12952"/>
                      </a:cubicBezTo>
                      <a:lnTo>
                        <a:pt x="18443" y="14010"/>
                      </a:lnTo>
                      <a:lnTo>
                        <a:pt x="13712" y="14010"/>
                      </a:lnTo>
                      <a:close/>
                      <a:moveTo>
                        <a:pt x="23198" y="15978"/>
                      </a:moveTo>
                      <a:lnTo>
                        <a:pt x="23198" y="-537"/>
                      </a:lnTo>
                      <a:lnTo>
                        <a:pt x="18443" y="-537"/>
                      </a:lnTo>
                      <a:lnTo>
                        <a:pt x="18443" y="3854"/>
                      </a:lnTo>
                      <a:cubicBezTo>
                        <a:pt x="17356" y="2101"/>
                        <a:pt x="16003" y="805"/>
                        <a:pt x="14382" y="-33"/>
                      </a:cubicBezTo>
                      <a:cubicBezTo>
                        <a:pt x="12761" y="-871"/>
                        <a:pt x="10779" y="-1290"/>
                        <a:pt x="8436" y="-1290"/>
                      </a:cubicBezTo>
                      <a:cubicBezTo>
                        <a:pt x="5475" y="-1290"/>
                        <a:pt x="3118" y="-457"/>
                        <a:pt x="1365" y="1208"/>
                      </a:cubicBezTo>
                      <a:cubicBezTo>
                        <a:pt x="-383" y="2873"/>
                        <a:pt x="-1257" y="5100"/>
                        <a:pt x="-1257" y="7890"/>
                      </a:cubicBezTo>
                      <a:cubicBezTo>
                        <a:pt x="-1257" y="11143"/>
                        <a:pt x="-168" y="13597"/>
                        <a:pt x="2010" y="15251"/>
                      </a:cubicBezTo>
                      <a:cubicBezTo>
                        <a:pt x="4193" y="16905"/>
                        <a:pt x="7446" y="17732"/>
                        <a:pt x="11769" y="17732"/>
                      </a:cubicBezTo>
                      <a:lnTo>
                        <a:pt x="18443" y="17732"/>
                      </a:lnTo>
                      <a:lnTo>
                        <a:pt x="18443" y="18203"/>
                      </a:lnTo>
                      <a:cubicBezTo>
                        <a:pt x="18443" y="20392"/>
                        <a:pt x="17723" y="22085"/>
                        <a:pt x="16284" y="23281"/>
                      </a:cubicBezTo>
                      <a:cubicBezTo>
                        <a:pt x="14845" y="24478"/>
                        <a:pt x="12824" y="25076"/>
                        <a:pt x="10222" y="25076"/>
                      </a:cubicBezTo>
                      <a:cubicBezTo>
                        <a:pt x="8568" y="25076"/>
                        <a:pt x="6955" y="24877"/>
                        <a:pt x="5384" y="24480"/>
                      </a:cubicBezTo>
                      <a:cubicBezTo>
                        <a:pt x="3818" y="24083"/>
                        <a:pt x="2313" y="23488"/>
                        <a:pt x="868" y="22694"/>
                      </a:cubicBezTo>
                      <a:lnTo>
                        <a:pt x="868" y="27094"/>
                      </a:lnTo>
                      <a:cubicBezTo>
                        <a:pt x="2605" y="27766"/>
                        <a:pt x="4292" y="28268"/>
                        <a:pt x="5930" y="28599"/>
                      </a:cubicBezTo>
                      <a:cubicBezTo>
                        <a:pt x="7567" y="28935"/>
                        <a:pt x="9161" y="29103"/>
                        <a:pt x="10710" y="29103"/>
                      </a:cubicBezTo>
                      <a:cubicBezTo>
                        <a:pt x="14900" y="29103"/>
                        <a:pt x="18029" y="28017"/>
                        <a:pt x="20097" y="25845"/>
                      </a:cubicBezTo>
                      <a:cubicBezTo>
                        <a:pt x="22164" y="23678"/>
                        <a:pt x="23198" y="20389"/>
                        <a:pt x="23198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0" name="Freeform: Shape 679">
                  <a:extLst>
                    <a:ext uri="{FF2B5EF4-FFF2-40B4-BE49-F238E27FC236}">
                      <a16:creationId xmlns:a16="http://schemas.microsoft.com/office/drawing/2014/main" id="{B14F7CD4-F033-4A89-8CF9-6BA2CD381C69}"/>
                    </a:ext>
                  </a:extLst>
                </p:cNvPr>
                <p:cNvSpPr/>
                <p:nvPr/>
              </p:nvSpPr>
              <p:spPr>
                <a:xfrm flipV="1">
                  <a:off x="8455453" y="4324559"/>
                  <a:ext cx="4755" cy="40218"/>
                </a:xfrm>
                <a:custGeom>
                  <a:avLst/>
                  <a:gdLst>
                    <a:gd name="connsiteX0" fmla="*/ -283 w 4755"/>
                    <a:gd name="connsiteY0" fmla="*/ 38243 h 40218"/>
                    <a:gd name="connsiteX1" fmla="*/ 4473 w 4755"/>
                    <a:gd name="connsiteY1" fmla="*/ 38243 h 40218"/>
                    <a:gd name="connsiteX2" fmla="*/ 4473 w 4755"/>
                    <a:gd name="connsiteY2" fmla="*/ -1975 h 40218"/>
                    <a:gd name="connsiteX3" fmla="*/ -283 w 4755"/>
                    <a:gd name="connsiteY3" fmla="*/ -1975 h 40218"/>
                    <a:gd name="connsiteX4" fmla="*/ -283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83" y="38243"/>
                      </a:moveTo>
                      <a:lnTo>
                        <a:pt x="4473" y="38243"/>
                      </a:lnTo>
                      <a:lnTo>
                        <a:pt x="4473" y="-1975"/>
                      </a:lnTo>
                      <a:lnTo>
                        <a:pt x="-283" y="-1975"/>
                      </a:lnTo>
                      <a:lnTo>
                        <a:pt x="-283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1" name="Freeform: Shape 680">
                  <a:extLst>
                    <a:ext uri="{FF2B5EF4-FFF2-40B4-BE49-F238E27FC236}">
                      <a16:creationId xmlns:a16="http://schemas.microsoft.com/office/drawing/2014/main" id="{AD058B80-86E7-49B1-8282-5C32653F87C8}"/>
                    </a:ext>
                  </a:extLst>
                </p:cNvPr>
                <p:cNvSpPr/>
                <p:nvPr/>
              </p:nvSpPr>
              <p:spPr>
                <a:xfrm flipV="1">
                  <a:off x="8469670" y="4335137"/>
                  <a:ext cx="24240" cy="30393"/>
                </a:xfrm>
                <a:custGeom>
                  <a:avLst/>
                  <a:gdLst>
                    <a:gd name="connsiteX0" fmla="*/ -1399 w 24240"/>
                    <a:gd name="connsiteY0" fmla="*/ 10884 h 30393"/>
                    <a:gd name="connsiteX1" fmla="*/ -1399 w 24240"/>
                    <a:gd name="connsiteY1" fmla="*/ 28409 h 30393"/>
                    <a:gd name="connsiteX2" fmla="*/ 3356 w 24240"/>
                    <a:gd name="connsiteY2" fmla="*/ 28409 h 30393"/>
                    <a:gd name="connsiteX3" fmla="*/ 3356 w 24240"/>
                    <a:gd name="connsiteY3" fmla="*/ 11066 h 30393"/>
                    <a:gd name="connsiteX4" fmla="*/ 4953 w 24240"/>
                    <a:gd name="connsiteY4" fmla="*/ 4896 h 30393"/>
                    <a:gd name="connsiteX5" fmla="*/ 9766 w 24240"/>
                    <a:gd name="connsiteY5" fmla="*/ 2845 h 30393"/>
                    <a:gd name="connsiteX6" fmla="*/ 15844 w 24240"/>
                    <a:gd name="connsiteY6" fmla="*/ 5302 h 30393"/>
                    <a:gd name="connsiteX7" fmla="*/ 18086 w 24240"/>
                    <a:gd name="connsiteY7" fmla="*/ 12000 h 30393"/>
                    <a:gd name="connsiteX8" fmla="*/ 18086 w 24240"/>
                    <a:gd name="connsiteY8" fmla="*/ 28409 h 30393"/>
                    <a:gd name="connsiteX9" fmla="*/ 22841 w 24240"/>
                    <a:gd name="connsiteY9" fmla="*/ 28409 h 30393"/>
                    <a:gd name="connsiteX10" fmla="*/ 22841 w 24240"/>
                    <a:gd name="connsiteY10" fmla="*/ -537 h 30393"/>
                    <a:gd name="connsiteX11" fmla="*/ 18086 w 24240"/>
                    <a:gd name="connsiteY11" fmla="*/ -537 h 30393"/>
                    <a:gd name="connsiteX12" fmla="*/ 18086 w 24240"/>
                    <a:gd name="connsiteY12" fmla="*/ 3912 h 30393"/>
                    <a:gd name="connsiteX13" fmla="*/ 14066 w 24240"/>
                    <a:gd name="connsiteY13" fmla="*/ -8 h 30393"/>
                    <a:gd name="connsiteX14" fmla="*/ 8757 w 24240"/>
                    <a:gd name="connsiteY14" fmla="*/ -1290 h 30393"/>
                    <a:gd name="connsiteX15" fmla="*/ 1181 w 24240"/>
                    <a:gd name="connsiteY15" fmla="*/ 1812 h 30393"/>
                    <a:gd name="connsiteX16" fmla="*/ -1399 w 24240"/>
                    <a:gd name="connsiteY16" fmla="*/ 10884 h 30393"/>
                    <a:gd name="connsiteX17" fmla="*/ 10568 w 24240"/>
                    <a:gd name="connsiteY17" fmla="*/ 29103 h 30393"/>
                    <a:gd name="connsiteX18" fmla="*/ 10568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399" y="10884"/>
                      </a:moveTo>
                      <a:lnTo>
                        <a:pt x="-1399" y="28409"/>
                      </a:lnTo>
                      <a:lnTo>
                        <a:pt x="3356" y="28409"/>
                      </a:lnTo>
                      <a:lnTo>
                        <a:pt x="3356" y="11066"/>
                      </a:lnTo>
                      <a:cubicBezTo>
                        <a:pt x="3356" y="8326"/>
                        <a:pt x="3888" y="6269"/>
                        <a:pt x="4953" y="4896"/>
                      </a:cubicBezTo>
                      <a:cubicBezTo>
                        <a:pt x="6022" y="3529"/>
                        <a:pt x="7627" y="2845"/>
                        <a:pt x="9766" y="2845"/>
                      </a:cubicBezTo>
                      <a:cubicBezTo>
                        <a:pt x="12330" y="2845"/>
                        <a:pt x="14356" y="3664"/>
                        <a:pt x="15844" y="5302"/>
                      </a:cubicBezTo>
                      <a:cubicBezTo>
                        <a:pt x="17339" y="6939"/>
                        <a:pt x="18086" y="9172"/>
                        <a:pt x="18086" y="12000"/>
                      </a:cubicBezTo>
                      <a:lnTo>
                        <a:pt x="18086" y="28409"/>
                      </a:lnTo>
                      <a:lnTo>
                        <a:pt x="22841" y="28409"/>
                      </a:lnTo>
                      <a:lnTo>
                        <a:pt x="22841" y="-537"/>
                      </a:lnTo>
                      <a:lnTo>
                        <a:pt x="18086" y="-537"/>
                      </a:lnTo>
                      <a:lnTo>
                        <a:pt x="18086" y="3912"/>
                      </a:lnTo>
                      <a:cubicBezTo>
                        <a:pt x="16933" y="2153"/>
                        <a:pt x="15594" y="847"/>
                        <a:pt x="14066" y="-8"/>
                      </a:cubicBezTo>
                      <a:cubicBezTo>
                        <a:pt x="12545" y="-862"/>
                        <a:pt x="10775" y="-1290"/>
                        <a:pt x="8757" y="-1290"/>
                      </a:cubicBezTo>
                      <a:cubicBezTo>
                        <a:pt x="5432" y="-1290"/>
                        <a:pt x="2907" y="-256"/>
                        <a:pt x="1181" y="1812"/>
                      </a:cubicBezTo>
                      <a:cubicBezTo>
                        <a:pt x="-539" y="3879"/>
                        <a:pt x="-1399" y="6903"/>
                        <a:pt x="-1399" y="10884"/>
                      </a:cubicBezTo>
                      <a:close/>
                      <a:moveTo>
                        <a:pt x="10568" y="29103"/>
                      </a:moveTo>
                      <a:lnTo>
                        <a:pt x="10568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2" name="Freeform: Shape 681">
                  <a:extLst>
                    <a:ext uri="{FF2B5EF4-FFF2-40B4-BE49-F238E27FC236}">
                      <a16:creationId xmlns:a16="http://schemas.microsoft.com/office/drawing/2014/main" id="{DB7B5206-7C48-4B2E-A23A-98F6F920A957}"/>
                    </a:ext>
                  </a:extLst>
                </p:cNvPr>
                <p:cNvSpPr/>
                <p:nvPr/>
              </p:nvSpPr>
              <p:spPr>
                <a:xfrm flipV="1">
                  <a:off x="8501637" y="4335137"/>
                  <a:ext cx="26828" cy="30393"/>
                </a:xfrm>
                <a:custGeom>
                  <a:avLst/>
                  <a:gdLst>
                    <a:gd name="connsiteX0" fmla="*/ 25468 w 26828"/>
                    <a:gd name="connsiteY0" fmla="*/ 15127 h 30393"/>
                    <a:gd name="connsiteX1" fmla="*/ 25468 w 26828"/>
                    <a:gd name="connsiteY1" fmla="*/ 12803 h 30393"/>
                    <a:gd name="connsiteX2" fmla="*/ 3601 w 26828"/>
                    <a:gd name="connsiteY2" fmla="*/ 12803 h 30393"/>
                    <a:gd name="connsiteX3" fmla="*/ 6562 w 26828"/>
                    <a:gd name="connsiteY3" fmla="*/ 5318 h 30393"/>
                    <a:gd name="connsiteX4" fmla="*/ 13939 w 26828"/>
                    <a:gd name="connsiteY4" fmla="*/ 2746 h 30393"/>
                    <a:gd name="connsiteX5" fmla="*/ 19248 w 26828"/>
                    <a:gd name="connsiteY5" fmla="*/ 3416 h 30393"/>
                    <a:gd name="connsiteX6" fmla="*/ 24359 w 26828"/>
                    <a:gd name="connsiteY6" fmla="*/ 5434 h 30393"/>
                    <a:gd name="connsiteX7" fmla="*/ 24359 w 26828"/>
                    <a:gd name="connsiteY7" fmla="*/ 935 h 30393"/>
                    <a:gd name="connsiteX8" fmla="*/ 19108 w 26828"/>
                    <a:gd name="connsiteY8" fmla="*/ -719 h 30393"/>
                    <a:gd name="connsiteX9" fmla="*/ 13658 w 26828"/>
                    <a:gd name="connsiteY9" fmla="*/ -1290 h 30393"/>
                    <a:gd name="connsiteX10" fmla="*/ 2683 w 26828"/>
                    <a:gd name="connsiteY10" fmla="*/ 2738 h 30393"/>
                    <a:gd name="connsiteX11" fmla="*/ -1361 w 26828"/>
                    <a:gd name="connsiteY11" fmla="*/ 13655 h 30393"/>
                    <a:gd name="connsiteX12" fmla="*/ 2476 w 26828"/>
                    <a:gd name="connsiteY12" fmla="*/ 24927 h 30393"/>
                    <a:gd name="connsiteX13" fmla="*/ 12831 w 26828"/>
                    <a:gd name="connsiteY13" fmla="*/ 29103 h 30393"/>
                    <a:gd name="connsiteX14" fmla="*/ 22069 w 26828"/>
                    <a:gd name="connsiteY14" fmla="*/ 25340 h 30393"/>
                    <a:gd name="connsiteX15" fmla="*/ 25468 w 26828"/>
                    <a:gd name="connsiteY15" fmla="*/ 15127 h 30393"/>
                    <a:gd name="connsiteX16" fmla="*/ 20712 w 26828"/>
                    <a:gd name="connsiteY16" fmla="*/ 16524 h 30393"/>
                    <a:gd name="connsiteX17" fmla="*/ 18529 w 26828"/>
                    <a:gd name="connsiteY17" fmla="*/ 22744 h 30393"/>
                    <a:gd name="connsiteX18" fmla="*/ 12880 w 26828"/>
                    <a:gd name="connsiteY18" fmla="*/ 25076 h 30393"/>
                    <a:gd name="connsiteX19" fmla="*/ 6512 w 26828"/>
                    <a:gd name="connsiteY19" fmla="*/ 22826 h 30393"/>
                    <a:gd name="connsiteX20" fmla="*/ 3758 w 26828"/>
                    <a:gd name="connsiteY20" fmla="*/ 16491 h 30393"/>
                    <a:gd name="connsiteX21" fmla="*/ 20712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68" y="15127"/>
                      </a:moveTo>
                      <a:lnTo>
                        <a:pt x="25468" y="12803"/>
                      </a:lnTo>
                      <a:lnTo>
                        <a:pt x="3601" y="12803"/>
                      </a:lnTo>
                      <a:cubicBezTo>
                        <a:pt x="3811" y="9528"/>
                        <a:pt x="4798" y="7033"/>
                        <a:pt x="6562" y="5318"/>
                      </a:cubicBezTo>
                      <a:cubicBezTo>
                        <a:pt x="8326" y="3603"/>
                        <a:pt x="10785" y="2746"/>
                        <a:pt x="13939" y="2746"/>
                      </a:cubicBezTo>
                      <a:cubicBezTo>
                        <a:pt x="15764" y="2746"/>
                        <a:pt x="17534" y="2969"/>
                        <a:pt x="19248" y="3416"/>
                      </a:cubicBezTo>
                      <a:cubicBezTo>
                        <a:pt x="20963" y="3863"/>
                        <a:pt x="22667" y="4535"/>
                        <a:pt x="24359" y="5434"/>
                      </a:cubicBezTo>
                      <a:lnTo>
                        <a:pt x="24359" y="935"/>
                      </a:lnTo>
                      <a:cubicBezTo>
                        <a:pt x="22650" y="213"/>
                        <a:pt x="20900" y="-339"/>
                        <a:pt x="19108" y="-719"/>
                      </a:cubicBezTo>
                      <a:cubicBezTo>
                        <a:pt x="17316" y="-1100"/>
                        <a:pt x="15499" y="-1290"/>
                        <a:pt x="13658" y="-1290"/>
                      </a:cubicBezTo>
                      <a:cubicBezTo>
                        <a:pt x="9037" y="-1290"/>
                        <a:pt x="5379" y="53"/>
                        <a:pt x="2683" y="2738"/>
                      </a:cubicBezTo>
                      <a:cubicBezTo>
                        <a:pt x="-13" y="5428"/>
                        <a:pt x="-1361" y="9067"/>
                        <a:pt x="-1361" y="13655"/>
                      </a:cubicBezTo>
                      <a:cubicBezTo>
                        <a:pt x="-1361" y="18391"/>
                        <a:pt x="-82" y="22148"/>
                        <a:pt x="2476" y="24927"/>
                      </a:cubicBezTo>
                      <a:cubicBezTo>
                        <a:pt x="5035" y="27711"/>
                        <a:pt x="8486" y="29103"/>
                        <a:pt x="12831" y="29103"/>
                      </a:cubicBezTo>
                      <a:cubicBezTo>
                        <a:pt x="16723" y="29103"/>
                        <a:pt x="19802" y="27849"/>
                        <a:pt x="22069" y="25340"/>
                      </a:cubicBezTo>
                      <a:cubicBezTo>
                        <a:pt x="24335" y="22837"/>
                        <a:pt x="25468" y="19433"/>
                        <a:pt x="25468" y="15127"/>
                      </a:cubicBezTo>
                      <a:close/>
                      <a:moveTo>
                        <a:pt x="20712" y="16524"/>
                      </a:moveTo>
                      <a:cubicBezTo>
                        <a:pt x="20679" y="19121"/>
                        <a:pt x="19951" y="21194"/>
                        <a:pt x="18529" y="22744"/>
                      </a:cubicBezTo>
                      <a:cubicBezTo>
                        <a:pt x="17106" y="24298"/>
                        <a:pt x="15224" y="25076"/>
                        <a:pt x="12880" y="25076"/>
                      </a:cubicBezTo>
                      <a:cubicBezTo>
                        <a:pt x="10228" y="25076"/>
                        <a:pt x="8106" y="24326"/>
                        <a:pt x="6512" y="22826"/>
                      </a:cubicBezTo>
                      <a:cubicBezTo>
                        <a:pt x="4919" y="21327"/>
                        <a:pt x="4001" y="19215"/>
                        <a:pt x="3758" y="16491"/>
                      </a:cubicBezTo>
                      <a:lnTo>
                        <a:pt x="20712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3" name="Freeform: Shape 682">
                  <a:extLst>
                    <a:ext uri="{FF2B5EF4-FFF2-40B4-BE49-F238E27FC236}">
                      <a16:creationId xmlns:a16="http://schemas.microsoft.com/office/drawing/2014/main" id="{D159F233-40EA-4579-B7AF-18C5604E8C10}"/>
                    </a:ext>
                  </a:extLst>
                </p:cNvPr>
                <p:cNvSpPr/>
                <p:nvPr/>
              </p:nvSpPr>
              <p:spPr>
                <a:xfrm flipV="1">
                  <a:off x="8531281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4" name="Freeform: Shape 683">
                  <a:extLst>
                    <a:ext uri="{FF2B5EF4-FFF2-40B4-BE49-F238E27FC236}">
                      <a16:creationId xmlns:a16="http://schemas.microsoft.com/office/drawing/2014/main" id="{F898D76C-C4F1-497C-8654-BFA30F057F12}"/>
                    </a:ext>
                  </a:extLst>
                </p:cNvPr>
                <p:cNvSpPr/>
                <p:nvPr/>
              </p:nvSpPr>
              <p:spPr>
                <a:xfrm flipV="1">
                  <a:off x="8553713" y="4340744"/>
                  <a:ext cx="33130" cy="14936"/>
                </a:xfrm>
                <a:custGeom>
                  <a:avLst/>
                  <a:gdLst>
                    <a:gd name="connsiteX0" fmla="*/ -2061 w 33130"/>
                    <a:gd name="connsiteY0" fmla="*/ 13390 h 14936"/>
                    <a:gd name="connsiteX1" fmla="*/ 31069 w 33130"/>
                    <a:gd name="connsiteY1" fmla="*/ 13390 h 14936"/>
                    <a:gd name="connsiteX2" fmla="*/ 31069 w 33130"/>
                    <a:gd name="connsiteY2" fmla="*/ 9048 h 14936"/>
                    <a:gd name="connsiteX3" fmla="*/ -2061 w 33130"/>
                    <a:gd name="connsiteY3" fmla="*/ 9048 h 14936"/>
                    <a:gd name="connsiteX4" fmla="*/ -2061 w 33130"/>
                    <a:gd name="connsiteY4" fmla="*/ 13390 h 14936"/>
                    <a:gd name="connsiteX5" fmla="*/ -2061 w 33130"/>
                    <a:gd name="connsiteY5" fmla="*/ 2845 h 14936"/>
                    <a:gd name="connsiteX6" fmla="*/ 31069 w 33130"/>
                    <a:gd name="connsiteY6" fmla="*/ 2845 h 14936"/>
                    <a:gd name="connsiteX7" fmla="*/ 31069 w 33130"/>
                    <a:gd name="connsiteY7" fmla="*/ -1546 h 14936"/>
                    <a:gd name="connsiteX8" fmla="*/ -2061 w 33130"/>
                    <a:gd name="connsiteY8" fmla="*/ -1546 h 14936"/>
                    <a:gd name="connsiteX9" fmla="*/ -2061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61" y="13390"/>
                      </a:moveTo>
                      <a:lnTo>
                        <a:pt x="31069" y="13390"/>
                      </a:lnTo>
                      <a:lnTo>
                        <a:pt x="31069" y="9048"/>
                      </a:lnTo>
                      <a:lnTo>
                        <a:pt x="-2061" y="9048"/>
                      </a:lnTo>
                      <a:lnTo>
                        <a:pt x="-2061" y="13390"/>
                      </a:lnTo>
                      <a:close/>
                      <a:moveTo>
                        <a:pt x="-2061" y="2845"/>
                      </a:moveTo>
                      <a:lnTo>
                        <a:pt x="31069" y="2845"/>
                      </a:lnTo>
                      <a:lnTo>
                        <a:pt x="31069" y="-1546"/>
                      </a:lnTo>
                      <a:lnTo>
                        <a:pt x="-2061" y="-1546"/>
                      </a:lnTo>
                      <a:lnTo>
                        <a:pt x="-2061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5" name="Freeform: Shape 684">
                  <a:extLst>
                    <a:ext uri="{FF2B5EF4-FFF2-40B4-BE49-F238E27FC236}">
                      <a16:creationId xmlns:a16="http://schemas.microsoft.com/office/drawing/2014/main" id="{96605083-6374-4835-8A38-1259A181D241}"/>
                    </a:ext>
                  </a:extLst>
                </p:cNvPr>
                <p:cNvSpPr/>
                <p:nvPr/>
              </p:nvSpPr>
              <p:spPr>
                <a:xfrm flipV="1">
                  <a:off x="8592455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6" name="Freeform: Shape 685">
                  <a:extLst>
                    <a:ext uri="{FF2B5EF4-FFF2-40B4-BE49-F238E27FC236}">
                      <a16:creationId xmlns:a16="http://schemas.microsoft.com/office/drawing/2014/main" id="{DBCE84F3-3B98-4867-BD7C-76E21D74382F}"/>
                    </a:ext>
                  </a:extLst>
                </p:cNvPr>
                <p:cNvSpPr/>
                <p:nvPr/>
              </p:nvSpPr>
              <p:spPr>
                <a:xfrm flipV="1">
                  <a:off x="8615094" y="4326188"/>
                  <a:ext cx="22974" cy="38588"/>
                </a:xfrm>
                <a:custGeom>
                  <a:avLst/>
                  <a:gdLst>
                    <a:gd name="connsiteX0" fmla="*/ -714 w 22974"/>
                    <a:gd name="connsiteY0" fmla="*/ 2515 h 38588"/>
                    <a:gd name="connsiteX1" fmla="*/ 7813 w 22974"/>
                    <a:gd name="connsiteY1" fmla="*/ 2515 h 38588"/>
                    <a:gd name="connsiteX2" fmla="*/ 7813 w 22974"/>
                    <a:gd name="connsiteY2" fmla="*/ 31957 h 38588"/>
                    <a:gd name="connsiteX3" fmla="*/ -1466 w 22974"/>
                    <a:gd name="connsiteY3" fmla="*/ 30096 h 38588"/>
                    <a:gd name="connsiteX4" fmla="*/ -1466 w 22974"/>
                    <a:gd name="connsiteY4" fmla="*/ 34851 h 38588"/>
                    <a:gd name="connsiteX5" fmla="*/ 7763 w 22974"/>
                    <a:gd name="connsiteY5" fmla="*/ 36712 h 38588"/>
                    <a:gd name="connsiteX6" fmla="*/ 12982 w 22974"/>
                    <a:gd name="connsiteY6" fmla="*/ 36712 h 38588"/>
                    <a:gd name="connsiteX7" fmla="*/ 12982 w 22974"/>
                    <a:gd name="connsiteY7" fmla="*/ 2515 h 38588"/>
                    <a:gd name="connsiteX8" fmla="*/ 21508 w 22974"/>
                    <a:gd name="connsiteY8" fmla="*/ 2515 h 38588"/>
                    <a:gd name="connsiteX9" fmla="*/ 21508 w 22974"/>
                    <a:gd name="connsiteY9" fmla="*/ -1877 h 38588"/>
                    <a:gd name="connsiteX10" fmla="*/ -714 w 22974"/>
                    <a:gd name="connsiteY10" fmla="*/ -1877 h 38588"/>
                    <a:gd name="connsiteX11" fmla="*/ -714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14" y="2515"/>
                      </a:moveTo>
                      <a:lnTo>
                        <a:pt x="7813" y="2515"/>
                      </a:lnTo>
                      <a:lnTo>
                        <a:pt x="7813" y="31957"/>
                      </a:lnTo>
                      <a:lnTo>
                        <a:pt x="-1466" y="30096"/>
                      </a:lnTo>
                      <a:lnTo>
                        <a:pt x="-1466" y="34851"/>
                      </a:lnTo>
                      <a:lnTo>
                        <a:pt x="7763" y="36712"/>
                      </a:lnTo>
                      <a:lnTo>
                        <a:pt x="12982" y="36712"/>
                      </a:lnTo>
                      <a:lnTo>
                        <a:pt x="12982" y="2515"/>
                      </a:lnTo>
                      <a:lnTo>
                        <a:pt x="21508" y="2515"/>
                      </a:lnTo>
                      <a:lnTo>
                        <a:pt x="21508" y="-1877"/>
                      </a:lnTo>
                      <a:lnTo>
                        <a:pt x="-714" y="-1877"/>
                      </a:lnTo>
                      <a:lnTo>
                        <a:pt x="-714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7" name="Freeform: Shape 686">
                  <a:extLst>
                    <a:ext uri="{FF2B5EF4-FFF2-40B4-BE49-F238E27FC236}">
                      <a16:creationId xmlns:a16="http://schemas.microsoft.com/office/drawing/2014/main" id="{A5ABA88F-90E5-4C26-BBB6-2C7B89C115D3}"/>
                    </a:ext>
                  </a:extLst>
                </p:cNvPr>
                <p:cNvSpPr/>
                <p:nvPr/>
              </p:nvSpPr>
              <p:spPr>
                <a:xfrm flipV="1">
                  <a:off x="8646652" y="4325494"/>
                  <a:ext cx="26646" cy="40036"/>
                </a:xfrm>
                <a:custGeom>
                  <a:avLst/>
                  <a:gdLst>
                    <a:gd name="connsiteX0" fmla="*/ 12349 w 26646"/>
                    <a:gd name="connsiteY0" fmla="*/ 20250 h 40036"/>
                    <a:gd name="connsiteX1" fmla="*/ 6775 w 26646"/>
                    <a:gd name="connsiteY1" fmla="*/ 17843 h 40036"/>
                    <a:gd name="connsiteX2" fmla="*/ 4724 w 26646"/>
                    <a:gd name="connsiteY2" fmla="*/ 11260 h 40036"/>
                    <a:gd name="connsiteX3" fmla="*/ 6775 w 26646"/>
                    <a:gd name="connsiteY3" fmla="*/ 4677 h 40036"/>
                    <a:gd name="connsiteX4" fmla="*/ 12349 w 26646"/>
                    <a:gd name="connsiteY4" fmla="*/ 2262 h 40036"/>
                    <a:gd name="connsiteX5" fmla="*/ 17915 w 26646"/>
                    <a:gd name="connsiteY5" fmla="*/ 4677 h 40036"/>
                    <a:gd name="connsiteX6" fmla="*/ 19966 w 26646"/>
                    <a:gd name="connsiteY6" fmla="*/ 11260 h 40036"/>
                    <a:gd name="connsiteX7" fmla="*/ 17915 w 26646"/>
                    <a:gd name="connsiteY7" fmla="*/ 17843 h 40036"/>
                    <a:gd name="connsiteX8" fmla="*/ 12349 w 26646"/>
                    <a:gd name="connsiteY8" fmla="*/ 20250 h 40036"/>
                    <a:gd name="connsiteX9" fmla="*/ 22712 w 26646"/>
                    <a:gd name="connsiteY9" fmla="*/ 36616 h 40036"/>
                    <a:gd name="connsiteX10" fmla="*/ 22712 w 26646"/>
                    <a:gd name="connsiteY10" fmla="*/ 31861 h 40036"/>
                    <a:gd name="connsiteX11" fmla="*/ 18742 w 26646"/>
                    <a:gd name="connsiteY11" fmla="*/ 33275 h 40036"/>
                    <a:gd name="connsiteX12" fmla="*/ 14773 w 26646"/>
                    <a:gd name="connsiteY12" fmla="*/ 33771 h 40036"/>
                    <a:gd name="connsiteX13" fmla="*/ 6874 w 26646"/>
                    <a:gd name="connsiteY13" fmla="*/ 30281 h 40036"/>
                    <a:gd name="connsiteX14" fmla="*/ 3765 w 26646"/>
                    <a:gd name="connsiteY14" fmla="*/ 19737 h 40036"/>
                    <a:gd name="connsiteX15" fmla="*/ 7586 w 26646"/>
                    <a:gd name="connsiteY15" fmla="*/ 23186 h 40036"/>
                    <a:gd name="connsiteX16" fmla="*/ 12655 w 26646"/>
                    <a:gd name="connsiteY16" fmla="*/ 24385 h 40036"/>
                    <a:gd name="connsiteX17" fmla="*/ 21844 w 26646"/>
                    <a:gd name="connsiteY17" fmla="*/ 20853 h 40036"/>
                    <a:gd name="connsiteX18" fmla="*/ 25218 w 26646"/>
                    <a:gd name="connsiteY18" fmla="*/ 11260 h 40036"/>
                    <a:gd name="connsiteX19" fmla="*/ 21703 w 26646"/>
                    <a:gd name="connsiteY19" fmla="*/ 1716 h 40036"/>
                    <a:gd name="connsiteX20" fmla="*/ 12349 w 26646"/>
                    <a:gd name="connsiteY20" fmla="*/ -1873 h 40036"/>
                    <a:gd name="connsiteX21" fmla="*/ 2111 w 26646"/>
                    <a:gd name="connsiteY21" fmla="*/ 3254 h 40036"/>
                    <a:gd name="connsiteX22" fmla="*/ -1429 w 26646"/>
                    <a:gd name="connsiteY22" fmla="*/ 18132 h 40036"/>
                    <a:gd name="connsiteX23" fmla="*/ 2913 w 26646"/>
                    <a:gd name="connsiteY23" fmla="*/ 32721 h 40036"/>
                    <a:gd name="connsiteX24" fmla="*/ 14566 w 26646"/>
                    <a:gd name="connsiteY24" fmla="*/ 38163 h 40036"/>
                    <a:gd name="connsiteX25" fmla="*/ 18536 w 26646"/>
                    <a:gd name="connsiteY25" fmla="*/ 37774 h 40036"/>
                    <a:gd name="connsiteX26" fmla="*/ 22712 w 26646"/>
                    <a:gd name="connsiteY26" fmla="*/ 3661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349" y="20250"/>
                      </a:moveTo>
                      <a:cubicBezTo>
                        <a:pt x="10006" y="20250"/>
                        <a:pt x="8148" y="19447"/>
                        <a:pt x="6775" y="17843"/>
                      </a:cubicBezTo>
                      <a:cubicBezTo>
                        <a:pt x="5408" y="16244"/>
                        <a:pt x="4724" y="14050"/>
                        <a:pt x="4724" y="11260"/>
                      </a:cubicBezTo>
                      <a:cubicBezTo>
                        <a:pt x="4724" y="8487"/>
                        <a:pt x="5408" y="6292"/>
                        <a:pt x="6775" y="4677"/>
                      </a:cubicBezTo>
                      <a:cubicBezTo>
                        <a:pt x="8148" y="3067"/>
                        <a:pt x="10006" y="2262"/>
                        <a:pt x="12349" y="2262"/>
                      </a:cubicBezTo>
                      <a:cubicBezTo>
                        <a:pt x="14693" y="2262"/>
                        <a:pt x="16548" y="3067"/>
                        <a:pt x="17915" y="4677"/>
                      </a:cubicBezTo>
                      <a:cubicBezTo>
                        <a:pt x="19283" y="6292"/>
                        <a:pt x="19966" y="8487"/>
                        <a:pt x="19966" y="11260"/>
                      </a:cubicBezTo>
                      <a:cubicBezTo>
                        <a:pt x="19966" y="14050"/>
                        <a:pt x="19283" y="16244"/>
                        <a:pt x="17915" y="17843"/>
                      </a:cubicBezTo>
                      <a:cubicBezTo>
                        <a:pt x="16548" y="19447"/>
                        <a:pt x="14693" y="20250"/>
                        <a:pt x="12349" y="20250"/>
                      </a:cubicBezTo>
                      <a:close/>
                      <a:moveTo>
                        <a:pt x="22712" y="36616"/>
                      </a:moveTo>
                      <a:lnTo>
                        <a:pt x="22712" y="31861"/>
                      </a:lnTo>
                      <a:cubicBezTo>
                        <a:pt x="21400" y="32479"/>
                        <a:pt x="20077" y="32950"/>
                        <a:pt x="18742" y="33275"/>
                      </a:cubicBezTo>
                      <a:cubicBezTo>
                        <a:pt x="17408" y="33606"/>
                        <a:pt x="16085" y="33771"/>
                        <a:pt x="14773" y="33771"/>
                      </a:cubicBezTo>
                      <a:cubicBezTo>
                        <a:pt x="11327" y="33771"/>
                        <a:pt x="8694" y="32608"/>
                        <a:pt x="6874" y="30281"/>
                      </a:cubicBezTo>
                      <a:cubicBezTo>
                        <a:pt x="5061" y="27955"/>
                        <a:pt x="4024" y="24440"/>
                        <a:pt x="3765" y="19737"/>
                      </a:cubicBezTo>
                      <a:cubicBezTo>
                        <a:pt x="4779" y="21237"/>
                        <a:pt x="6053" y="22386"/>
                        <a:pt x="7586" y="23186"/>
                      </a:cubicBezTo>
                      <a:cubicBezTo>
                        <a:pt x="9124" y="23985"/>
                        <a:pt x="10814" y="24385"/>
                        <a:pt x="12655" y="24385"/>
                      </a:cubicBezTo>
                      <a:cubicBezTo>
                        <a:pt x="16531" y="24385"/>
                        <a:pt x="19594" y="23208"/>
                        <a:pt x="21844" y="20853"/>
                      </a:cubicBezTo>
                      <a:cubicBezTo>
                        <a:pt x="24093" y="18505"/>
                        <a:pt x="25218" y="15307"/>
                        <a:pt x="25218" y="11260"/>
                      </a:cubicBezTo>
                      <a:cubicBezTo>
                        <a:pt x="25218" y="7296"/>
                        <a:pt x="24046" y="4114"/>
                        <a:pt x="21703" y="1716"/>
                      </a:cubicBezTo>
                      <a:cubicBezTo>
                        <a:pt x="19360" y="-677"/>
                        <a:pt x="16242" y="-1873"/>
                        <a:pt x="12349" y="-1873"/>
                      </a:cubicBezTo>
                      <a:cubicBezTo>
                        <a:pt x="7883" y="-1873"/>
                        <a:pt x="4471" y="-164"/>
                        <a:pt x="2111" y="3254"/>
                      </a:cubicBezTo>
                      <a:cubicBezTo>
                        <a:pt x="-249" y="6678"/>
                        <a:pt x="-1429" y="11638"/>
                        <a:pt x="-1429" y="18132"/>
                      </a:cubicBezTo>
                      <a:cubicBezTo>
                        <a:pt x="-1429" y="24230"/>
                        <a:pt x="18" y="29093"/>
                        <a:pt x="2913" y="32721"/>
                      </a:cubicBezTo>
                      <a:cubicBezTo>
                        <a:pt x="5808" y="36349"/>
                        <a:pt x="9692" y="38163"/>
                        <a:pt x="14566" y="38163"/>
                      </a:cubicBezTo>
                      <a:cubicBezTo>
                        <a:pt x="15878" y="38163"/>
                        <a:pt x="17201" y="38033"/>
                        <a:pt x="18536" y="37774"/>
                      </a:cubicBezTo>
                      <a:cubicBezTo>
                        <a:pt x="19870" y="37515"/>
                        <a:pt x="21262" y="37129"/>
                        <a:pt x="22712" y="366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8" name="Freeform: Shape 687">
                  <a:extLst>
                    <a:ext uri="{FF2B5EF4-FFF2-40B4-BE49-F238E27FC236}">
                      <a16:creationId xmlns:a16="http://schemas.microsoft.com/office/drawing/2014/main" id="{481FA090-8B62-4B95-8461-44D950D98DAC}"/>
                    </a:ext>
                  </a:extLst>
                </p:cNvPr>
                <p:cNvSpPr/>
                <p:nvPr/>
              </p:nvSpPr>
              <p:spPr>
                <a:xfrm flipV="1">
                  <a:off x="8682288" y="4358211"/>
                  <a:ext cx="5458" cy="6566"/>
                </a:xfrm>
                <a:custGeom>
                  <a:avLst/>
                  <a:gdLst>
                    <a:gd name="connsiteX0" fmla="*/ -382 w 5458"/>
                    <a:gd name="connsiteY0" fmla="*/ 6627 h 6566"/>
                    <a:gd name="connsiteX1" fmla="*/ 5076 w 5458"/>
                    <a:gd name="connsiteY1" fmla="*/ 6627 h 6566"/>
                    <a:gd name="connsiteX2" fmla="*/ 5076 w 5458"/>
                    <a:gd name="connsiteY2" fmla="*/ 61 h 6566"/>
                    <a:gd name="connsiteX3" fmla="*/ -382 w 5458"/>
                    <a:gd name="connsiteY3" fmla="*/ 61 h 6566"/>
                    <a:gd name="connsiteX4" fmla="*/ -382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82" y="6627"/>
                      </a:moveTo>
                      <a:lnTo>
                        <a:pt x="5076" y="6627"/>
                      </a:lnTo>
                      <a:lnTo>
                        <a:pt x="5076" y="61"/>
                      </a:lnTo>
                      <a:lnTo>
                        <a:pt x="-382" y="61"/>
                      </a:lnTo>
                      <a:lnTo>
                        <a:pt x="-382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9" name="Freeform: Shape 688">
                  <a:extLst>
                    <a:ext uri="{FF2B5EF4-FFF2-40B4-BE49-F238E27FC236}">
                      <a16:creationId xmlns:a16="http://schemas.microsoft.com/office/drawing/2014/main" id="{1E3C7C1C-2C87-40C2-90BE-1C3582FA1518}"/>
                    </a:ext>
                  </a:extLst>
                </p:cNvPr>
                <p:cNvSpPr/>
                <p:nvPr/>
              </p:nvSpPr>
              <p:spPr>
                <a:xfrm flipV="1">
                  <a:off x="8699269" y="4326188"/>
                  <a:ext cx="22974" cy="38588"/>
                </a:xfrm>
                <a:custGeom>
                  <a:avLst/>
                  <a:gdLst>
                    <a:gd name="connsiteX0" fmla="*/ -705 w 22974"/>
                    <a:gd name="connsiteY0" fmla="*/ 2515 h 38588"/>
                    <a:gd name="connsiteX1" fmla="*/ 7822 w 22974"/>
                    <a:gd name="connsiteY1" fmla="*/ 2515 h 38588"/>
                    <a:gd name="connsiteX2" fmla="*/ 7822 w 22974"/>
                    <a:gd name="connsiteY2" fmla="*/ 31957 h 38588"/>
                    <a:gd name="connsiteX3" fmla="*/ -1457 w 22974"/>
                    <a:gd name="connsiteY3" fmla="*/ 30096 h 38588"/>
                    <a:gd name="connsiteX4" fmla="*/ -1457 w 22974"/>
                    <a:gd name="connsiteY4" fmla="*/ 34851 h 38588"/>
                    <a:gd name="connsiteX5" fmla="*/ 7772 w 22974"/>
                    <a:gd name="connsiteY5" fmla="*/ 36712 h 38588"/>
                    <a:gd name="connsiteX6" fmla="*/ 12991 w 22974"/>
                    <a:gd name="connsiteY6" fmla="*/ 36712 h 38588"/>
                    <a:gd name="connsiteX7" fmla="*/ 12991 w 22974"/>
                    <a:gd name="connsiteY7" fmla="*/ 2515 h 38588"/>
                    <a:gd name="connsiteX8" fmla="*/ 21517 w 22974"/>
                    <a:gd name="connsiteY8" fmla="*/ 2515 h 38588"/>
                    <a:gd name="connsiteX9" fmla="*/ 21517 w 22974"/>
                    <a:gd name="connsiteY9" fmla="*/ -1877 h 38588"/>
                    <a:gd name="connsiteX10" fmla="*/ -705 w 22974"/>
                    <a:gd name="connsiteY10" fmla="*/ -1877 h 38588"/>
                    <a:gd name="connsiteX11" fmla="*/ -705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05" y="2515"/>
                      </a:moveTo>
                      <a:lnTo>
                        <a:pt x="7822" y="2515"/>
                      </a:lnTo>
                      <a:lnTo>
                        <a:pt x="7822" y="31957"/>
                      </a:lnTo>
                      <a:lnTo>
                        <a:pt x="-1457" y="30096"/>
                      </a:lnTo>
                      <a:lnTo>
                        <a:pt x="-1457" y="34851"/>
                      </a:lnTo>
                      <a:lnTo>
                        <a:pt x="7772" y="36712"/>
                      </a:lnTo>
                      <a:lnTo>
                        <a:pt x="12991" y="36712"/>
                      </a:lnTo>
                      <a:lnTo>
                        <a:pt x="12991" y="2515"/>
                      </a:lnTo>
                      <a:lnTo>
                        <a:pt x="21517" y="2515"/>
                      </a:lnTo>
                      <a:lnTo>
                        <a:pt x="21517" y="-1877"/>
                      </a:lnTo>
                      <a:lnTo>
                        <a:pt x="-705" y="-1877"/>
                      </a:lnTo>
                      <a:lnTo>
                        <a:pt x="-705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0" name="Freeform: Shape 689">
                  <a:extLst>
                    <a:ext uri="{FF2B5EF4-FFF2-40B4-BE49-F238E27FC236}">
                      <a16:creationId xmlns:a16="http://schemas.microsoft.com/office/drawing/2014/main" id="{C3ECF0D7-A590-4A3B-B420-301F296B7D9D}"/>
                    </a:ext>
                  </a:extLst>
                </p:cNvPr>
                <p:cNvSpPr/>
                <p:nvPr/>
              </p:nvSpPr>
              <p:spPr>
                <a:xfrm flipV="1">
                  <a:off x="8730720" y="4325494"/>
                  <a:ext cx="26464" cy="40036"/>
                </a:xfrm>
                <a:custGeom>
                  <a:avLst/>
                  <a:gdLst>
                    <a:gd name="connsiteX0" fmla="*/ 11836 w 26464"/>
                    <a:gd name="connsiteY0" fmla="*/ 17206 h 40036"/>
                    <a:gd name="connsiteX1" fmla="*/ 5981 w 26464"/>
                    <a:gd name="connsiteY1" fmla="*/ 15213 h 40036"/>
                    <a:gd name="connsiteX2" fmla="*/ 3856 w 26464"/>
                    <a:gd name="connsiteY2" fmla="*/ 9738 h 40036"/>
                    <a:gd name="connsiteX3" fmla="*/ 5981 w 26464"/>
                    <a:gd name="connsiteY3" fmla="*/ 4255 h 40036"/>
                    <a:gd name="connsiteX4" fmla="*/ 11836 w 26464"/>
                    <a:gd name="connsiteY4" fmla="*/ 2262 h 40036"/>
                    <a:gd name="connsiteX5" fmla="*/ 17700 w 26464"/>
                    <a:gd name="connsiteY5" fmla="*/ 4263 h 40036"/>
                    <a:gd name="connsiteX6" fmla="*/ 19850 w 26464"/>
                    <a:gd name="connsiteY6" fmla="*/ 9738 h 40036"/>
                    <a:gd name="connsiteX7" fmla="*/ 17717 w 26464"/>
                    <a:gd name="connsiteY7" fmla="*/ 15213 h 40036"/>
                    <a:gd name="connsiteX8" fmla="*/ 11836 w 26464"/>
                    <a:gd name="connsiteY8" fmla="*/ 17206 h 40036"/>
                    <a:gd name="connsiteX9" fmla="*/ 6618 w 26464"/>
                    <a:gd name="connsiteY9" fmla="*/ 19423 h 40036"/>
                    <a:gd name="connsiteX10" fmla="*/ 1383 w 26464"/>
                    <a:gd name="connsiteY10" fmla="*/ 22549 h 40036"/>
                    <a:gd name="connsiteX11" fmla="*/ -486 w 26464"/>
                    <a:gd name="connsiteY11" fmla="*/ 28164 h 40036"/>
                    <a:gd name="connsiteX12" fmla="*/ 2805 w 26464"/>
                    <a:gd name="connsiteY12" fmla="*/ 35475 h 40036"/>
                    <a:gd name="connsiteX13" fmla="*/ 11836 w 26464"/>
                    <a:gd name="connsiteY13" fmla="*/ 38163 h 40036"/>
                    <a:gd name="connsiteX14" fmla="*/ 20884 w 26464"/>
                    <a:gd name="connsiteY14" fmla="*/ 35475 h 40036"/>
                    <a:gd name="connsiteX15" fmla="*/ 24167 w 26464"/>
                    <a:gd name="connsiteY15" fmla="*/ 28164 h 40036"/>
                    <a:gd name="connsiteX16" fmla="*/ 22290 w 26464"/>
                    <a:gd name="connsiteY16" fmla="*/ 22549 h 40036"/>
                    <a:gd name="connsiteX17" fmla="*/ 17088 w 26464"/>
                    <a:gd name="connsiteY17" fmla="*/ 19423 h 40036"/>
                    <a:gd name="connsiteX18" fmla="*/ 22960 w 26464"/>
                    <a:gd name="connsiteY18" fmla="*/ 15982 h 40036"/>
                    <a:gd name="connsiteX19" fmla="*/ 25069 w 26464"/>
                    <a:gd name="connsiteY19" fmla="*/ 9738 h 40036"/>
                    <a:gd name="connsiteX20" fmla="*/ 21645 w 26464"/>
                    <a:gd name="connsiteY20" fmla="*/ 1121 h 40036"/>
                    <a:gd name="connsiteX21" fmla="*/ 11836 w 26464"/>
                    <a:gd name="connsiteY21" fmla="*/ -1873 h 40036"/>
                    <a:gd name="connsiteX22" fmla="*/ 2028 w 26464"/>
                    <a:gd name="connsiteY22" fmla="*/ 1121 h 40036"/>
                    <a:gd name="connsiteX23" fmla="*/ -1396 w 26464"/>
                    <a:gd name="connsiteY23" fmla="*/ 9738 h 40036"/>
                    <a:gd name="connsiteX24" fmla="*/ 721 w 26464"/>
                    <a:gd name="connsiteY24" fmla="*/ 15982 h 40036"/>
                    <a:gd name="connsiteX25" fmla="*/ 6618 w 26464"/>
                    <a:gd name="connsiteY25" fmla="*/ 19423 h 40036"/>
                    <a:gd name="connsiteX26" fmla="*/ 4707 w 26464"/>
                    <a:gd name="connsiteY26" fmla="*/ 27668 h 40036"/>
                    <a:gd name="connsiteX27" fmla="*/ 6577 w 26464"/>
                    <a:gd name="connsiteY27" fmla="*/ 22995 h 40036"/>
                    <a:gd name="connsiteX28" fmla="*/ 11836 w 26464"/>
                    <a:gd name="connsiteY28" fmla="*/ 21316 h 40036"/>
                    <a:gd name="connsiteX29" fmla="*/ 17096 w 26464"/>
                    <a:gd name="connsiteY29" fmla="*/ 22995 h 40036"/>
                    <a:gd name="connsiteX30" fmla="*/ 18998 w 26464"/>
                    <a:gd name="connsiteY30" fmla="*/ 27668 h 40036"/>
                    <a:gd name="connsiteX31" fmla="*/ 17096 w 26464"/>
                    <a:gd name="connsiteY31" fmla="*/ 32349 h 40036"/>
                    <a:gd name="connsiteX32" fmla="*/ 11836 w 26464"/>
                    <a:gd name="connsiteY32" fmla="*/ 34028 h 40036"/>
                    <a:gd name="connsiteX33" fmla="*/ 6577 w 26464"/>
                    <a:gd name="connsiteY33" fmla="*/ 32349 h 40036"/>
                    <a:gd name="connsiteX34" fmla="*/ 4707 w 26464"/>
                    <a:gd name="connsiteY34" fmla="*/ 27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36" y="17206"/>
                      </a:moveTo>
                      <a:cubicBezTo>
                        <a:pt x="9355" y="17206"/>
                        <a:pt x="7404" y="16542"/>
                        <a:pt x="5981" y="15213"/>
                      </a:cubicBezTo>
                      <a:cubicBezTo>
                        <a:pt x="4564" y="13884"/>
                        <a:pt x="3856" y="12059"/>
                        <a:pt x="3856" y="9738"/>
                      </a:cubicBezTo>
                      <a:cubicBezTo>
                        <a:pt x="3856" y="7411"/>
                        <a:pt x="4564" y="5584"/>
                        <a:pt x="5981" y="4255"/>
                      </a:cubicBezTo>
                      <a:cubicBezTo>
                        <a:pt x="7404" y="2926"/>
                        <a:pt x="9355" y="2262"/>
                        <a:pt x="11836" y="2262"/>
                      </a:cubicBezTo>
                      <a:cubicBezTo>
                        <a:pt x="14317" y="2262"/>
                        <a:pt x="16272" y="2929"/>
                        <a:pt x="17700" y="4263"/>
                      </a:cubicBezTo>
                      <a:cubicBezTo>
                        <a:pt x="19133" y="5603"/>
                        <a:pt x="19850" y="7428"/>
                        <a:pt x="19850" y="9738"/>
                      </a:cubicBezTo>
                      <a:cubicBezTo>
                        <a:pt x="19850" y="12059"/>
                        <a:pt x="19139" y="13884"/>
                        <a:pt x="17717" y="15213"/>
                      </a:cubicBezTo>
                      <a:cubicBezTo>
                        <a:pt x="16300" y="16542"/>
                        <a:pt x="14339" y="17206"/>
                        <a:pt x="11836" y="17206"/>
                      </a:cubicBezTo>
                      <a:close/>
                      <a:moveTo>
                        <a:pt x="6618" y="19423"/>
                      </a:moveTo>
                      <a:cubicBezTo>
                        <a:pt x="4379" y="19974"/>
                        <a:pt x="2634" y="21016"/>
                        <a:pt x="1383" y="22549"/>
                      </a:cubicBezTo>
                      <a:cubicBezTo>
                        <a:pt x="137" y="24087"/>
                        <a:pt x="-486" y="25959"/>
                        <a:pt x="-486" y="28164"/>
                      </a:cubicBezTo>
                      <a:cubicBezTo>
                        <a:pt x="-486" y="31246"/>
                        <a:pt x="611" y="33683"/>
                        <a:pt x="2805" y="35475"/>
                      </a:cubicBezTo>
                      <a:cubicBezTo>
                        <a:pt x="5005" y="37267"/>
                        <a:pt x="8016" y="38163"/>
                        <a:pt x="11836" y="38163"/>
                      </a:cubicBezTo>
                      <a:cubicBezTo>
                        <a:pt x="15679" y="38163"/>
                        <a:pt x="18695" y="37267"/>
                        <a:pt x="20884" y="35475"/>
                      </a:cubicBezTo>
                      <a:cubicBezTo>
                        <a:pt x="23073" y="33683"/>
                        <a:pt x="24167" y="31246"/>
                        <a:pt x="24167" y="28164"/>
                      </a:cubicBezTo>
                      <a:cubicBezTo>
                        <a:pt x="24167" y="25959"/>
                        <a:pt x="23542" y="24087"/>
                        <a:pt x="22290" y="22549"/>
                      </a:cubicBezTo>
                      <a:cubicBezTo>
                        <a:pt x="21044" y="21016"/>
                        <a:pt x="19310" y="19974"/>
                        <a:pt x="17088" y="19423"/>
                      </a:cubicBezTo>
                      <a:cubicBezTo>
                        <a:pt x="19602" y="18838"/>
                        <a:pt x="21559" y="17691"/>
                        <a:pt x="22960" y="15982"/>
                      </a:cubicBezTo>
                      <a:cubicBezTo>
                        <a:pt x="24366" y="14278"/>
                        <a:pt x="25069" y="12197"/>
                        <a:pt x="25069" y="9738"/>
                      </a:cubicBezTo>
                      <a:cubicBezTo>
                        <a:pt x="25069" y="5994"/>
                        <a:pt x="23927" y="3122"/>
                        <a:pt x="21645" y="1121"/>
                      </a:cubicBezTo>
                      <a:cubicBezTo>
                        <a:pt x="19362" y="-875"/>
                        <a:pt x="16093" y="-1873"/>
                        <a:pt x="11836" y="-1873"/>
                      </a:cubicBezTo>
                      <a:cubicBezTo>
                        <a:pt x="7585" y="-1873"/>
                        <a:pt x="4316" y="-875"/>
                        <a:pt x="2028" y="1121"/>
                      </a:cubicBezTo>
                      <a:cubicBezTo>
                        <a:pt x="-255" y="3122"/>
                        <a:pt x="-1396" y="5994"/>
                        <a:pt x="-1396" y="9738"/>
                      </a:cubicBezTo>
                      <a:cubicBezTo>
                        <a:pt x="-1396" y="12197"/>
                        <a:pt x="-690" y="14278"/>
                        <a:pt x="721" y="15982"/>
                      </a:cubicBezTo>
                      <a:cubicBezTo>
                        <a:pt x="2138" y="17691"/>
                        <a:pt x="4104" y="18838"/>
                        <a:pt x="6618" y="19423"/>
                      </a:cubicBezTo>
                      <a:close/>
                      <a:moveTo>
                        <a:pt x="4707" y="27668"/>
                      </a:moveTo>
                      <a:cubicBezTo>
                        <a:pt x="4707" y="25672"/>
                        <a:pt x="5330" y="24115"/>
                        <a:pt x="6577" y="22995"/>
                      </a:cubicBezTo>
                      <a:cubicBezTo>
                        <a:pt x="7828" y="21876"/>
                        <a:pt x="9581" y="21316"/>
                        <a:pt x="11836" y="21316"/>
                      </a:cubicBezTo>
                      <a:cubicBezTo>
                        <a:pt x="14080" y="21316"/>
                        <a:pt x="15834" y="21876"/>
                        <a:pt x="17096" y="22995"/>
                      </a:cubicBezTo>
                      <a:cubicBezTo>
                        <a:pt x="18364" y="24115"/>
                        <a:pt x="18998" y="25672"/>
                        <a:pt x="18998" y="27668"/>
                      </a:cubicBezTo>
                      <a:cubicBezTo>
                        <a:pt x="18998" y="29669"/>
                        <a:pt x="18364" y="31230"/>
                        <a:pt x="17096" y="32349"/>
                      </a:cubicBezTo>
                      <a:cubicBezTo>
                        <a:pt x="15834" y="33468"/>
                        <a:pt x="14080" y="34028"/>
                        <a:pt x="11836" y="34028"/>
                      </a:cubicBezTo>
                      <a:cubicBezTo>
                        <a:pt x="9581" y="34028"/>
                        <a:pt x="7828" y="33468"/>
                        <a:pt x="6577" y="32349"/>
                      </a:cubicBezTo>
                      <a:cubicBezTo>
                        <a:pt x="5330" y="31230"/>
                        <a:pt x="4707" y="29669"/>
                        <a:pt x="4707" y="27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1" name="Freeform: Shape 690">
                  <a:extLst>
                    <a:ext uri="{FF2B5EF4-FFF2-40B4-BE49-F238E27FC236}">
                      <a16:creationId xmlns:a16="http://schemas.microsoft.com/office/drawing/2014/main" id="{E864A80A-BEF0-4906-9179-61CBC517E52F}"/>
                    </a:ext>
                  </a:extLst>
                </p:cNvPr>
                <p:cNvSpPr/>
                <p:nvPr/>
              </p:nvSpPr>
              <p:spPr>
                <a:xfrm flipV="1">
                  <a:off x="8764395" y="4325494"/>
                  <a:ext cx="26464" cy="40036"/>
                </a:xfrm>
                <a:custGeom>
                  <a:avLst/>
                  <a:gdLst>
                    <a:gd name="connsiteX0" fmla="*/ 11840 w 26464"/>
                    <a:gd name="connsiteY0" fmla="*/ 17206 h 40036"/>
                    <a:gd name="connsiteX1" fmla="*/ 5985 w 26464"/>
                    <a:gd name="connsiteY1" fmla="*/ 15213 h 40036"/>
                    <a:gd name="connsiteX2" fmla="*/ 3859 w 26464"/>
                    <a:gd name="connsiteY2" fmla="*/ 9738 h 40036"/>
                    <a:gd name="connsiteX3" fmla="*/ 5985 w 26464"/>
                    <a:gd name="connsiteY3" fmla="*/ 4255 h 40036"/>
                    <a:gd name="connsiteX4" fmla="*/ 11840 w 26464"/>
                    <a:gd name="connsiteY4" fmla="*/ 2262 h 40036"/>
                    <a:gd name="connsiteX5" fmla="*/ 17703 w 26464"/>
                    <a:gd name="connsiteY5" fmla="*/ 4263 h 40036"/>
                    <a:gd name="connsiteX6" fmla="*/ 19854 w 26464"/>
                    <a:gd name="connsiteY6" fmla="*/ 9738 h 40036"/>
                    <a:gd name="connsiteX7" fmla="*/ 17720 w 26464"/>
                    <a:gd name="connsiteY7" fmla="*/ 15213 h 40036"/>
                    <a:gd name="connsiteX8" fmla="*/ 11840 w 26464"/>
                    <a:gd name="connsiteY8" fmla="*/ 17206 h 40036"/>
                    <a:gd name="connsiteX9" fmla="*/ 6621 w 26464"/>
                    <a:gd name="connsiteY9" fmla="*/ 19423 h 40036"/>
                    <a:gd name="connsiteX10" fmla="*/ 1386 w 26464"/>
                    <a:gd name="connsiteY10" fmla="*/ 22549 h 40036"/>
                    <a:gd name="connsiteX11" fmla="*/ -483 w 26464"/>
                    <a:gd name="connsiteY11" fmla="*/ 28164 h 40036"/>
                    <a:gd name="connsiteX12" fmla="*/ 2809 w 26464"/>
                    <a:gd name="connsiteY12" fmla="*/ 35475 h 40036"/>
                    <a:gd name="connsiteX13" fmla="*/ 11840 w 26464"/>
                    <a:gd name="connsiteY13" fmla="*/ 38163 h 40036"/>
                    <a:gd name="connsiteX14" fmla="*/ 20888 w 26464"/>
                    <a:gd name="connsiteY14" fmla="*/ 35475 h 40036"/>
                    <a:gd name="connsiteX15" fmla="*/ 24171 w 26464"/>
                    <a:gd name="connsiteY15" fmla="*/ 28164 h 40036"/>
                    <a:gd name="connsiteX16" fmla="*/ 22293 w 26464"/>
                    <a:gd name="connsiteY16" fmla="*/ 22549 h 40036"/>
                    <a:gd name="connsiteX17" fmla="*/ 17092 w 26464"/>
                    <a:gd name="connsiteY17" fmla="*/ 19423 h 40036"/>
                    <a:gd name="connsiteX18" fmla="*/ 22963 w 26464"/>
                    <a:gd name="connsiteY18" fmla="*/ 15982 h 40036"/>
                    <a:gd name="connsiteX19" fmla="*/ 25072 w 26464"/>
                    <a:gd name="connsiteY19" fmla="*/ 9738 h 40036"/>
                    <a:gd name="connsiteX20" fmla="*/ 21648 w 26464"/>
                    <a:gd name="connsiteY20" fmla="*/ 1121 h 40036"/>
                    <a:gd name="connsiteX21" fmla="*/ 11840 w 26464"/>
                    <a:gd name="connsiteY21" fmla="*/ -1873 h 40036"/>
                    <a:gd name="connsiteX22" fmla="*/ 2031 w 26464"/>
                    <a:gd name="connsiteY22" fmla="*/ 1121 h 40036"/>
                    <a:gd name="connsiteX23" fmla="*/ -1392 w 26464"/>
                    <a:gd name="connsiteY23" fmla="*/ 9738 h 40036"/>
                    <a:gd name="connsiteX24" fmla="*/ 725 w 26464"/>
                    <a:gd name="connsiteY24" fmla="*/ 15982 h 40036"/>
                    <a:gd name="connsiteX25" fmla="*/ 6621 w 26464"/>
                    <a:gd name="connsiteY25" fmla="*/ 19423 h 40036"/>
                    <a:gd name="connsiteX26" fmla="*/ 4711 w 26464"/>
                    <a:gd name="connsiteY26" fmla="*/ 27668 h 40036"/>
                    <a:gd name="connsiteX27" fmla="*/ 6580 w 26464"/>
                    <a:gd name="connsiteY27" fmla="*/ 22995 h 40036"/>
                    <a:gd name="connsiteX28" fmla="*/ 11840 w 26464"/>
                    <a:gd name="connsiteY28" fmla="*/ 21316 h 40036"/>
                    <a:gd name="connsiteX29" fmla="*/ 17100 w 26464"/>
                    <a:gd name="connsiteY29" fmla="*/ 22995 h 40036"/>
                    <a:gd name="connsiteX30" fmla="*/ 19002 w 26464"/>
                    <a:gd name="connsiteY30" fmla="*/ 27668 h 40036"/>
                    <a:gd name="connsiteX31" fmla="*/ 17100 w 26464"/>
                    <a:gd name="connsiteY31" fmla="*/ 32349 h 40036"/>
                    <a:gd name="connsiteX32" fmla="*/ 11840 w 26464"/>
                    <a:gd name="connsiteY32" fmla="*/ 34028 h 40036"/>
                    <a:gd name="connsiteX33" fmla="*/ 6580 w 26464"/>
                    <a:gd name="connsiteY33" fmla="*/ 32349 h 40036"/>
                    <a:gd name="connsiteX34" fmla="*/ 4711 w 26464"/>
                    <a:gd name="connsiteY34" fmla="*/ 27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40" y="17206"/>
                      </a:moveTo>
                      <a:cubicBezTo>
                        <a:pt x="9359" y="17206"/>
                        <a:pt x="7407" y="16542"/>
                        <a:pt x="5985" y="15213"/>
                      </a:cubicBezTo>
                      <a:cubicBezTo>
                        <a:pt x="4568" y="13884"/>
                        <a:pt x="3859" y="12059"/>
                        <a:pt x="3859" y="9738"/>
                      </a:cubicBezTo>
                      <a:cubicBezTo>
                        <a:pt x="3859" y="7411"/>
                        <a:pt x="4568" y="5584"/>
                        <a:pt x="5985" y="4255"/>
                      </a:cubicBezTo>
                      <a:cubicBezTo>
                        <a:pt x="7407" y="2926"/>
                        <a:pt x="9359" y="2262"/>
                        <a:pt x="11840" y="2262"/>
                      </a:cubicBezTo>
                      <a:cubicBezTo>
                        <a:pt x="14321" y="2262"/>
                        <a:pt x="16276" y="2929"/>
                        <a:pt x="17703" y="4263"/>
                      </a:cubicBezTo>
                      <a:cubicBezTo>
                        <a:pt x="19137" y="5603"/>
                        <a:pt x="19854" y="7428"/>
                        <a:pt x="19854" y="9738"/>
                      </a:cubicBezTo>
                      <a:cubicBezTo>
                        <a:pt x="19854" y="12059"/>
                        <a:pt x="19143" y="13884"/>
                        <a:pt x="17720" y="15213"/>
                      </a:cubicBezTo>
                      <a:cubicBezTo>
                        <a:pt x="16303" y="16542"/>
                        <a:pt x="14343" y="17206"/>
                        <a:pt x="11840" y="17206"/>
                      </a:cubicBezTo>
                      <a:close/>
                      <a:moveTo>
                        <a:pt x="6621" y="19423"/>
                      </a:moveTo>
                      <a:cubicBezTo>
                        <a:pt x="4383" y="19974"/>
                        <a:pt x="2638" y="21016"/>
                        <a:pt x="1386" y="22549"/>
                      </a:cubicBezTo>
                      <a:cubicBezTo>
                        <a:pt x="140" y="24087"/>
                        <a:pt x="-483" y="25959"/>
                        <a:pt x="-483" y="28164"/>
                      </a:cubicBezTo>
                      <a:cubicBezTo>
                        <a:pt x="-483" y="31246"/>
                        <a:pt x="614" y="33683"/>
                        <a:pt x="2809" y="35475"/>
                      </a:cubicBezTo>
                      <a:cubicBezTo>
                        <a:pt x="5009" y="37267"/>
                        <a:pt x="8019" y="38163"/>
                        <a:pt x="11840" y="38163"/>
                      </a:cubicBezTo>
                      <a:cubicBezTo>
                        <a:pt x="15683" y="38163"/>
                        <a:pt x="18699" y="37267"/>
                        <a:pt x="20888" y="35475"/>
                      </a:cubicBezTo>
                      <a:cubicBezTo>
                        <a:pt x="23076" y="33683"/>
                        <a:pt x="24171" y="31246"/>
                        <a:pt x="24171" y="28164"/>
                      </a:cubicBezTo>
                      <a:cubicBezTo>
                        <a:pt x="24171" y="25959"/>
                        <a:pt x="23545" y="24087"/>
                        <a:pt x="22293" y="22549"/>
                      </a:cubicBezTo>
                      <a:cubicBezTo>
                        <a:pt x="21047" y="21016"/>
                        <a:pt x="19313" y="19974"/>
                        <a:pt x="17092" y="19423"/>
                      </a:cubicBezTo>
                      <a:cubicBezTo>
                        <a:pt x="19606" y="18838"/>
                        <a:pt x="21563" y="17691"/>
                        <a:pt x="22963" y="15982"/>
                      </a:cubicBezTo>
                      <a:cubicBezTo>
                        <a:pt x="24369" y="14278"/>
                        <a:pt x="25072" y="12197"/>
                        <a:pt x="25072" y="9738"/>
                      </a:cubicBezTo>
                      <a:cubicBezTo>
                        <a:pt x="25072" y="5994"/>
                        <a:pt x="23931" y="3122"/>
                        <a:pt x="21648" y="1121"/>
                      </a:cubicBezTo>
                      <a:cubicBezTo>
                        <a:pt x="19366" y="-875"/>
                        <a:pt x="16096" y="-1873"/>
                        <a:pt x="11840" y="-1873"/>
                      </a:cubicBezTo>
                      <a:cubicBezTo>
                        <a:pt x="7589" y="-1873"/>
                        <a:pt x="4320" y="-875"/>
                        <a:pt x="2031" y="1121"/>
                      </a:cubicBezTo>
                      <a:cubicBezTo>
                        <a:pt x="-251" y="3122"/>
                        <a:pt x="-1392" y="5994"/>
                        <a:pt x="-1392" y="9738"/>
                      </a:cubicBezTo>
                      <a:cubicBezTo>
                        <a:pt x="-1392" y="12197"/>
                        <a:pt x="-687" y="14278"/>
                        <a:pt x="725" y="15982"/>
                      </a:cubicBezTo>
                      <a:cubicBezTo>
                        <a:pt x="2142" y="17691"/>
                        <a:pt x="4107" y="18838"/>
                        <a:pt x="6621" y="19423"/>
                      </a:cubicBezTo>
                      <a:close/>
                      <a:moveTo>
                        <a:pt x="4711" y="27668"/>
                      </a:moveTo>
                      <a:cubicBezTo>
                        <a:pt x="4711" y="25672"/>
                        <a:pt x="5334" y="24115"/>
                        <a:pt x="6580" y="22995"/>
                      </a:cubicBezTo>
                      <a:cubicBezTo>
                        <a:pt x="7832" y="21876"/>
                        <a:pt x="9585" y="21316"/>
                        <a:pt x="11840" y="21316"/>
                      </a:cubicBezTo>
                      <a:cubicBezTo>
                        <a:pt x="14084" y="21316"/>
                        <a:pt x="15837" y="21876"/>
                        <a:pt x="17100" y="22995"/>
                      </a:cubicBezTo>
                      <a:cubicBezTo>
                        <a:pt x="18368" y="24115"/>
                        <a:pt x="19002" y="25672"/>
                        <a:pt x="19002" y="27668"/>
                      </a:cubicBezTo>
                      <a:cubicBezTo>
                        <a:pt x="19002" y="29669"/>
                        <a:pt x="18368" y="31230"/>
                        <a:pt x="17100" y="32349"/>
                      </a:cubicBezTo>
                      <a:cubicBezTo>
                        <a:pt x="15837" y="33468"/>
                        <a:pt x="14084" y="34028"/>
                        <a:pt x="11840" y="34028"/>
                      </a:cubicBezTo>
                      <a:cubicBezTo>
                        <a:pt x="9585" y="34028"/>
                        <a:pt x="7832" y="33468"/>
                        <a:pt x="6580" y="32349"/>
                      </a:cubicBezTo>
                      <a:cubicBezTo>
                        <a:pt x="5334" y="31230"/>
                        <a:pt x="4711" y="29669"/>
                        <a:pt x="4711" y="27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92" name="Graphic 2">
              <a:extLst>
                <a:ext uri="{FF2B5EF4-FFF2-40B4-BE49-F238E27FC236}">
                  <a16:creationId xmlns:a16="http://schemas.microsoft.com/office/drawing/2014/main" id="{802CFACD-C38C-4D2C-85B5-AB177BF3E4BF}"/>
                </a:ext>
              </a:extLst>
            </p:cNvPr>
            <p:cNvGrpSpPr/>
            <p:nvPr/>
          </p:nvGrpSpPr>
          <p:grpSpPr>
            <a:xfrm>
              <a:off x="4589847" y="947868"/>
              <a:ext cx="1492686" cy="1492686"/>
              <a:chOff x="4589847" y="947868"/>
              <a:chExt cx="1492686" cy="1492686"/>
            </a:xfrm>
            <a:noFill/>
          </p:grpSpPr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6EEDA5D1-13BA-4D85-AB8A-920FCD59B058}"/>
                  </a:ext>
                </a:extLst>
              </p:cNvPr>
              <p:cNvSpPr/>
              <p:nvPr/>
            </p:nvSpPr>
            <p:spPr>
              <a:xfrm>
                <a:off x="4589847" y="947868"/>
                <a:ext cx="1492686" cy="1492686"/>
              </a:xfrm>
              <a:custGeom>
                <a:avLst/>
                <a:gdLst>
                  <a:gd name="connsiteX0" fmla="*/ 0 w 1492686"/>
                  <a:gd name="connsiteY0" fmla="*/ 1492687 h 1492686"/>
                  <a:gd name="connsiteX1" fmla="*/ 1492687 w 1492686"/>
                  <a:gd name="connsiteY1" fmla="*/ 0 h 149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92686" h="1492686">
                    <a:moveTo>
                      <a:pt x="0" y="1492687"/>
                    </a:moveTo>
                    <a:cubicBezTo>
                      <a:pt x="495052" y="997634"/>
                      <a:pt x="992614" y="500072"/>
                      <a:pt x="1492687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F4663AF8-BEC6-4DCD-80A1-FF334062EF5C}"/>
                  </a:ext>
                </a:extLst>
              </p:cNvPr>
              <p:cNvSpPr/>
              <p:nvPr/>
            </p:nvSpPr>
            <p:spPr>
              <a:xfrm>
                <a:off x="4589847" y="2418098"/>
                <a:ext cx="22456" cy="22455"/>
              </a:xfrm>
              <a:custGeom>
                <a:avLst/>
                <a:gdLst>
                  <a:gd name="connsiteX0" fmla="*/ 22456 w 22456"/>
                  <a:gd name="connsiteY0" fmla="*/ 14971 h 22455"/>
                  <a:gd name="connsiteX1" fmla="*/ 0 w 22456"/>
                  <a:gd name="connsiteY1" fmla="*/ 22456 h 22455"/>
                  <a:gd name="connsiteX2" fmla="*/ 7485 w 22456"/>
                  <a:gd name="connsiteY2" fmla="*/ 0 h 22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56" h="22455">
                    <a:moveTo>
                      <a:pt x="22456" y="14971"/>
                    </a:moveTo>
                    <a:lnTo>
                      <a:pt x="0" y="22456"/>
                    </a:lnTo>
                    <a:lnTo>
                      <a:pt x="7485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95" name="Graphic 2">
              <a:extLst>
                <a:ext uri="{FF2B5EF4-FFF2-40B4-BE49-F238E27FC236}">
                  <a16:creationId xmlns:a16="http://schemas.microsoft.com/office/drawing/2014/main" id="{96FCFFD7-7BD7-4D62-9E14-204695EE463E}"/>
                </a:ext>
              </a:extLst>
            </p:cNvPr>
            <p:cNvGrpSpPr/>
            <p:nvPr/>
          </p:nvGrpSpPr>
          <p:grpSpPr>
            <a:xfrm>
              <a:off x="4101221" y="2466336"/>
              <a:ext cx="663427" cy="262263"/>
              <a:chOff x="4101221" y="2466336"/>
              <a:chExt cx="663427" cy="262263"/>
            </a:xfrm>
          </p:grpSpPr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9F616502-BC45-47EE-8926-A4637BA4DAD2}"/>
                  </a:ext>
                </a:extLst>
              </p:cNvPr>
              <p:cNvSpPr/>
              <p:nvPr/>
            </p:nvSpPr>
            <p:spPr>
              <a:xfrm>
                <a:off x="4101221" y="2466336"/>
                <a:ext cx="663427" cy="262263"/>
              </a:xfrm>
              <a:custGeom>
                <a:avLst/>
                <a:gdLst>
                  <a:gd name="connsiteX0" fmla="*/ 15879 w 663427"/>
                  <a:gd name="connsiteY0" fmla="*/ 262263 h 262263"/>
                  <a:gd name="connsiteX1" fmla="*/ 647549 w 663427"/>
                  <a:gd name="connsiteY1" fmla="*/ 262263 h 262263"/>
                  <a:gd name="connsiteX2" fmla="*/ 663428 w 663427"/>
                  <a:gd name="connsiteY2" fmla="*/ 246384 h 262263"/>
                  <a:gd name="connsiteX3" fmla="*/ 663428 w 663427"/>
                  <a:gd name="connsiteY3" fmla="*/ 15879 h 262263"/>
                  <a:gd name="connsiteX4" fmla="*/ 647549 w 663427"/>
                  <a:gd name="connsiteY4" fmla="*/ 0 h 262263"/>
                  <a:gd name="connsiteX5" fmla="*/ 15879 w 663427"/>
                  <a:gd name="connsiteY5" fmla="*/ 0 h 262263"/>
                  <a:gd name="connsiteX6" fmla="*/ 0 w 663427"/>
                  <a:gd name="connsiteY6" fmla="*/ 15879 h 262263"/>
                  <a:gd name="connsiteX7" fmla="*/ 0 w 663427"/>
                  <a:gd name="connsiteY7" fmla="*/ 246384 h 262263"/>
                  <a:gd name="connsiteX8" fmla="*/ 15879 w 663427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3427" h="262263">
                    <a:moveTo>
                      <a:pt x="15879" y="262263"/>
                    </a:moveTo>
                    <a:lnTo>
                      <a:pt x="647549" y="262263"/>
                    </a:lnTo>
                    <a:cubicBezTo>
                      <a:pt x="658135" y="262263"/>
                      <a:pt x="663428" y="256970"/>
                      <a:pt x="663428" y="246384"/>
                    </a:cubicBezTo>
                    <a:lnTo>
                      <a:pt x="663428" y="15879"/>
                    </a:lnTo>
                    <a:cubicBezTo>
                      <a:pt x="663428" y="5293"/>
                      <a:pt x="658135" y="0"/>
                      <a:pt x="647549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6D6BE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97" name="Graphic 2">
                <a:extLst>
                  <a:ext uri="{FF2B5EF4-FFF2-40B4-BE49-F238E27FC236}">
                    <a16:creationId xmlns:a16="http://schemas.microsoft.com/office/drawing/2014/main" id="{DFF5CF00-41DC-40E8-B45C-E5FED3A844CC}"/>
                  </a:ext>
                </a:extLst>
              </p:cNvPr>
              <p:cNvGrpSpPr/>
              <p:nvPr/>
            </p:nvGrpSpPr>
            <p:grpSpPr>
              <a:xfrm>
                <a:off x="4313124" y="2483149"/>
                <a:ext cx="236581" cy="40036"/>
                <a:chOff x="4313124" y="2483149"/>
                <a:chExt cx="236581" cy="40036"/>
              </a:xfrm>
              <a:solidFill>
                <a:srgbClr val="000000"/>
              </a:solidFill>
            </p:grpSpPr>
            <p:sp>
              <p:nvSpPr>
                <p:cNvPr id="698" name="Freeform: Shape 697">
                  <a:extLst>
                    <a:ext uri="{FF2B5EF4-FFF2-40B4-BE49-F238E27FC236}">
                      <a16:creationId xmlns:a16="http://schemas.microsoft.com/office/drawing/2014/main" id="{76C24D85-148B-4C61-85AC-D0D3E05DF640}"/>
                    </a:ext>
                  </a:extLst>
                </p:cNvPr>
                <p:cNvSpPr/>
                <p:nvPr/>
              </p:nvSpPr>
              <p:spPr>
                <a:xfrm flipV="1">
                  <a:off x="4313124" y="2483843"/>
                  <a:ext cx="33023" cy="38588"/>
                </a:xfrm>
                <a:custGeom>
                  <a:avLst/>
                  <a:gdLst>
                    <a:gd name="connsiteX0" fmla="*/ -260 w 33023"/>
                    <a:gd name="connsiteY0" fmla="*/ 36519 h 38588"/>
                    <a:gd name="connsiteX1" fmla="*/ 5348 w 33023"/>
                    <a:gd name="connsiteY1" fmla="*/ 36519 h 38588"/>
                    <a:gd name="connsiteX2" fmla="*/ 14941 w 33023"/>
                    <a:gd name="connsiteY2" fmla="*/ 22170 h 38588"/>
                    <a:gd name="connsiteX3" fmla="*/ 24576 w 33023"/>
                    <a:gd name="connsiteY3" fmla="*/ 36519 h 38588"/>
                    <a:gd name="connsiteX4" fmla="*/ 30183 w 33023"/>
                    <a:gd name="connsiteY4" fmla="*/ 36519 h 38588"/>
                    <a:gd name="connsiteX5" fmla="*/ 17778 w 33023"/>
                    <a:gd name="connsiteY5" fmla="*/ 17985 h 38588"/>
                    <a:gd name="connsiteX6" fmla="*/ 31010 w 33023"/>
                    <a:gd name="connsiteY6" fmla="*/ -2070 h 38588"/>
                    <a:gd name="connsiteX7" fmla="*/ 25403 w 33023"/>
                    <a:gd name="connsiteY7" fmla="*/ -2070 h 38588"/>
                    <a:gd name="connsiteX8" fmla="*/ 14552 w 33023"/>
                    <a:gd name="connsiteY8" fmla="*/ 14338 h 38588"/>
                    <a:gd name="connsiteX9" fmla="*/ 3619 w 33023"/>
                    <a:gd name="connsiteY9" fmla="*/ -2070 h 38588"/>
                    <a:gd name="connsiteX10" fmla="*/ -2013 w 33023"/>
                    <a:gd name="connsiteY10" fmla="*/ -2070 h 38588"/>
                    <a:gd name="connsiteX11" fmla="*/ 11757 w 33023"/>
                    <a:gd name="connsiteY11" fmla="*/ 18531 h 38588"/>
                    <a:gd name="connsiteX12" fmla="*/ -260 w 33023"/>
                    <a:gd name="connsiteY12" fmla="*/ 36519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-260" y="36519"/>
                      </a:moveTo>
                      <a:lnTo>
                        <a:pt x="5348" y="36519"/>
                      </a:lnTo>
                      <a:lnTo>
                        <a:pt x="14941" y="22170"/>
                      </a:lnTo>
                      <a:lnTo>
                        <a:pt x="24576" y="36519"/>
                      </a:lnTo>
                      <a:lnTo>
                        <a:pt x="30183" y="36519"/>
                      </a:lnTo>
                      <a:lnTo>
                        <a:pt x="17778" y="17985"/>
                      </a:lnTo>
                      <a:lnTo>
                        <a:pt x="31010" y="-2070"/>
                      </a:lnTo>
                      <a:lnTo>
                        <a:pt x="25403" y="-2070"/>
                      </a:lnTo>
                      <a:lnTo>
                        <a:pt x="14552" y="14338"/>
                      </a:lnTo>
                      <a:lnTo>
                        <a:pt x="3619" y="-2070"/>
                      </a:lnTo>
                      <a:lnTo>
                        <a:pt x="-2013" y="-2070"/>
                      </a:lnTo>
                      <a:lnTo>
                        <a:pt x="11757" y="18531"/>
                      </a:lnTo>
                      <a:lnTo>
                        <a:pt x="-260" y="365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9" name="Freeform: Shape 698">
                  <a:extLst>
                    <a:ext uri="{FF2B5EF4-FFF2-40B4-BE49-F238E27FC236}">
                      <a16:creationId xmlns:a16="http://schemas.microsoft.com/office/drawing/2014/main" id="{CB875E48-1A78-47A8-90C2-7C4FF723496D}"/>
                    </a:ext>
                  </a:extLst>
                </p:cNvPr>
                <p:cNvSpPr/>
                <p:nvPr/>
              </p:nvSpPr>
              <p:spPr>
                <a:xfrm flipV="1">
                  <a:off x="4347804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0" name="Freeform: Shape 699">
                  <a:extLst>
                    <a:ext uri="{FF2B5EF4-FFF2-40B4-BE49-F238E27FC236}">
                      <a16:creationId xmlns:a16="http://schemas.microsoft.com/office/drawing/2014/main" id="{6F8EABCE-6049-44CB-A105-B2AEDADE8698}"/>
                    </a:ext>
                  </a:extLst>
                </p:cNvPr>
                <p:cNvSpPr/>
                <p:nvPr/>
              </p:nvSpPr>
              <p:spPr>
                <a:xfrm flipV="1">
                  <a:off x="4370236" y="2491675"/>
                  <a:ext cx="33130" cy="28325"/>
                </a:xfrm>
                <a:custGeom>
                  <a:avLst/>
                  <a:gdLst>
                    <a:gd name="connsiteX0" fmla="*/ 30630 w 33130"/>
                    <a:gd name="connsiteY0" fmla="*/ 21876 h 28325"/>
                    <a:gd name="connsiteX1" fmla="*/ 3959 w 33130"/>
                    <a:gd name="connsiteY1" fmla="*/ 12390 h 28325"/>
                    <a:gd name="connsiteX2" fmla="*/ 30630 w 33130"/>
                    <a:gd name="connsiteY2" fmla="*/ 2962 h 28325"/>
                    <a:gd name="connsiteX3" fmla="*/ 30630 w 33130"/>
                    <a:gd name="connsiteY3" fmla="*/ -1743 h 28325"/>
                    <a:gd name="connsiteX4" fmla="*/ -2500 w 33130"/>
                    <a:gd name="connsiteY4" fmla="*/ 10273 h 28325"/>
                    <a:gd name="connsiteX5" fmla="*/ -2500 w 33130"/>
                    <a:gd name="connsiteY5" fmla="*/ 14565 h 28325"/>
                    <a:gd name="connsiteX6" fmla="*/ 30630 w 33130"/>
                    <a:gd name="connsiteY6" fmla="*/ 26582 h 28325"/>
                    <a:gd name="connsiteX7" fmla="*/ 30630 w 33130"/>
                    <a:gd name="connsiteY7" fmla="*/ 21876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630" y="21876"/>
                      </a:moveTo>
                      <a:lnTo>
                        <a:pt x="3959" y="12390"/>
                      </a:lnTo>
                      <a:lnTo>
                        <a:pt x="30630" y="2962"/>
                      </a:lnTo>
                      <a:lnTo>
                        <a:pt x="30630" y="-1743"/>
                      </a:lnTo>
                      <a:lnTo>
                        <a:pt x="-2500" y="10273"/>
                      </a:lnTo>
                      <a:lnTo>
                        <a:pt x="-2500" y="14565"/>
                      </a:lnTo>
                      <a:lnTo>
                        <a:pt x="30630" y="26582"/>
                      </a:lnTo>
                      <a:lnTo>
                        <a:pt x="30630" y="218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1" name="Freeform: Shape 700">
                  <a:extLst>
                    <a:ext uri="{FF2B5EF4-FFF2-40B4-BE49-F238E27FC236}">
                      <a16:creationId xmlns:a16="http://schemas.microsoft.com/office/drawing/2014/main" id="{ECAB6424-67C2-4B00-A81B-2B9794B12BCD}"/>
                    </a:ext>
                  </a:extLst>
                </p:cNvPr>
                <p:cNvSpPr/>
                <p:nvPr/>
              </p:nvSpPr>
              <p:spPr>
                <a:xfrm flipV="1">
                  <a:off x="4414585" y="2498399"/>
                  <a:ext cx="33130" cy="14936"/>
                </a:xfrm>
                <a:custGeom>
                  <a:avLst/>
                  <a:gdLst>
                    <a:gd name="connsiteX0" fmla="*/ -2496 w 33130"/>
                    <a:gd name="connsiteY0" fmla="*/ 13196 h 14936"/>
                    <a:gd name="connsiteX1" fmla="*/ 30635 w 33130"/>
                    <a:gd name="connsiteY1" fmla="*/ 13196 h 14936"/>
                    <a:gd name="connsiteX2" fmla="*/ 30635 w 33130"/>
                    <a:gd name="connsiteY2" fmla="*/ 8854 h 14936"/>
                    <a:gd name="connsiteX3" fmla="*/ -2496 w 33130"/>
                    <a:gd name="connsiteY3" fmla="*/ 8854 h 14936"/>
                    <a:gd name="connsiteX4" fmla="*/ -2496 w 33130"/>
                    <a:gd name="connsiteY4" fmla="*/ 13196 h 14936"/>
                    <a:gd name="connsiteX5" fmla="*/ -2496 w 33130"/>
                    <a:gd name="connsiteY5" fmla="*/ 2652 h 14936"/>
                    <a:gd name="connsiteX6" fmla="*/ 30635 w 33130"/>
                    <a:gd name="connsiteY6" fmla="*/ 2652 h 14936"/>
                    <a:gd name="connsiteX7" fmla="*/ 30635 w 33130"/>
                    <a:gd name="connsiteY7" fmla="*/ -1740 h 14936"/>
                    <a:gd name="connsiteX8" fmla="*/ -2496 w 33130"/>
                    <a:gd name="connsiteY8" fmla="*/ -1740 h 14936"/>
                    <a:gd name="connsiteX9" fmla="*/ -2496 w 33130"/>
                    <a:gd name="connsiteY9" fmla="*/ 265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96" y="13196"/>
                      </a:moveTo>
                      <a:lnTo>
                        <a:pt x="30635" y="13196"/>
                      </a:lnTo>
                      <a:lnTo>
                        <a:pt x="30635" y="8854"/>
                      </a:lnTo>
                      <a:lnTo>
                        <a:pt x="-2496" y="8854"/>
                      </a:lnTo>
                      <a:lnTo>
                        <a:pt x="-2496" y="13196"/>
                      </a:lnTo>
                      <a:close/>
                      <a:moveTo>
                        <a:pt x="-2496" y="2652"/>
                      </a:moveTo>
                      <a:lnTo>
                        <a:pt x="30635" y="2652"/>
                      </a:lnTo>
                      <a:lnTo>
                        <a:pt x="30635" y="-1740"/>
                      </a:lnTo>
                      <a:lnTo>
                        <a:pt x="-2496" y="-1740"/>
                      </a:lnTo>
                      <a:lnTo>
                        <a:pt x="-2496" y="26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2" name="Freeform: Shape 701">
                  <a:extLst>
                    <a:ext uri="{FF2B5EF4-FFF2-40B4-BE49-F238E27FC236}">
                      <a16:creationId xmlns:a16="http://schemas.microsoft.com/office/drawing/2014/main" id="{AD44F439-D4BE-4B4F-AF93-CBDADEA8082F}"/>
                    </a:ext>
                  </a:extLst>
                </p:cNvPr>
                <p:cNvSpPr/>
                <p:nvPr/>
              </p:nvSpPr>
              <p:spPr>
                <a:xfrm flipV="1">
                  <a:off x="4453327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3" name="Freeform: Shape 702">
                  <a:extLst>
                    <a:ext uri="{FF2B5EF4-FFF2-40B4-BE49-F238E27FC236}">
                      <a16:creationId xmlns:a16="http://schemas.microsoft.com/office/drawing/2014/main" id="{6D1A6B81-3177-403D-9D56-C0D529056EB4}"/>
                    </a:ext>
                  </a:extLst>
                </p:cNvPr>
                <p:cNvSpPr/>
                <p:nvPr/>
              </p:nvSpPr>
              <p:spPr>
                <a:xfrm flipV="1">
                  <a:off x="4474188" y="2483149"/>
                  <a:ext cx="25397" cy="40036"/>
                </a:xfrm>
                <a:custGeom>
                  <a:avLst/>
                  <a:gdLst>
                    <a:gd name="connsiteX0" fmla="*/ 15609 w 25397"/>
                    <a:gd name="connsiteY0" fmla="*/ 19494 h 40036"/>
                    <a:gd name="connsiteX1" fmla="*/ 21457 w 25397"/>
                    <a:gd name="connsiteY1" fmla="*/ 16153 h 40036"/>
                    <a:gd name="connsiteX2" fmla="*/ 23565 w 25397"/>
                    <a:gd name="connsiteY2" fmla="*/ 9900 h 40036"/>
                    <a:gd name="connsiteX3" fmla="*/ 19637 w 25397"/>
                    <a:gd name="connsiteY3" fmla="*/ 1059 h 40036"/>
                    <a:gd name="connsiteX4" fmla="*/ 8472 w 25397"/>
                    <a:gd name="connsiteY4" fmla="*/ -2067 h 40036"/>
                    <a:gd name="connsiteX5" fmla="*/ 3477 w 25397"/>
                    <a:gd name="connsiteY5" fmla="*/ -1587 h 40036"/>
                    <a:gd name="connsiteX6" fmla="*/ -1832 w 25397"/>
                    <a:gd name="connsiteY6" fmla="*/ -148 h 40036"/>
                    <a:gd name="connsiteX7" fmla="*/ -1832 w 25397"/>
                    <a:gd name="connsiteY7" fmla="*/ 4889 h 40036"/>
                    <a:gd name="connsiteX8" fmla="*/ 2915 w 25397"/>
                    <a:gd name="connsiteY8" fmla="*/ 2978 h 40036"/>
                    <a:gd name="connsiteX9" fmla="*/ 8323 w 25397"/>
                    <a:gd name="connsiteY9" fmla="*/ 2333 h 40036"/>
                    <a:gd name="connsiteX10" fmla="*/ 15800 w 25397"/>
                    <a:gd name="connsiteY10" fmla="*/ 4268 h 40036"/>
                    <a:gd name="connsiteX11" fmla="*/ 18372 w 25397"/>
                    <a:gd name="connsiteY11" fmla="*/ 9900 h 40036"/>
                    <a:gd name="connsiteX12" fmla="*/ 15982 w 25397"/>
                    <a:gd name="connsiteY12" fmla="*/ 15235 h 40036"/>
                    <a:gd name="connsiteX13" fmla="*/ 9332 w 25397"/>
                    <a:gd name="connsiteY13" fmla="*/ 17162 h 40036"/>
                    <a:gd name="connsiteX14" fmla="*/ 4833 w 25397"/>
                    <a:gd name="connsiteY14" fmla="*/ 17162 h 40036"/>
                    <a:gd name="connsiteX15" fmla="*/ 4833 w 25397"/>
                    <a:gd name="connsiteY15" fmla="*/ 21454 h 40036"/>
                    <a:gd name="connsiteX16" fmla="*/ 9539 w 25397"/>
                    <a:gd name="connsiteY16" fmla="*/ 21454 h 40036"/>
                    <a:gd name="connsiteX17" fmla="*/ 15428 w 25397"/>
                    <a:gd name="connsiteY17" fmla="*/ 22992 h 40036"/>
                    <a:gd name="connsiteX18" fmla="*/ 17470 w 25397"/>
                    <a:gd name="connsiteY18" fmla="*/ 27425 h 40036"/>
                    <a:gd name="connsiteX19" fmla="*/ 15361 w 25397"/>
                    <a:gd name="connsiteY19" fmla="*/ 31982 h 40036"/>
                    <a:gd name="connsiteX20" fmla="*/ 9332 w 25397"/>
                    <a:gd name="connsiteY20" fmla="*/ 33578 h 40036"/>
                    <a:gd name="connsiteX21" fmla="*/ 4726 w 25397"/>
                    <a:gd name="connsiteY21" fmla="*/ 33107 h 40036"/>
                    <a:gd name="connsiteX22" fmla="*/ -675 w 25397"/>
                    <a:gd name="connsiteY22" fmla="*/ 31668 h 40036"/>
                    <a:gd name="connsiteX23" fmla="*/ -675 w 25397"/>
                    <a:gd name="connsiteY23" fmla="*/ 36315 h 40036"/>
                    <a:gd name="connsiteX24" fmla="*/ 4900 w 25397"/>
                    <a:gd name="connsiteY24" fmla="*/ 37556 h 40036"/>
                    <a:gd name="connsiteX25" fmla="*/ 9796 w 25397"/>
                    <a:gd name="connsiteY25" fmla="*/ 37969 h 40036"/>
                    <a:gd name="connsiteX26" fmla="*/ 19199 w 25397"/>
                    <a:gd name="connsiteY26" fmla="*/ 35265 h 40036"/>
                    <a:gd name="connsiteX27" fmla="*/ 22664 w 25397"/>
                    <a:gd name="connsiteY27" fmla="*/ 27971 h 40036"/>
                    <a:gd name="connsiteX28" fmla="*/ 20828 w 25397"/>
                    <a:gd name="connsiteY28" fmla="*/ 22554 h 40036"/>
                    <a:gd name="connsiteX29" fmla="*/ 15609 w 25397"/>
                    <a:gd name="connsiteY29" fmla="*/ 1949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609" y="19494"/>
                      </a:moveTo>
                      <a:cubicBezTo>
                        <a:pt x="18107" y="18959"/>
                        <a:pt x="20056" y="17845"/>
                        <a:pt x="21457" y="16153"/>
                      </a:cubicBezTo>
                      <a:cubicBezTo>
                        <a:pt x="22862" y="14465"/>
                        <a:pt x="23565" y="12381"/>
                        <a:pt x="23565" y="9900"/>
                      </a:cubicBezTo>
                      <a:cubicBezTo>
                        <a:pt x="23565" y="6096"/>
                        <a:pt x="22256" y="3149"/>
                        <a:pt x="19637" y="1059"/>
                      </a:cubicBezTo>
                      <a:cubicBezTo>
                        <a:pt x="17018" y="-1025"/>
                        <a:pt x="13297" y="-2067"/>
                        <a:pt x="8472" y="-2067"/>
                      </a:cubicBezTo>
                      <a:cubicBezTo>
                        <a:pt x="6857" y="-2067"/>
                        <a:pt x="5192" y="-1907"/>
                        <a:pt x="3477" y="-1587"/>
                      </a:cubicBezTo>
                      <a:cubicBezTo>
                        <a:pt x="1762" y="-1267"/>
                        <a:pt x="-7" y="-788"/>
                        <a:pt x="-1832" y="-148"/>
                      </a:cubicBezTo>
                      <a:lnTo>
                        <a:pt x="-1832" y="4889"/>
                      </a:lnTo>
                      <a:cubicBezTo>
                        <a:pt x="-388" y="4045"/>
                        <a:pt x="1194" y="3408"/>
                        <a:pt x="2915" y="2978"/>
                      </a:cubicBezTo>
                      <a:cubicBezTo>
                        <a:pt x="4640" y="2548"/>
                        <a:pt x="6443" y="2333"/>
                        <a:pt x="8323" y="2333"/>
                      </a:cubicBezTo>
                      <a:cubicBezTo>
                        <a:pt x="11593" y="2333"/>
                        <a:pt x="14085" y="2978"/>
                        <a:pt x="15800" y="4268"/>
                      </a:cubicBezTo>
                      <a:cubicBezTo>
                        <a:pt x="17514" y="5558"/>
                        <a:pt x="18372" y="7436"/>
                        <a:pt x="18372" y="9900"/>
                      </a:cubicBezTo>
                      <a:cubicBezTo>
                        <a:pt x="18372" y="12177"/>
                        <a:pt x="17575" y="13955"/>
                        <a:pt x="15982" y="15235"/>
                      </a:cubicBezTo>
                      <a:cubicBezTo>
                        <a:pt x="14388" y="16519"/>
                        <a:pt x="12172" y="17162"/>
                        <a:pt x="9332" y="17162"/>
                      </a:cubicBezTo>
                      <a:lnTo>
                        <a:pt x="4833" y="17162"/>
                      </a:lnTo>
                      <a:lnTo>
                        <a:pt x="4833" y="21454"/>
                      </a:lnTo>
                      <a:lnTo>
                        <a:pt x="9539" y="21454"/>
                      </a:lnTo>
                      <a:cubicBezTo>
                        <a:pt x="12103" y="21454"/>
                        <a:pt x="14066" y="21967"/>
                        <a:pt x="15428" y="22992"/>
                      </a:cubicBezTo>
                      <a:cubicBezTo>
                        <a:pt x="16789" y="24018"/>
                        <a:pt x="17470" y="25495"/>
                        <a:pt x="17470" y="27425"/>
                      </a:cubicBezTo>
                      <a:cubicBezTo>
                        <a:pt x="17470" y="29404"/>
                        <a:pt x="16767" y="30923"/>
                        <a:pt x="15361" y="31982"/>
                      </a:cubicBezTo>
                      <a:cubicBezTo>
                        <a:pt x="13961" y="33046"/>
                        <a:pt x="11951" y="33578"/>
                        <a:pt x="9332" y="33578"/>
                      </a:cubicBezTo>
                      <a:cubicBezTo>
                        <a:pt x="7899" y="33578"/>
                        <a:pt x="6363" y="33421"/>
                        <a:pt x="4726" y="33107"/>
                      </a:cubicBezTo>
                      <a:cubicBezTo>
                        <a:pt x="3088" y="32798"/>
                        <a:pt x="1288" y="32318"/>
                        <a:pt x="-675" y="31668"/>
                      </a:cubicBezTo>
                      <a:lnTo>
                        <a:pt x="-675" y="36315"/>
                      </a:lnTo>
                      <a:cubicBezTo>
                        <a:pt x="1310" y="36867"/>
                        <a:pt x="3168" y="37280"/>
                        <a:pt x="4900" y="37556"/>
                      </a:cubicBezTo>
                      <a:cubicBezTo>
                        <a:pt x="6631" y="37832"/>
                        <a:pt x="8263" y="37969"/>
                        <a:pt x="9796" y="37969"/>
                      </a:cubicBezTo>
                      <a:cubicBezTo>
                        <a:pt x="13760" y="37969"/>
                        <a:pt x="16894" y="37068"/>
                        <a:pt x="19199" y="35265"/>
                      </a:cubicBezTo>
                      <a:cubicBezTo>
                        <a:pt x="21509" y="33468"/>
                        <a:pt x="22664" y="31036"/>
                        <a:pt x="22664" y="27971"/>
                      </a:cubicBezTo>
                      <a:cubicBezTo>
                        <a:pt x="22664" y="25832"/>
                        <a:pt x="22052" y="24026"/>
                        <a:pt x="20828" y="22554"/>
                      </a:cubicBezTo>
                      <a:cubicBezTo>
                        <a:pt x="19604" y="21082"/>
                        <a:pt x="17864" y="20062"/>
                        <a:pt x="15609" y="1949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4" name="Freeform: Shape 703">
                  <a:extLst>
                    <a:ext uri="{FF2B5EF4-FFF2-40B4-BE49-F238E27FC236}">
                      <a16:creationId xmlns:a16="http://schemas.microsoft.com/office/drawing/2014/main" id="{20D18FC9-00C3-46BC-99BB-EA7FD828F75E}"/>
                    </a:ext>
                  </a:extLst>
                </p:cNvPr>
                <p:cNvSpPr/>
                <p:nvPr/>
              </p:nvSpPr>
              <p:spPr>
                <a:xfrm flipV="1">
                  <a:off x="4509484" y="2515866"/>
                  <a:ext cx="5458" cy="6566"/>
                </a:xfrm>
                <a:custGeom>
                  <a:avLst/>
                  <a:gdLst>
                    <a:gd name="connsiteX0" fmla="*/ -820 w 5458"/>
                    <a:gd name="connsiteY0" fmla="*/ 6434 h 6566"/>
                    <a:gd name="connsiteX1" fmla="*/ 4638 w 5458"/>
                    <a:gd name="connsiteY1" fmla="*/ 6434 h 6566"/>
                    <a:gd name="connsiteX2" fmla="*/ 4638 w 5458"/>
                    <a:gd name="connsiteY2" fmla="*/ -133 h 6566"/>
                    <a:gd name="connsiteX3" fmla="*/ -820 w 5458"/>
                    <a:gd name="connsiteY3" fmla="*/ -133 h 6566"/>
                    <a:gd name="connsiteX4" fmla="*/ -820 w 5458"/>
                    <a:gd name="connsiteY4" fmla="*/ 6434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20" y="6434"/>
                      </a:moveTo>
                      <a:lnTo>
                        <a:pt x="4638" y="6434"/>
                      </a:lnTo>
                      <a:lnTo>
                        <a:pt x="4638" y="-133"/>
                      </a:lnTo>
                      <a:lnTo>
                        <a:pt x="-820" y="-133"/>
                      </a:lnTo>
                      <a:lnTo>
                        <a:pt x="-820" y="64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5" name="Freeform: Shape 704">
                  <a:extLst>
                    <a:ext uri="{FF2B5EF4-FFF2-40B4-BE49-F238E27FC236}">
                      <a16:creationId xmlns:a16="http://schemas.microsoft.com/office/drawing/2014/main" id="{6291A5FA-2C2B-46CA-87C3-02FE1A066B33}"/>
                    </a:ext>
                  </a:extLst>
                </p:cNvPr>
                <p:cNvSpPr/>
                <p:nvPr/>
              </p:nvSpPr>
              <p:spPr>
                <a:xfrm flipV="1">
                  <a:off x="4524738" y="2483843"/>
                  <a:ext cx="24967" cy="39341"/>
                </a:xfrm>
                <a:custGeom>
                  <a:avLst/>
                  <a:gdLst>
                    <a:gd name="connsiteX0" fmla="*/ -178 w 24967"/>
                    <a:gd name="connsiteY0" fmla="*/ 37317 h 39341"/>
                    <a:gd name="connsiteX1" fmla="*/ 20316 w 24967"/>
                    <a:gd name="connsiteY1" fmla="*/ 37317 h 39341"/>
                    <a:gd name="connsiteX2" fmla="*/ 20316 w 24967"/>
                    <a:gd name="connsiteY2" fmla="*/ 32917 h 39341"/>
                    <a:gd name="connsiteX3" fmla="*/ 4602 w 24967"/>
                    <a:gd name="connsiteY3" fmla="*/ 32917 h 39341"/>
                    <a:gd name="connsiteX4" fmla="*/ 4602 w 24967"/>
                    <a:gd name="connsiteY4" fmla="*/ 23464 h 39341"/>
                    <a:gd name="connsiteX5" fmla="*/ 6868 w 24967"/>
                    <a:gd name="connsiteY5" fmla="*/ 24043 h 39341"/>
                    <a:gd name="connsiteX6" fmla="*/ 9151 w 24967"/>
                    <a:gd name="connsiteY6" fmla="*/ 24233 h 39341"/>
                    <a:gd name="connsiteX7" fmla="*/ 19381 w 24967"/>
                    <a:gd name="connsiteY7" fmla="*/ 20694 h 39341"/>
                    <a:gd name="connsiteX8" fmla="*/ 23161 w 24967"/>
                    <a:gd name="connsiteY8" fmla="*/ 11108 h 39341"/>
                    <a:gd name="connsiteX9" fmla="*/ 19282 w 24967"/>
                    <a:gd name="connsiteY9" fmla="*/ 1424 h 39341"/>
                    <a:gd name="connsiteX10" fmla="*/ 8349 w 24967"/>
                    <a:gd name="connsiteY10" fmla="*/ -2025 h 39341"/>
                    <a:gd name="connsiteX11" fmla="*/ 3395 w 24967"/>
                    <a:gd name="connsiteY11" fmla="*/ -1611 h 39341"/>
                    <a:gd name="connsiteX12" fmla="*/ -1807 w 24967"/>
                    <a:gd name="connsiteY12" fmla="*/ -371 h 39341"/>
                    <a:gd name="connsiteX13" fmla="*/ -1807 w 24967"/>
                    <a:gd name="connsiteY13" fmla="*/ 4881 h 39341"/>
                    <a:gd name="connsiteX14" fmla="*/ 2998 w 24967"/>
                    <a:gd name="connsiteY14" fmla="*/ 2995 h 39341"/>
                    <a:gd name="connsiteX15" fmla="*/ 8241 w 24967"/>
                    <a:gd name="connsiteY15" fmla="*/ 2375 h 39341"/>
                    <a:gd name="connsiteX16" fmla="*/ 15320 w 24967"/>
                    <a:gd name="connsiteY16" fmla="*/ 4724 h 39341"/>
                    <a:gd name="connsiteX17" fmla="*/ 17934 w 24967"/>
                    <a:gd name="connsiteY17" fmla="*/ 11108 h 39341"/>
                    <a:gd name="connsiteX18" fmla="*/ 15320 w 24967"/>
                    <a:gd name="connsiteY18" fmla="*/ 17485 h 39341"/>
                    <a:gd name="connsiteX19" fmla="*/ 8241 w 24967"/>
                    <a:gd name="connsiteY19" fmla="*/ 19842 h 39341"/>
                    <a:gd name="connsiteX20" fmla="*/ 4065 w 24967"/>
                    <a:gd name="connsiteY20" fmla="*/ 19379 h 39341"/>
                    <a:gd name="connsiteX21" fmla="*/ -178 w 24967"/>
                    <a:gd name="connsiteY21" fmla="*/ 17931 h 39341"/>
                    <a:gd name="connsiteX22" fmla="*/ -178 w 24967"/>
                    <a:gd name="connsiteY22" fmla="*/ 37317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78" y="37317"/>
                      </a:moveTo>
                      <a:lnTo>
                        <a:pt x="20316" y="37317"/>
                      </a:lnTo>
                      <a:lnTo>
                        <a:pt x="20316" y="32917"/>
                      </a:lnTo>
                      <a:lnTo>
                        <a:pt x="4602" y="32917"/>
                      </a:lnTo>
                      <a:lnTo>
                        <a:pt x="4602" y="23464"/>
                      </a:lnTo>
                      <a:cubicBezTo>
                        <a:pt x="5358" y="23723"/>
                        <a:pt x="6113" y="23916"/>
                        <a:pt x="6868" y="24043"/>
                      </a:cubicBezTo>
                      <a:cubicBezTo>
                        <a:pt x="7629" y="24170"/>
                        <a:pt x="8390" y="24233"/>
                        <a:pt x="9151" y="24233"/>
                      </a:cubicBezTo>
                      <a:cubicBezTo>
                        <a:pt x="13457" y="24233"/>
                        <a:pt x="16867" y="23053"/>
                        <a:pt x="19381" y="20694"/>
                      </a:cubicBezTo>
                      <a:cubicBezTo>
                        <a:pt x="21901" y="18334"/>
                        <a:pt x="23161" y="15139"/>
                        <a:pt x="23161" y="11108"/>
                      </a:cubicBezTo>
                      <a:cubicBezTo>
                        <a:pt x="23161" y="6957"/>
                        <a:pt x="21868" y="3729"/>
                        <a:pt x="19282" y="1424"/>
                      </a:cubicBezTo>
                      <a:cubicBezTo>
                        <a:pt x="16696" y="-875"/>
                        <a:pt x="13052" y="-2025"/>
                        <a:pt x="8349" y="-2025"/>
                      </a:cubicBezTo>
                      <a:cubicBezTo>
                        <a:pt x="6728" y="-2025"/>
                        <a:pt x="5076" y="-1887"/>
                        <a:pt x="3395" y="-1611"/>
                      </a:cubicBezTo>
                      <a:cubicBezTo>
                        <a:pt x="1719" y="-1335"/>
                        <a:pt x="-15" y="-922"/>
                        <a:pt x="-1807" y="-371"/>
                      </a:cubicBezTo>
                      <a:lnTo>
                        <a:pt x="-1807" y="4881"/>
                      </a:lnTo>
                      <a:cubicBezTo>
                        <a:pt x="-258" y="4037"/>
                        <a:pt x="1344" y="3409"/>
                        <a:pt x="2998" y="2995"/>
                      </a:cubicBezTo>
                      <a:cubicBezTo>
                        <a:pt x="4652" y="2582"/>
                        <a:pt x="6400" y="2375"/>
                        <a:pt x="8241" y="2375"/>
                      </a:cubicBezTo>
                      <a:cubicBezTo>
                        <a:pt x="11224" y="2375"/>
                        <a:pt x="13584" y="3158"/>
                        <a:pt x="15320" y="4724"/>
                      </a:cubicBezTo>
                      <a:cubicBezTo>
                        <a:pt x="17063" y="6290"/>
                        <a:pt x="17934" y="8418"/>
                        <a:pt x="17934" y="11108"/>
                      </a:cubicBezTo>
                      <a:cubicBezTo>
                        <a:pt x="17934" y="13794"/>
                        <a:pt x="17063" y="15919"/>
                        <a:pt x="15320" y="17485"/>
                      </a:cubicBezTo>
                      <a:cubicBezTo>
                        <a:pt x="13584" y="19056"/>
                        <a:pt x="11224" y="19842"/>
                        <a:pt x="8241" y="19842"/>
                      </a:cubicBezTo>
                      <a:cubicBezTo>
                        <a:pt x="6846" y="19842"/>
                        <a:pt x="5454" y="19687"/>
                        <a:pt x="4065" y="19379"/>
                      </a:cubicBezTo>
                      <a:cubicBezTo>
                        <a:pt x="2681" y="19070"/>
                        <a:pt x="1267" y="18588"/>
                        <a:pt x="-178" y="17931"/>
                      </a:cubicBezTo>
                      <a:lnTo>
                        <a:pt x="-178" y="373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06" name="Graphic 2">
                <a:extLst>
                  <a:ext uri="{FF2B5EF4-FFF2-40B4-BE49-F238E27FC236}">
                    <a16:creationId xmlns:a16="http://schemas.microsoft.com/office/drawing/2014/main" id="{2E0CADE2-5166-428A-B861-7FD00C0DC129}"/>
                  </a:ext>
                </a:extLst>
              </p:cNvPr>
              <p:cNvGrpSpPr/>
              <p:nvPr/>
            </p:nvGrpSpPr>
            <p:grpSpPr>
              <a:xfrm>
                <a:off x="4119969" y="2541483"/>
                <a:ext cx="625463" cy="52697"/>
                <a:chOff x="4119969" y="2541483"/>
                <a:chExt cx="625463" cy="52697"/>
              </a:xfrm>
              <a:solidFill>
                <a:srgbClr val="000000"/>
              </a:solidFill>
            </p:grpSpPr>
            <p:sp>
              <p:nvSpPr>
                <p:cNvPr id="707" name="Freeform: Shape 706">
                  <a:extLst>
                    <a:ext uri="{FF2B5EF4-FFF2-40B4-BE49-F238E27FC236}">
                      <a16:creationId xmlns:a16="http://schemas.microsoft.com/office/drawing/2014/main" id="{1F10AD6A-264F-4FB5-BA99-01694113CDC8}"/>
                    </a:ext>
                  </a:extLst>
                </p:cNvPr>
                <p:cNvSpPr/>
                <p:nvPr/>
              </p:nvSpPr>
              <p:spPr>
                <a:xfrm flipV="1">
                  <a:off x="4119969" y="2552061"/>
                  <a:ext cx="22122" cy="30393"/>
                </a:xfrm>
                <a:custGeom>
                  <a:avLst/>
                  <a:gdLst>
                    <a:gd name="connsiteX0" fmla="*/ 19037 w 22122"/>
                    <a:gd name="connsiteY0" fmla="*/ 27370 h 30393"/>
                    <a:gd name="connsiteX1" fmla="*/ 19037 w 22122"/>
                    <a:gd name="connsiteY1" fmla="*/ 22871 h 30393"/>
                    <a:gd name="connsiteX2" fmla="*/ 14853 w 22122"/>
                    <a:gd name="connsiteY2" fmla="*/ 24417 h 30393"/>
                    <a:gd name="connsiteX3" fmla="*/ 10354 w 22122"/>
                    <a:gd name="connsiteY3" fmla="*/ 24938 h 30393"/>
                    <a:gd name="connsiteX4" fmla="*/ 5044 w 22122"/>
                    <a:gd name="connsiteY4" fmla="*/ 23855 h 30393"/>
                    <a:gd name="connsiteX5" fmla="*/ 3274 w 22122"/>
                    <a:gd name="connsiteY5" fmla="*/ 20596 h 30393"/>
                    <a:gd name="connsiteX6" fmla="*/ 4540 w 22122"/>
                    <a:gd name="connsiteY6" fmla="*/ 17999 h 30393"/>
                    <a:gd name="connsiteX7" fmla="*/ 9634 w 22122"/>
                    <a:gd name="connsiteY7" fmla="*/ 16205 h 30393"/>
                    <a:gd name="connsiteX8" fmla="*/ 11263 w 22122"/>
                    <a:gd name="connsiteY8" fmla="*/ 15841 h 30393"/>
                    <a:gd name="connsiteX9" fmla="*/ 18458 w 22122"/>
                    <a:gd name="connsiteY9" fmla="*/ 12781 h 30393"/>
                    <a:gd name="connsiteX10" fmla="*/ 20592 w 22122"/>
                    <a:gd name="connsiteY10" fmla="*/ 7265 h 30393"/>
                    <a:gd name="connsiteX11" fmla="*/ 17400 w 22122"/>
                    <a:gd name="connsiteY11" fmla="*/ 872 h 30393"/>
                    <a:gd name="connsiteX12" fmla="*/ 8625 w 22122"/>
                    <a:gd name="connsiteY12" fmla="*/ -1477 h 30393"/>
                    <a:gd name="connsiteX13" fmla="*/ 3779 w 22122"/>
                    <a:gd name="connsiteY13" fmla="*/ -1022 h 30393"/>
                    <a:gd name="connsiteX14" fmla="*/ -1531 w 22122"/>
                    <a:gd name="connsiteY14" fmla="*/ 334 h 30393"/>
                    <a:gd name="connsiteX15" fmla="*/ -1531 w 22122"/>
                    <a:gd name="connsiteY15" fmla="*/ 5247 h 30393"/>
                    <a:gd name="connsiteX16" fmla="*/ 3663 w 22122"/>
                    <a:gd name="connsiteY16" fmla="*/ 3187 h 30393"/>
                    <a:gd name="connsiteX17" fmla="*/ 8733 w 22122"/>
                    <a:gd name="connsiteY17" fmla="*/ 2509 h 30393"/>
                    <a:gd name="connsiteX18" fmla="*/ 13893 w 22122"/>
                    <a:gd name="connsiteY18" fmla="*/ 3659 h 30393"/>
                    <a:gd name="connsiteX19" fmla="*/ 15704 w 22122"/>
                    <a:gd name="connsiteY19" fmla="*/ 6901 h 30393"/>
                    <a:gd name="connsiteX20" fmla="*/ 14398 w 22122"/>
                    <a:gd name="connsiteY20" fmla="*/ 9870 h 30393"/>
                    <a:gd name="connsiteX21" fmla="*/ 8675 w 22122"/>
                    <a:gd name="connsiteY21" fmla="*/ 11863 h 30393"/>
                    <a:gd name="connsiteX22" fmla="*/ 7021 w 22122"/>
                    <a:gd name="connsiteY22" fmla="*/ 12252 h 30393"/>
                    <a:gd name="connsiteX23" fmla="*/ 636 w 22122"/>
                    <a:gd name="connsiteY23" fmla="*/ 15105 h 30393"/>
                    <a:gd name="connsiteX24" fmla="*/ -1324 w 22122"/>
                    <a:gd name="connsiteY24" fmla="*/ 20390 h 30393"/>
                    <a:gd name="connsiteX25" fmla="*/ 1571 w 22122"/>
                    <a:gd name="connsiteY25" fmla="*/ 26691 h 30393"/>
                    <a:gd name="connsiteX26" fmla="*/ 9791 w 22122"/>
                    <a:gd name="connsiteY26" fmla="*/ 28916 h 30393"/>
                    <a:gd name="connsiteX27" fmla="*/ 14745 w 22122"/>
                    <a:gd name="connsiteY27" fmla="*/ 28527 h 30393"/>
                    <a:gd name="connsiteX28" fmla="*/ 19037 w 22122"/>
                    <a:gd name="connsiteY28" fmla="*/ 2737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37" y="27370"/>
                      </a:moveTo>
                      <a:lnTo>
                        <a:pt x="19037" y="22871"/>
                      </a:lnTo>
                      <a:cubicBezTo>
                        <a:pt x="17697" y="23560"/>
                        <a:pt x="16303" y="24075"/>
                        <a:pt x="14853" y="24417"/>
                      </a:cubicBezTo>
                      <a:cubicBezTo>
                        <a:pt x="13408" y="24764"/>
                        <a:pt x="11908" y="24938"/>
                        <a:pt x="10354" y="24938"/>
                      </a:cubicBezTo>
                      <a:cubicBezTo>
                        <a:pt x="7994" y="24938"/>
                        <a:pt x="6224" y="24577"/>
                        <a:pt x="5044" y="23855"/>
                      </a:cubicBezTo>
                      <a:cubicBezTo>
                        <a:pt x="3864" y="23132"/>
                        <a:pt x="3274" y="22046"/>
                        <a:pt x="3274" y="20596"/>
                      </a:cubicBezTo>
                      <a:cubicBezTo>
                        <a:pt x="3274" y="19494"/>
                        <a:pt x="3696" y="18628"/>
                        <a:pt x="4540" y="17999"/>
                      </a:cubicBezTo>
                      <a:cubicBezTo>
                        <a:pt x="5383" y="17371"/>
                        <a:pt x="7081" y="16773"/>
                        <a:pt x="9634" y="16205"/>
                      </a:cubicBezTo>
                      <a:lnTo>
                        <a:pt x="11263" y="15841"/>
                      </a:lnTo>
                      <a:cubicBezTo>
                        <a:pt x="14638" y="15119"/>
                        <a:pt x="17036" y="14099"/>
                        <a:pt x="18458" y="12781"/>
                      </a:cubicBezTo>
                      <a:cubicBezTo>
                        <a:pt x="19881" y="11463"/>
                        <a:pt x="20592" y="9624"/>
                        <a:pt x="20592" y="7265"/>
                      </a:cubicBezTo>
                      <a:cubicBezTo>
                        <a:pt x="20592" y="4574"/>
                        <a:pt x="19528" y="2443"/>
                        <a:pt x="17400" y="872"/>
                      </a:cubicBezTo>
                      <a:cubicBezTo>
                        <a:pt x="15272" y="-694"/>
                        <a:pt x="12347" y="-1477"/>
                        <a:pt x="8625" y="-1477"/>
                      </a:cubicBezTo>
                      <a:cubicBezTo>
                        <a:pt x="7076" y="-1477"/>
                        <a:pt x="5460" y="-1325"/>
                        <a:pt x="3779" y="-1022"/>
                      </a:cubicBezTo>
                      <a:cubicBezTo>
                        <a:pt x="2097" y="-719"/>
                        <a:pt x="327" y="-267"/>
                        <a:pt x="-1531" y="334"/>
                      </a:cubicBezTo>
                      <a:lnTo>
                        <a:pt x="-1531" y="5247"/>
                      </a:lnTo>
                      <a:cubicBezTo>
                        <a:pt x="228" y="4331"/>
                        <a:pt x="1959" y="3645"/>
                        <a:pt x="3663" y="3187"/>
                      </a:cubicBezTo>
                      <a:cubicBezTo>
                        <a:pt x="5367" y="2735"/>
                        <a:pt x="7056" y="2509"/>
                        <a:pt x="8733" y="2509"/>
                      </a:cubicBezTo>
                      <a:cubicBezTo>
                        <a:pt x="10971" y="2509"/>
                        <a:pt x="12691" y="2892"/>
                        <a:pt x="13893" y="3659"/>
                      </a:cubicBezTo>
                      <a:cubicBezTo>
                        <a:pt x="15101" y="4425"/>
                        <a:pt x="15704" y="5506"/>
                        <a:pt x="15704" y="6901"/>
                      </a:cubicBezTo>
                      <a:cubicBezTo>
                        <a:pt x="15704" y="8191"/>
                        <a:pt x="15269" y="9181"/>
                        <a:pt x="14398" y="9870"/>
                      </a:cubicBezTo>
                      <a:cubicBezTo>
                        <a:pt x="13532" y="10559"/>
                        <a:pt x="11624" y="11223"/>
                        <a:pt x="8675" y="11863"/>
                      </a:cubicBezTo>
                      <a:lnTo>
                        <a:pt x="7021" y="12252"/>
                      </a:lnTo>
                      <a:cubicBezTo>
                        <a:pt x="4076" y="12869"/>
                        <a:pt x="1948" y="13820"/>
                        <a:pt x="636" y="15105"/>
                      </a:cubicBezTo>
                      <a:cubicBezTo>
                        <a:pt x="-671" y="16389"/>
                        <a:pt x="-1324" y="18151"/>
                        <a:pt x="-1324" y="20390"/>
                      </a:cubicBezTo>
                      <a:cubicBezTo>
                        <a:pt x="-1324" y="23113"/>
                        <a:pt x="-359" y="25214"/>
                        <a:pt x="1571" y="26691"/>
                      </a:cubicBezTo>
                      <a:cubicBezTo>
                        <a:pt x="3500" y="28175"/>
                        <a:pt x="6240" y="28916"/>
                        <a:pt x="9791" y="28916"/>
                      </a:cubicBezTo>
                      <a:cubicBezTo>
                        <a:pt x="11544" y="28916"/>
                        <a:pt x="13196" y="28787"/>
                        <a:pt x="14745" y="28527"/>
                      </a:cubicBezTo>
                      <a:cubicBezTo>
                        <a:pt x="16300" y="28274"/>
                        <a:pt x="17731" y="27888"/>
                        <a:pt x="19037" y="2737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8" name="Freeform: Shape 707">
                  <a:extLst>
                    <a:ext uri="{FF2B5EF4-FFF2-40B4-BE49-F238E27FC236}">
                      <a16:creationId xmlns:a16="http://schemas.microsoft.com/office/drawing/2014/main" id="{9C351210-B900-4D92-AD62-97A0C0DE3240}"/>
                    </a:ext>
                  </a:extLst>
                </p:cNvPr>
                <p:cNvSpPr/>
                <p:nvPr/>
              </p:nvSpPr>
              <p:spPr>
                <a:xfrm flipV="1">
                  <a:off x="4147595" y="2552061"/>
                  <a:ext cx="25869" cy="40648"/>
                </a:xfrm>
                <a:custGeom>
                  <a:avLst/>
                  <a:gdLst>
                    <a:gd name="connsiteX0" fmla="*/ 3152 w 25869"/>
                    <a:gd name="connsiteY0" fmla="*/ 24599 h 40648"/>
                    <a:gd name="connsiteX1" fmla="*/ 5311 w 25869"/>
                    <a:gd name="connsiteY1" fmla="*/ 16370 h 40648"/>
                    <a:gd name="connsiteX2" fmla="*/ 11241 w 25869"/>
                    <a:gd name="connsiteY2" fmla="*/ 13385 h 40648"/>
                    <a:gd name="connsiteX3" fmla="*/ 17179 w 25869"/>
                    <a:gd name="connsiteY3" fmla="*/ 16370 h 40648"/>
                    <a:gd name="connsiteX4" fmla="*/ 19354 w 25869"/>
                    <a:gd name="connsiteY4" fmla="*/ 24599 h 40648"/>
                    <a:gd name="connsiteX5" fmla="*/ 17179 w 25869"/>
                    <a:gd name="connsiteY5" fmla="*/ 32828 h 40648"/>
                    <a:gd name="connsiteX6" fmla="*/ 11241 w 25869"/>
                    <a:gd name="connsiteY6" fmla="*/ 35814 h 40648"/>
                    <a:gd name="connsiteX7" fmla="*/ 5311 w 25869"/>
                    <a:gd name="connsiteY7" fmla="*/ 32828 h 40648"/>
                    <a:gd name="connsiteX8" fmla="*/ 3152 w 25869"/>
                    <a:gd name="connsiteY8" fmla="*/ 24599 h 40648"/>
                    <a:gd name="connsiteX9" fmla="*/ 19354 w 25869"/>
                    <a:gd name="connsiteY9" fmla="*/ 14493 h 40648"/>
                    <a:gd name="connsiteX10" fmla="*/ 15566 w 25869"/>
                    <a:gd name="connsiteY10" fmla="*/ 10656 h 40648"/>
                    <a:gd name="connsiteX11" fmla="*/ 10075 w 25869"/>
                    <a:gd name="connsiteY11" fmla="*/ 9399 h 40648"/>
                    <a:gd name="connsiteX12" fmla="*/ 1531 w 25869"/>
                    <a:gd name="connsiteY12" fmla="*/ 13583 h 40648"/>
                    <a:gd name="connsiteX13" fmla="*/ -1760 w 25869"/>
                    <a:gd name="connsiteY13" fmla="*/ 24599 h 40648"/>
                    <a:gd name="connsiteX14" fmla="*/ 1531 w 25869"/>
                    <a:gd name="connsiteY14" fmla="*/ 35607 h 40648"/>
                    <a:gd name="connsiteX15" fmla="*/ 10075 w 25869"/>
                    <a:gd name="connsiteY15" fmla="*/ 39792 h 40648"/>
                    <a:gd name="connsiteX16" fmla="*/ 15566 w 25869"/>
                    <a:gd name="connsiteY16" fmla="*/ 38535 h 40648"/>
                    <a:gd name="connsiteX17" fmla="*/ 19354 w 25869"/>
                    <a:gd name="connsiteY17" fmla="*/ 34706 h 40648"/>
                    <a:gd name="connsiteX18" fmla="*/ 19354 w 25869"/>
                    <a:gd name="connsiteY18" fmla="*/ 39097 h 40648"/>
                    <a:gd name="connsiteX19" fmla="*/ 24109 w 25869"/>
                    <a:gd name="connsiteY19" fmla="*/ 39097 h 40648"/>
                    <a:gd name="connsiteX20" fmla="*/ 24109 w 25869"/>
                    <a:gd name="connsiteY20" fmla="*/ -856 h 40648"/>
                    <a:gd name="connsiteX21" fmla="*/ 19354 w 25869"/>
                    <a:gd name="connsiteY21" fmla="*/ -856 h 40648"/>
                    <a:gd name="connsiteX22" fmla="*/ 19354 w 25869"/>
                    <a:gd name="connsiteY22" fmla="*/ 14493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152" y="24599"/>
                      </a:moveTo>
                      <a:cubicBezTo>
                        <a:pt x="3152" y="21104"/>
                        <a:pt x="3872" y="18361"/>
                        <a:pt x="5311" y="16370"/>
                      </a:cubicBezTo>
                      <a:cubicBezTo>
                        <a:pt x="6750" y="14380"/>
                        <a:pt x="8726" y="13385"/>
                        <a:pt x="11241" y="13385"/>
                      </a:cubicBezTo>
                      <a:cubicBezTo>
                        <a:pt x="13755" y="13385"/>
                        <a:pt x="15734" y="14380"/>
                        <a:pt x="17179" y="16370"/>
                      </a:cubicBezTo>
                      <a:cubicBezTo>
                        <a:pt x="18629" y="18361"/>
                        <a:pt x="19354" y="21104"/>
                        <a:pt x="19354" y="24599"/>
                      </a:cubicBezTo>
                      <a:cubicBezTo>
                        <a:pt x="19354" y="28095"/>
                        <a:pt x="18629" y="30838"/>
                        <a:pt x="17179" y="32828"/>
                      </a:cubicBezTo>
                      <a:cubicBezTo>
                        <a:pt x="15734" y="34819"/>
                        <a:pt x="13755" y="35814"/>
                        <a:pt x="11241" y="35814"/>
                      </a:cubicBezTo>
                      <a:cubicBezTo>
                        <a:pt x="8726" y="35814"/>
                        <a:pt x="6750" y="34819"/>
                        <a:pt x="5311" y="32828"/>
                      </a:cubicBezTo>
                      <a:cubicBezTo>
                        <a:pt x="3872" y="30838"/>
                        <a:pt x="3152" y="28095"/>
                        <a:pt x="3152" y="24599"/>
                      </a:cubicBezTo>
                      <a:close/>
                      <a:moveTo>
                        <a:pt x="19354" y="14493"/>
                      </a:moveTo>
                      <a:cubicBezTo>
                        <a:pt x="18356" y="12773"/>
                        <a:pt x="17093" y="11494"/>
                        <a:pt x="15566" y="10656"/>
                      </a:cubicBezTo>
                      <a:cubicBezTo>
                        <a:pt x="14044" y="9818"/>
                        <a:pt x="12214" y="9399"/>
                        <a:pt x="10075" y="9399"/>
                      </a:cubicBezTo>
                      <a:cubicBezTo>
                        <a:pt x="6579" y="9399"/>
                        <a:pt x="3731" y="10794"/>
                        <a:pt x="1531" y="13583"/>
                      </a:cubicBezTo>
                      <a:cubicBezTo>
                        <a:pt x="-663" y="16379"/>
                        <a:pt x="-1760" y="20051"/>
                        <a:pt x="-1760" y="24599"/>
                      </a:cubicBezTo>
                      <a:cubicBezTo>
                        <a:pt x="-1760" y="29148"/>
                        <a:pt x="-663" y="32817"/>
                        <a:pt x="1531" y="35607"/>
                      </a:cubicBezTo>
                      <a:cubicBezTo>
                        <a:pt x="3731" y="38397"/>
                        <a:pt x="6579" y="39792"/>
                        <a:pt x="10075" y="39792"/>
                      </a:cubicBezTo>
                      <a:cubicBezTo>
                        <a:pt x="12214" y="39792"/>
                        <a:pt x="14044" y="39373"/>
                        <a:pt x="15566" y="38535"/>
                      </a:cubicBezTo>
                      <a:cubicBezTo>
                        <a:pt x="17093" y="37702"/>
                        <a:pt x="18356" y="36426"/>
                        <a:pt x="19354" y="34706"/>
                      </a:cubicBezTo>
                      <a:lnTo>
                        <a:pt x="19354" y="39097"/>
                      </a:lnTo>
                      <a:lnTo>
                        <a:pt x="24109" y="39097"/>
                      </a:lnTo>
                      <a:lnTo>
                        <a:pt x="24109" y="-856"/>
                      </a:lnTo>
                      <a:lnTo>
                        <a:pt x="19354" y="-856"/>
                      </a:lnTo>
                      <a:lnTo>
                        <a:pt x="19354" y="144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9" name="Freeform: Shape 708">
                  <a:extLst>
                    <a:ext uri="{FF2B5EF4-FFF2-40B4-BE49-F238E27FC236}">
                      <a16:creationId xmlns:a16="http://schemas.microsoft.com/office/drawing/2014/main" id="{F72AD198-5946-4FEE-B3FA-08AB19ED1ABA}"/>
                    </a:ext>
                  </a:extLst>
                </p:cNvPr>
                <p:cNvSpPr/>
                <p:nvPr/>
              </p:nvSpPr>
              <p:spPr>
                <a:xfrm flipV="1">
                  <a:off x="4182772" y="2552061"/>
                  <a:ext cx="24240" cy="30393"/>
                </a:xfrm>
                <a:custGeom>
                  <a:avLst/>
                  <a:gdLst>
                    <a:gd name="connsiteX0" fmla="*/ -1849 w 24240"/>
                    <a:gd name="connsiteY0" fmla="*/ 10697 h 30393"/>
                    <a:gd name="connsiteX1" fmla="*/ -1849 w 24240"/>
                    <a:gd name="connsiteY1" fmla="*/ 28221 h 30393"/>
                    <a:gd name="connsiteX2" fmla="*/ 2906 w 24240"/>
                    <a:gd name="connsiteY2" fmla="*/ 28221 h 30393"/>
                    <a:gd name="connsiteX3" fmla="*/ 2906 w 24240"/>
                    <a:gd name="connsiteY3" fmla="*/ 10879 h 30393"/>
                    <a:gd name="connsiteX4" fmla="*/ 4502 w 24240"/>
                    <a:gd name="connsiteY4" fmla="*/ 4709 h 30393"/>
                    <a:gd name="connsiteX5" fmla="*/ 9316 w 24240"/>
                    <a:gd name="connsiteY5" fmla="*/ 2658 h 30393"/>
                    <a:gd name="connsiteX6" fmla="*/ 15394 w 24240"/>
                    <a:gd name="connsiteY6" fmla="*/ 5114 h 30393"/>
                    <a:gd name="connsiteX7" fmla="*/ 17636 w 24240"/>
                    <a:gd name="connsiteY7" fmla="*/ 11813 h 30393"/>
                    <a:gd name="connsiteX8" fmla="*/ 17636 w 24240"/>
                    <a:gd name="connsiteY8" fmla="*/ 28221 h 30393"/>
                    <a:gd name="connsiteX9" fmla="*/ 22391 w 24240"/>
                    <a:gd name="connsiteY9" fmla="*/ 28221 h 30393"/>
                    <a:gd name="connsiteX10" fmla="*/ 22391 w 24240"/>
                    <a:gd name="connsiteY10" fmla="*/ -724 h 30393"/>
                    <a:gd name="connsiteX11" fmla="*/ 17636 w 24240"/>
                    <a:gd name="connsiteY11" fmla="*/ -724 h 30393"/>
                    <a:gd name="connsiteX12" fmla="*/ 17636 w 24240"/>
                    <a:gd name="connsiteY12" fmla="*/ 3725 h 30393"/>
                    <a:gd name="connsiteX13" fmla="*/ 13616 w 24240"/>
                    <a:gd name="connsiteY13" fmla="*/ -195 h 30393"/>
                    <a:gd name="connsiteX14" fmla="*/ 8307 w 24240"/>
                    <a:gd name="connsiteY14" fmla="*/ -1477 h 30393"/>
                    <a:gd name="connsiteX15" fmla="*/ 731 w 24240"/>
                    <a:gd name="connsiteY15" fmla="*/ 1624 h 30393"/>
                    <a:gd name="connsiteX16" fmla="*/ -1849 w 24240"/>
                    <a:gd name="connsiteY16" fmla="*/ 10697 h 30393"/>
                    <a:gd name="connsiteX17" fmla="*/ 10118 w 24240"/>
                    <a:gd name="connsiteY17" fmla="*/ 28916 h 30393"/>
                    <a:gd name="connsiteX18" fmla="*/ 10118 w 24240"/>
                    <a:gd name="connsiteY18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49" y="10697"/>
                      </a:moveTo>
                      <a:lnTo>
                        <a:pt x="-1849" y="28221"/>
                      </a:lnTo>
                      <a:lnTo>
                        <a:pt x="2906" y="28221"/>
                      </a:lnTo>
                      <a:lnTo>
                        <a:pt x="2906" y="10879"/>
                      </a:lnTo>
                      <a:cubicBezTo>
                        <a:pt x="2906" y="8139"/>
                        <a:pt x="3438" y="6082"/>
                        <a:pt x="4502" y="4709"/>
                      </a:cubicBezTo>
                      <a:cubicBezTo>
                        <a:pt x="5572" y="3342"/>
                        <a:pt x="7176" y="2658"/>
                        <a:pt x="9316" y="2658"/>
                      </a:cubicBezTo>
                      <a:cubicBezTo>
                        <a:pt x="11879" y="2658"/>
                        <a:pt x="13906" y="3477"/>
                        <a:pt x="15394" y="5114"/>
                      </a:cubicBezTo>
                      <a:cubicBezTo>
                        <a:pt x="16888" y="6752"/>
                        <a:pt x="17636" y="8985"/>
                        <a:pt x="17636" y="11813"/>
                      </a:cubicBezTo>
                      <a:lnTo>
                        <a:pt x="17636" y="28221"/>
                      </a:lnTo>
                      <a:lnTo>
                        <a:pt x="22391" y="28221"/>
                      </a:lnTo>
                      <a:lnTo>
                        <a:pt x="22391" y="-724"/>
                      </a:lnTo>
                      <a:lnTo>
                        <a:pt x="17636" y="-724"/>
                      </a:lnTo>
                      <a:lnTo>
                        <a:pt x="17636" y="3725"/>
                      </a:lnTo>
                      <a:cubicBezTo>
                        <a:pt x="16483" y="1966"/>
                        <a:pt x="15143" y="660"/>
                        <a:pt x="13616" y="-195"/>
                      </a:cubicBezTo>
                      <a:cubicBezTo>
                        <a:pt x="12095" y="-1050"/>
                        <a:pt x="10325" y="-1477"/>
                        <a:pt x="8307" y="-1477"/>
                      </a:cubicBezTo>
                      <a:cubicBezTo>
                        <a:pt x="4982" y="-1477"/>
                        <a:pt x="2457" y="-443"/>
                        <a:pt x="731" y="1624"/>
                      </a:cubicBezTo>
                      <a:cubicBezTo>
                        <a:pt x="-989" y="3692"/>
                        <a:pt x="-1849" y="6716"/>
                        <a:pt x="-1849" y="10697"/>
                      </a:cubicBezTo>
                      <a:close/>
                      <a:moveTo>
                        <a:pt x="10118" y="28916"/>
                      </a:moveTo>
                      <a:lnTo>
                        <a:pt x="10118" y="289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0" name="Freeform: Shape 709">
                  <a:extLst>
                    <a:ext uri="{FF2B5EF4-FFF2-40B4-BE49-F238E27FC236}">
                      <a16:creationId xmlns:a16="http://schemas.microsoft.com/office/drawing/2014/main" id="{6A89C457-21C7-4801-BD82-8DAC939D9CCA}"/>
                    </a:ext>
                  </a:extLst>
                </p:cNvPr>
                <p:cNvSpPr/>
                <p:nvPr/>
              </p:nvSpPr>
              <p:spPr>
                <a:xfrm flipV="1">
                  <a:off x="4214995" y="2552061"/>
                  <a:ext cx="24455" cy="30393"/>
                </a:xfrm>
                <a:custGeom>
                  <a:avLst/>
                  <a:gdLst>
                    <a:gd name="connsiteX0" fmla="*/ 13270 w 24455"/>
                    <a:gd name="connsiteY0" fmla="*/ 13823 h 30393"/>
                    <a:gd name="connsiteX1" fmla="*/ 5281 w 24455"/>
                    <a:gd name="connsiteY1" fmla="*/ 12508 h 30393"/>
                    <a:gd name="connsiteX2" fmla="*/ 3057 w 24455"/>
                    <a:gd name="connsiteY2" fmla="*/ 8009 h 30393"/>
                    <a:gd name="connsiteX3" fmla="*/ 4727 w 24455"/>
                    <a:gd name="connsiteY3" fmla="*/ 3990 h 30393"/>
                    <a:gd name="connsiteX4" fmla="*/ 9259 w 24455"/>
                    <a:gd name="connsiteY4" fmla="*/ 2509 h 30393"/>
                    <a:gd name="connsiteX5" fmla="*/ 15611 w 24455"/>
                    <a:gd name="connsiteY5" fmla="*/ 5313 h 30393"/>
                    <a:gd name="connsiteX6" fmla="*/ 18001 w 24455"/>
                    <a:gd name="connsiteY6" fmla="*/ 12764 h 30393"/>
                    <a:gd name="connsiteX7" fmla="*/ 18001 w 24455"/>
                    <a:gd name="connsiteY7" fmla="*/ 13823 h 30393"/>
                    <a:gd name="connsiteX8" fmla="*/ 13270 w 24455"/>
                    <a:gd name="connsiteY8" fmla="*/ 13823 h 30393"/>
                    <a:gd name="connsiteX9" fmla="*/ 22756 w 24455"/>
                    <a:gd name="connsiteY9" fmla="*/ 15791 h 30393"/>
                    <a:gd name="connsiteX10" fmla="*/ 22756 w 24455"/>
                    <a:gd name="connsiteY10" fmla="*/ -724 h 30393"/>
                    <a:gd name="connsiteX11" fmla="*/ 18001 w 24455"/>
                    <a:gd name="connsiteY11" fmla="*/ -724 h 30393"/>
                    <a:gd name="connsiteX12" fmla="*/ 18001 w 24455"/>
                    <a:gd name="connsiteY12" fmla="*/ 3667 h 30393"/>
                    <a:gd name="connsiteX13" fmla="*/ 13940 w 24455"/>
                    <a:gd name="connsiteY13" fmla="*/ -220 h 30393"/>
                    <a:gd name="connsiteX14" fmla="*/ 7994 w 24455"/>
                    <a:gd name="connsiteY14" fmla="*/ -1477 h 30393"/>
                    <a:gd name="connsiteX15" fmla="*/ 923 w 24455"/>
                    <a:gd name="connsiteY15" fmla="*/ 1021 h 30393"/>
                    <a:gd name="connsiteX16" fmla="*/ -1699 w 24455"/>
                    <a:gd name="connsiteY16" fmla="*/ 7703 h 30393"/>
                    <a:gd name="connsiteX17" fmla="*/ 1568 w 24455"/>
                    <a:gd name="connsiteY17" fmla="*/ 15063 h 30393"/>
                    <a:gd name="connsiteX18" fmla="*/ 11327 w 24455"/>
                    <a:gd name="connsiteY18" fmla="*/ 17545 h 30393"/>
                    <a:gd name="connsiteX19" fmla="*/ 18001 w 24455"/>
                    <a:gd name="connsiteY19" fmla="*/ 17545 h 30393"/>
                    <a:gd name="connsiteX20" fmla="*/ 18001 w 24455"/>
                    <a:gd name="connsiteY20" fmla="*/ 18016 h 30393"/>
                    <a:gd name="connsiteX21" fmla="*/ 15842 w 24455"/>
                    <a:gd name="connsiteY21" fmla="*/ 23094 h 30393"/>
                    <a:gd name="connsiteX22" fmla="*/ 9780 w 24455"/>
                    <a:gd name="connsiteY22" fmla="*/ 24889 h 30393"/>
                    <a:gd name="connsiteX23" fmla="*/ 4942 w 24455"/>
                    <a:gd name="connsiteY23" fmla="*/ 24293 h 30393"/>
                    <a:gd name="connsiteX24" fmla="*/ 427 w 24455"/>
                    <a:gd name="connsiteY24" fmla="*/ 22507 h 30393"/>
                    <a:gd name="connsiteX25" fmla="*/ 427 w 24455"/>
                    <a:gd name="connsiteY25" fmla="*/ 26906 h 30393"/>
                    <a:gd name="connsiteX26" fmla="*/ 5488 w 24455"/>
                    <a:gd name="connsiteY26" fmla="*/ 28412 h 30393"/>
                    <a:gd name="connsiteX27" fmla="*/ 10268 w 24455"/>
                    <a:gd name="connsiteY27" fmla="*/ 28916 h 30393"/>
                    <a:gd name="connsiteX28" fmla="*/ 19655 w 24455"/>
                    <a:gd name="connsiteY28" fmla="*/ 25658 h 30393"/>
                    <a:gd name="connsiteX29" fmla="*/ 22756 w 24455"/>
                    <a:gd name="connsiteY29" fmla="*/ 157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70" y="13823"/>
                      </a:moveTo>
                      <a:cubicBezTo>
                        <a:pt x="9428" y="13823"/>
                        <a:pt x="6765" y="13385"/>
                        <a:pt x="5281" y="12508"/>
                      </a:cubicBezTo>
                      <a:cubicBezTo>
                        <a:pt x="3798" y="11631"/>
                        <a:pt x="3057" y="10132"/>
                        <a:pt x="3057" y="8009"/>
                      </a:cubicBezTo>
                      <a:cubicBezTo>
                        <a:pt x="3057" y="6322"/>
                        <a:pt x="3614" y="4982"/>
                        <a:pt x="4727" y="3990"/>
                      </a:cubicBezTo>
                      <a:cubicBezTo>
                        <a:pt x="5841" y="3003"/>
                        <a:pt x="7352" y="2509"/>
                        <a:pt x="9259" y="2509"/>
                      </a:cubicBezTo>
                      <a:cubicBezTo>
                        <a:pt x="11900" y="2509"/>
                        <a:pt x="14017" y="3444"/>
                        <a:pt x="15611" y="5313"/>
                      </a:cubicBezTo>
                      <a:cubicBezTo>
                        <a:pt x="17204" y="7182"/>
                        <a:pt x="18001" y="9666"/>
                        <a:pt x="18001" y="12764"/>
                      </a:cubicBezTo>
                      <a:lnTo>
                        <a:pt x="18001" y="13823"/>
                      </a:lnTo>
                      <a:lnTo>
                        <a:pt x="13270" y="13823"/>
                      </a:lnTo>
                      <a:close/>
                      <a:moveTo>
                        <a:pt x="22756" y="15791"/>
                      </a:moveTo>
                      <a:lnTo>
                        <a:pt x="22756" y="-724"/>
                      </a:lnTo>
                      <a:lnTo>
                        <a:pt x="18001" y="-724"/>
                      </a:lnTo>
                      <a:lnTo>
                        <a:pt x="18001" y="3667"/>
                      </a:lnTo>
                      <a:cubicBezTo>
                        <a:pt x="16915" y="1914"/>
                        <a:pt x="15561" y="618"/>
                        <a:pt x="13940" y="-220"/>
                      </a:cubicBezTo>
                      <a:cubicBezTo>
                        <a:pt x="12319" y="-1058"/>
                        <a:pt x="10337" y="-1477"/>
                        <a:pt x="7994" y="-1477"/>
                      </a:cubicBezTo>
                      <a:cubicBezTo>
                        <a:pt x="5033" y="-1477"/>
                        <a:pt x="2676" y="-644"/>
                        <a:pt x="923" y="1021"/>
                      </a:cubicBezTo>
                      <a:cubicBezTo>
                        <a:pt x="-825" y="2686"/>
                        <a:pt x="-1699" y="4913"/>
                        <a:pt x="-1699" y="7703"/>
                      </a:cubicBezTo>
                      <a:cubicBezTo>
                        <a:pt x="-1699" y="10956"/>
                        <a:pt x="-610" y="13409"/>
                        <a:pt x="1568" y="15063"/>
                      </a:cubicBezTo>
                      <a:cubicBezTo>
                        <a:pt x="3751" y="16718"/>
                        <a:pt x="7004" y="17545"/>
                        <a:pt x="11327" y="17545"/>
                      </a:cubicBezTo>
                      <a:lnTo>
                        <a:pt x="18001" y="17545"/>
                      </a:lnTo>
                      <a:lnTo>
                        <a:pt x="18001" y="18016"/>
                      </a:lnTo>
                      <a:cubicBezTo>
                        <a:pt x="18001" y="20205"/>
                        <a:pt x="17281" y="21897"/>
                        <a:pt x="15842" y="23094"/>
                      </a:cubicBezTo>
                      <a:cubicBezTo>
                        <a:pt x="14403" y="24290"/>
                        <a:pt x="12383" y="24889"/>
                        <a:pt x="9780" y="24889"/>
                      </a:cubicBezTo>
                      <a:cubicBezTo>
                        <a:pt x="8126" y="24889"/>
                        <a:pt x="6514" y="24690"/>
                        <a:pt x="4942" y="24293"/>
                      </a:cubicBezTo>
                      <a:cubicBezTo>
                        <a:pt x="3376" y="23896"/>
                        <a:pt x="1871" y="23301"/>
                        <a:pt x="427" y="22507"/>
                      </a:cubicBezTo>
                      <a:lnTo>
                        <a:pt x="427" y="26906"/>
                      </a:lnTo>
                      <a:cubicBezTo>
                        <a:pt x="2164" y="27579"/>
                        <a:pt x="3851" y="28081"/>
                        <a:pt x="5488" y="28412"/>
                      </a:cubicBezTo>
                      <a:cubicBezTo>
                        <a:pt x="7126" y="28748"/>
                        <a:pt x="8719" y="28916"/>
                        <a:pt x="10268" y="28916"/>
                      </a:cubicBezTo>
                      <a:cubicBezTo>
                        <a:pt x="14459" y="28916"/>
                        <a:pt x="17587" y="27830"/>
                        <a:pt x="19655" y="25658"/>
                      </a:cubicBezTo>
                      <a:cubicBezTo>
                        <a:pt x="21723" y="23491"/>
                        <a:pt x="22756" y="20202"/>
                        <a:pt x="22756" y="157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1" name="Freeform: Shape 710">
                  <a:extLst>
                    <a:ext uri="{FF2B5EF4-FFF2-40B4-BE49-F238E27FC236}">
                      <a16:creationId xmlns:a16="http://schemas.microsoft.com/office/drawing/2014/main" id="{45F90933-F207-4D09-B295-FFCF39D1479C}"/>
                    </a:ext>
                  </a:extLst>
                </p:cNvPr>
                <p:cNvSpPr/>
                <p:nvPr/>
              </p:nvSpPr>
              <p:spPr>
                <a:xfrm flipV="1">
                  <a:off x="4249059" y="2552061"/>
                  <a:ext cx="16953" cy="29640"/>
                </a:xfrm>
                <a:custGeom>
                  <a:avLst/>
                  <a:gdLst>
                    <a:gd name="connsiteX0" fmla="*/ 15515 w 16953"/>
                    <a:gd name="connsiteY0" fmla="*/ 22982 h 29640"/>
                    <a:gd name="connsiteX1" fmla="*/ 13770 w 16953"/>
                    <a:gd name="connsiteY1" fmla="*/ 23660 h 29640"/>
                    <a:gd name="connsiteX2" fmla="*/ 11694 w 16953"/>
                    <a:gd name="connsiteY2" fmla="*/ 23884 h 29640"/>
                    <a:gd name="connsiteX3" fmla="*/ 5500 w 16953"/>
                    <a:gd name="connsiteY3" fmla="*/ 21262 h 29640"/>
                    <a:gd name="connsiteX4" fmla="*/ 3341 w 16953"/>
                    <a:gd name="connsiteY4" fmla="*/ 13728 h 29640"/>
                    <a:gd name="connsiteX5" fmla="*/ 3341 w 16953"/>
                    <a:gd name="connsiteY5" fmla="*/ -1523 h 29640"/>
                    <a:gd name="connsiteX6" fmla="*/ -1439 w 16953"/>
                    <a:gd name="connsiteY6" fmla="*/ -1523 h 29640"/>
                    <a:gd name="connsiteX7" fmla="*/ -1439 w 16953"/>
                    <a:gd name="connsiteY7" fmla="*/ 27423 h 29640"/>
                    <a:gd name="connsiteX8" fmla="*/ 3341 w 16953"/>
                    <a:gd name="connsiteY8" fmla="*/ 27423 h 29640"/>
                    <a:gd name="connsiteX9" fmla="*/ 3341 w 16953"/>
                    <a:gd name="connsiteY9" fmla="*/ 22924 h 29640"/>
                    <a:gd name="connsiteX10" fmla="*/ 7245 w 16953"/>
                    <a:gd name="connsiteY10" fmla="*/ 26836 h 29640"/>
                    <a:gd name="connsiteX11" fmla="*/ 13092 w 16953"/>
                    <a:gd name="connsiteY11" fmla="*/ 28118 h 29640"/>
                    <a:gd name="connsiteX12" fmla="*/ 14175 w 16953"/>
                    <a:gd name="connsiteY12" fmla="*/ 28052 h 29640"/>
                    <a:gd name="connsiteX13" fmla="*/ 15490 w 16953"/>
                    <a:gd name="connsiteY13" fmla="*/ 27862 h 29640"/>
                    <a:gd name="connsiteX14" fmla="*/ 15515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15" y="22982"/>
                      </a:moveTo>
                      <a:cubicBezTo>
                        <a:pt x="14980" y="23291"/>
                        <a:pt x="14398" y="23517"/>
                        <a:pt x="13770" y="23660"/>
                      </a:cubicBezTo>
                      <a:cubicBezTo>
                        <a:pt x="13141" y="23809"/>
                        <a:pt x="12449" y="23884"/>
                        <a:pt x="11694" y="23884"/>
                      </a:cubicBezTo>
                      <a:cubicBezTo>
                        <a:pt x="9004" y="23884"/>
                        <a:pt x="6939" y="23010"/>
                        <a:pt x="5500" y="21262"/>
                      </a:cubicBezTo>
                      <a:cubicBezTo>
                        <a:pt x="4061" y="19514"/>
                        <a:pt x="3341" y="17003"/>
                        <a:pt x="3341" y="13728"/>
                      </a:cubicBezTo>
                      <a:lnTo>
                        <a:pt x="3341" y="-1523"/>
                      </a:lnTo>
                      <a:lnTo>
                        <a:pt x="-1439" y="-1523"/>
                      </a:lnTo>
                      <a:lnTo>
                        <a:pt x="-1439" y="27423"/>
                      </a:lnTo>
                      <a:lnTo>
                        <a:pt x="3341" y="27423"/>
                      </a:lnTo>
                      <a:lnTo>
                        <a:pt x="3341" y="22924"/>
                      </a:lnTo>
                      <a:cubicBezTo>
                        <a:pt x="4345" y="24683"/>
                        <a:pt x="5646" y="25987"/>
                        <a:pt x="7245" y="26836"/>
                      </a:cubicBezTo>
                      <a:cubicBezTo>
                        <a:pt x="8849" y="27691"/>
                        <a:pt x="10798" y="28118"/>
                        <a:pt x="13092" y="28118"/>
                      </a:cubicBezTo>
                      <a:cubicBezTo>
                        <a:pt x="13417" y="28118"/>
                        <a:pt x="13778" y="28096"/>
                        <a:pt x="14175" y="28052"/>
                      </a:cubicBezTo>
                      <a:cubicBezTo>
                        <a:pt x="14572" y="28013"/>
                        <a:pt x="15010" y="27950"/>
                        <a:pt x="15490" y="27862"/>
                      </a:cubicBezTo>
                      <a:lnTo>
                        <a:pt x="15515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2" name="Freeform: Shape 711">
                  <a:extLst>
                    <a:ext uri="{FF2B5EF4-FFF2-40B4-BE49-F238E27FC236}">
                      <a16:creationId xmlns:a16="http://schemas.microsoft.com/office/drawing/2014/main" id="{D5B146DB-A3E6-47B7-AD49-7DA907C4C9AD}"/>
                    </a:ext>
                  </a:extLst>
                </p:cNvPr>
                <p:cNvSpPr/>
                <p:nvPr/>
              </p:nvSpPr>
              <p:spPr>
                <a:xfrm flipV="1">
                  <a:off x="4267744" y="2552061"/>
                  <a:ext cx="26828" cy="30393"/>
                </a:xfrm>
                <a:custGeom>
                  <a:avLst/>
                  <a:gdLst>
                    <a:gd name="connsiteX0" fmla="*/ 25023 w 26828"/>
                    <a:gd name="connsiteY0" fmla="*/ 14939 h 30393"/>
                    <a:gd name="connsiteX1" fmla="*/ 25023 w 26828"/>
                    <a:gd name="connsiteY1" fmla="*/ 12616 h 30393"/>
                    <a:gd name="connsiteX2" fmla="*/ 3157 w 26828"/>
                    <a:gd name="connsiteY2" fmla="*/ 12616 h 30393"/>
                    <a:gd name="connsiteX3" fmla="*/ 6117 w 26828"/>
                    <a:gd name="connsiteY3" fmla="*/ 5131 h 30393"/>
                    <a:gd name="connsiteX4" fmla="*/ 13494 w 26828"/>
                    <a:gd name="connsiteY4" fmla="*/ 2559 h 30393"/>
                    <a:gd name="connsiteX5" fmla="*/ 18804 w 26828"/>
                    <a:gd name="connsiteY5" fmla="*/ 3229 h 30393"/>
                    <a:gd name="connsiteX6" fmla="*/ 23915 w 26828"/>
                    <a:gd name="connsiteY6" fmla="*/ 5247 h 30393"/>
                    <a:gd name="connsiteX7" fmla="*/ 23915 w 26828"/>
                    <a:gd name="connsiteY7" fmla="*/ 748 h 30393"/>
                    <a:gd name="connsiteX8" fmla="*/ 18663 w 26828"/>
                    <a:gd name="connsiteY8" fmla="*/ -906 h 30393"/>
                    <a:gd name="connsiteX9" fmla="*/ 13213 w 26828"/>
                    <a:gd name="connsiteY9" fmla="*/ -1477 h 30393"/>
                    <a:gd name="connsiteX10" fmla="*/ 2239 w 26828"/>
                    <a:gd name="connsiteY10" fmla="*/ 2551 h 30393"/>
                    <a:gd name="connsiteX11" fmla="*/ -1806 w 26828"/>
                    <a:gd name="connsiteY11" fmla="*/ 13467 h 30393"/>
                    <a:gd name="connsiteX12" fmla="*/ 2032 w 26828"/>
                    <a:gd name="connsiteY12" fmla="*/ 24740 h 30393"/>
                    <a:gd name="connsiteX13" fmla="*/ 12386 w 26828"/>
                    <a:gd name="connsiteY13" fmla="*/ 28916 h 30393"/>
                    <a:gd name="connsiteX14" fmla="*/ 21624 w 26828"/>
                    <a:gd name="connsiteY14" fmla="*/ 25153 h 30393"/>
                    <a:gd name="connsiteX15" fmla="*/ 25023 w 26828"/>
                    <a:gd name="connsiteY15" fmla="*/ 14939 h 30393"/>
                    <a:gd name="connsiteX16" fmla="*/ 20268 w 26828"/>
                    <a:gd name="connsiteY16" fmla="*/ 16337 h 30393"/>
                    <a:gd name="connsiteX17" fmla="*/ 18084 w 26828"/>
                    <a:gd name="connsiteY17" fmla="*/ 22556 h 30393"/>
                    <a:gd name="connsiteX18" fmla="*/ 12436 w 26828"/>
                    <a:gd name="connsiteY18" fmla="*/ 24889 h 30393"/>
                    <a:gd name="connsiteX19" fmla="*/ 6068 w 26828"/>
                    <a:gd name="connsiteY19" fmla="*/ 22639 h 30393"/>
                    <a:gd name="connsiteX20" fmla="*/ 3314 w 26828"/>
                    <a:gd name="connsiteY20" fmla="*/ 16304 h 30393"/>
                    <a:gd name="connsiteX21" fmla="*/ 20268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23" y="14939"/>
                      </a:moveTo>
                      <a:lnTo>
                        <a:pt x="25023" y="12616"/>
                      </a:lnTo>
                      <a:lnTo>
                        <a:pt x="3157" y="12616"/>
                      </a:lnTo>
                      <a:cubicBezTo>
                        <a:pt x="3366" y="9340"/>
                        <a:pt x="4353" y="6846"/>
                        <a:pt x="6117" y="5131"/>
                      </a:cubicBezTo>
                      <a:cubicBezTo>
                        <a:pt x="7882" y="3416"/>
                        <a:pt x="10341" y="2559"/>
                        <a:pt x="13494" y="2559"/>
                      </a:cubicBezTo>
                      <a:cubicBezTo>
                        <a:pt x="15319" y="2559"/>
                        <a:pt x="17089" y="2782"/>
                        <a:pt x="18804" y="3229"/>
                      </a:cubicBezTo>
                      <a:cubicBezTo>
                        <a:pt x="20519" y="3675"/>
                        <a:pt x="22222" y="4348"/>
                        <a:pt x="23915" y="5247"/>
                      </a:cubicBezTo>
                      <a:lnTo>
                        <a:pt x="23915" y="748"/>
                      </a:lnTo>
                      <a:cubicBezTo>
                        <a:pt x="22206" y="25"/>
                        <a:pt x="20455" y="-526"/>
                        <a:pt x="18663" y="-906"/>
                      </a:cubicBezTo>
                      <a:cubicBezTo>
                        <a:pt x="16871" y="-1287"/>
                        <a:pt x="15055" y="-1477"/>
                        <a:pt x="13213" y="-1477"/>
                      </a:cubicBezTo>
                      <a:cubicBezTo>
                        <a:pt x="8593" y="-1477"/>
                        <a:pt x="4935" y="-134"/>
                        <a:pt x="2239" y="2551"/>
                      </a:cubicBezTo>
                      <a:cubicBezTo>
                        <a:pt x="-457" y="5241"/>
                        <a:pt x="-1806" y="8880"/>
                        <a:pt x="-1806" y="13467"/>
                      </a:cubicBezTo>
                      <a:cubicBezTo>
                        <a:pt x="-1806" y="18203"/>
                        <a:pt x="-526" y="21961"/>
                        <a:pt x="2032" y="24740"/>
                      </a:cubicBezTo>
                      <a:cubicBezTo>
                        <a:pt x="4590" y="27524"/>
                        <a:pt x="8042" y="28916"/>
                        <a:pt x="12386" y="28916"/>
                      </a:cubicBezTo>
                      <a:cubicBezTo>
                        <a:pt x="16279" y="28916"/>
                        <a:pt x="19358" y="27662"/>
                        <a:pt x="21624" y="25153"/>
                      </a:cubicBezTo>
                      <a:cubicBezTo>
                        <a:pt x="23890" y="22650"/>
                        <a:pt x="25023" y="19245"/>
                        <a:pt x="25023" y="14939"/>
                      </a:cubicBezTo>
                      <a:close/>
                      <a:moveTo>
                        <a:pt x="20268" y="16337"/>
                      </a:moveTo>
                      <a:cubicBezTo>
                        <a:pt x="20235" y="18934"/>
                        <a:pt x="19507" y="21007"/>
                        <a:pt x="18084" y="22556"/>
                      </a:cubicBezTo>
                      <a:cubicBezTo>
                        <a:pt x="16662" y="24111"/>
                        <a:pt x="14779" y="24889"/>
                        <a:pt x="12436" y="24889"/>
                      </a:cubicBezTo>
                      <a:cubicBezTo>
                        <a:pt x="9784" y="24889"/>
                        <a:pt x="7661" y="24139"/>
                        <a:pt x="6068" y="22639"/>
                      </a:cubicBezTo>
                      <a:cubicBezTo>
                        <a:pt x="4474" y="21139"/>
                        <a:pt x="3556" y="19028"/>
                        <a:pt x="3314" y="16304"/>
                      </a:cubicBezTo>
                      <a:lnTo>
                        <a:pt x="20268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3" name="Freeform: Shape 712">
                  <a:extLst>
                    <a:ext uri="{FF2B5EF4-FFF2-40B4-BE49-F238E27FC236}">
                      <a16:creationId xmlns:a16="http://schemas.microsoft.com/office/drawing/2014/main" id="{35D2C221-0B37-49BF-8C32-612EAC18A1A0}"/>
                    </a:ext>
                  </a:extLst>
                </p:cNvPr>
                <p:cNvSpPr/>
                <p:nvPr/>
              </p:nvSpPr>
              <p:spPr>
                <a:xfrm flipV="1">
                  <a:off x="4300308" y="2541483"/>
                  <a:ext cx="25869" cy="40970"/>
                </a:xfrm>
                <a:custGeom>
                  <a:avLst/>
                  <a:gdLst>
                    <a:gd name="connsiteX0" fmla="*/ 19370 w 25869"/>
                    <a:gd name="connsiteY0" fmla="*/ 23190 h 40970"/>
                    <a:gd name="connsiteX1" fmla="*/ 19370 w 25869"/>
                    <a:gd name="connsiteY1" fmla="*/ 38854 h 40970"/>
                    <a:gd name="connsiteX2" fmla="*/ 24125 w 25869"/>
                    <a:gd name="connsiteY2" fmla="*/ 38854 h 40970"/>
                    <a:gd name="connsiteX3" fmla="*/ 24125 w 25869"/>
                    <a:gd name="connsiteY3" fmla="*/ -1364 h 40970"/>
                    <a:gd name="connsiteX4" fmla="*/ 19370 w 25869"/>
                    <a:gd name="connsiteY4" fmla="*/ -1364 h 40970"/>
                    <a:gd name="connsiteX5" fmla="*/ 19370 w 25869"/>
                    <a:gd name="connsiteY5" fmla="*/ 2977 h 40970"/>
                    <a:gd name="connsiteX6" fmla="*/ 15582 w 25869"/>
                    <a:gd name="connsiteY6" fmla="*/ -860 h 40970"/>
                    <a:gd name="connsiteX7" fmla="*/ 10091 w 25869"/>
                    <a:gd name="connsiteY7" fmla="*/ -2117 h 40970"/>
                    <a:gd name="connsiteX8" fmla="*/ 1547 w 25869"/>
                    <a:gd name="connsiteY8" fmla="*/ 2068 h 40970"/>
                    <a:gd name="connsiteX9" fmla="*/ -1744 w 25869"/>
                    <a:gd name="connsiteY9" fmla="*/ 13084 h 40970"/>
                    <a:gd name="connsiteX10" fmla="*/ 1547 w 25869"/>
                    <a:gd name="connsiteY10" fmla="*/ 24091 h 40970"/>
                    <a:gd name="connsiteX11" fmla="*/ 10091 w 25869"/>
                    <a:gd name="connsiteY11" fmla="*/ 28276 h 40970"/>
                    <a:gd name="connsiteX12" fmla="*/ 15582 w 25869"/>
                    <a:gd name="connsiteY12" fmla="*/ 27019 h 40970"/>
                    <a:gd name="connsiteX13" fmla="*/ 19370 w 25869"/>
                    <a:gd name="connsiteY13" fmla="*/ 23190 h 40970"/>
                    <a:gd name="connsiteX14" fmla="*/ 3168 w 25869"/>
                    <a:gd name="connsiteY14" fmla="*/ 13084 h 40970"/>
                    <a:gd name="connsiteX15" fmla="*/ 5327 w 25869"/>
                    <a:gd name="connsiteY15" fmla="*/ 4855 h 40970"/>
                    <a:gd name="connsiteX16" fmla="*/ 11257 w 25869"/>
                    <a:gd name="connsiteY16" fmla="*/ 1869 h 40970"/>
                    <a:gd name="connsiteX17" fmla="*/ 17195 w 25869"/>
                    <a:gd name="connsiteY17" fmla="*/ 4855 h 40970"/>
                    <a:gd name="connsiteX18" fmla="*/ 19370 w 25869"/>
                    <a:gd name="connsiteY18" fmla="*/ 13084 h 40970"/>
                    <a:gd name="connsiteX19" fmla="*/ 17195 w 25869"/>
                    <a:gd name="connsiteY19" fmla="*/ 21313 h 40970"/>
                    <a:gd name="connsiteX20" fmla="*/ 11257 w 25869"/>
                    <a:gd name="connsiteY20" fmla="*/ 24298 h 40970"/>
                    <a:gd name="connsiteX21" fmla="*/ 5327 w 25869"/>
                    <a:gd name="connsiteY21" fmla="*/ 21313 h 40970"/>
                    <a:gd name="connsiteX22" fmla="*/ 3168 w 25869"/>
                    <a:gd name="connsiteY22" fmla="*/ 13084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370" y="23190"/>
                      </a:moveTo>
                      <a:lnTo>
                        <a:pt x="19370" y="38854"/>
                      </a:lnTo>
                      <a:lnTo>
                        <a:pt x="24125" y="38854"/>
                      </a:lnTo>
                      <a:lnTo>
                        <a:pt x="24125" y="-1364"/>
                      </a:lnTo>
                      <a:lnTo>
                        <a:pt x="19370" y="-1364"/>
                      </a:lnTo>
                      <a:lnTo>
                        <a:pt x="19370" y="2977"/>
                      </a:lnTo>
                      <a:cubicBezTo>
                        <a:pt x="18372" y="1257"/>
                        <a:pt x="17109" y="-22"/>
                        <a:pt x="15582" y="-860"/>
                      </a:cubicBezTo>
                      <a:cubicBezTo>
                        <a:pt x="14060" y="-1698"/>
                        <a:pt x="12230" y="-2117"/>
                        <a:pt x="10091" y="-2117"/>
                      </a:cubicBezTo>
                      <a:cubicBezTo>
                        <a:pt x="6595" y="-2117"/>
                        <a:pt x="3747" y="-722"/>
                        <a:pt x="1547" y="2068"/>
                      </a:cubicBezTo>
                      <a:cubicBezTo>
                        <a:pt x="-647" y="4863"/>
                        <a:pt x="-1744" y="8535"/>
                        <a:pt x="-1744" y="13084"/>
                      </a:cubicBezTo>
                      <a:cubicBezTo>
                        <a:pt x="-1744" y="17632"/>
                        <a:pt x="-647" y="21302"/>
                        <a:pt x="1547" y="24091"/>
                      </a:cubicBezTo>
                      <a:cubicBezTo>
                        <a:pt x="3747" y="26881"/>
                        <a:pt x="6595" y="28276"/>
                        <a:pt x="10091" y="28276"/>
                      </a:cubicBezTo>
                      <a:cubicBezTo>
                        <a:pt x="12230" y="28276"/>
                        <a:pt x="14060" y="27857"/>
                        <a:pt x="15582" y="27019"/>
                      </a:cubicBezTo>
                      <a:cubicBezTo>
                        <a:pt x="17109" y="26186"/>
                        <a:pt x="18372" y="24910"/>
                        <a:pt x="19370" y="23190"/>
                      </a:cubicBezTo>
                      <a:close/>
                      <a:moveTo>
                        <a:pt x="3168" y="13084"/>
                      </a:moveTo>
                      <a:cubicBezTo>
                        <a:pt x="3168" y="9588"/>
                        <a:pt x="3888" y="6845"/>
                        <a:pt x="5327" y="4855"/>
                      </a:cubicBezTo>
                      <a:cubicBezTo>
                        <a:pt x="6766" y="2864"/>
                        <a:pt x="8742" y="1869"/>
                        <a:pt x="11257" y="1869"/>
                      </a:cubicBezTo>
                      <a:cubicBezTo>
                        <a:pt x="13771" y="1869"/>
                        <a:pt x="15750" y="2864"/>
                        <a:pt x="17195" y="4855"/>
                      </a:cubicBezTo>
                      <a:cubicBezTo>
                        <a:pt x="18645" y="6845"/>
                        <a:pt x="19370" y="9588"/>
                        <a:pt x="19370" y="13084"/>
                      </a:cubicBezTo>
                      <a:cubicBezTo>
                        <a:pt x="19370" y="16579"/>
                        <a:pt x="18645" y="19322"/>
                        <a:pt x="17195" y="21313"/>
                      </a:cubicBezTo>
                      <a:cubicBezTo>
                        <a:pt x="15750" y="23303"/>
                        <a:pt x="13771" y="24298"/>
                        <a:pt x="11257" y="24298"/>
                      </a:cubicBezTo>
                      <a:cubicBezTo>
                        <a:pt x="8742" y="24298"/>
                        <a:pt x="6766" y="23303"/>
                        <a:pt x="5327" y="21313"/>
                      </a:cubicBezTo>
                      <a:cubicBezTo>
                        <a:pt x="3888" y="19322"/>
                        <a:pt x="3168" y="16579"/>
                        <a:pt x="3168" y="1308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4" name="Freeform: Shape 713">
                  <a:extLst>
                    <a:ext uri="{FF2B5EF4-FFF2-40B4-BE49-F238E27FC236}">
                      <a16:creationId xmlns:a16="http://schemas.microsoft.com/office/drawing/2014/main" id="{3CD85192-4956-4094-ACC2-B6C2C4CDFA4A}"/>
                    </a:ext>
                  </a:extLst>
                </p:cNvPr>
                <p:cNvSpPr/>
                <p:nvPr/>
              </p:nvSpPr>
              <p:spPr>
                <a:xfrm flipV="1">
                  <a:off x="4330465" y="2590493"/>
                  <a:ext cx="27506" cy="3688"/>
                </a:xfrm>
                <a:custGeom>
                  <a:avLst/>
                  <a:gdLst>
                    <a:gd name="connsiteX0" fmla="*/ 26083 w 27506"/>
                    <a:gd name="connsiteY0" fmla="*/ 5247 h 3688"/>
                    <a:gd name="connsiteX1" fmla="*/ 26083 w 27506"/>
                    <a:gd name="connsiteY1" fmla="*/ 1558 h 3688"/>
                    <a:gd name="connsiteX2" fmla="*/ -1424 w 27506"/>
                    <a:gd name="connsiteY2" fmla="*/ 1558 h 3688"/>
                    <a:gd name="connsiteX3" fmla="*/ -1424 w 27506"/>
                    <a:gd name="connsiteY3" fmla="*/ 5247 h 3688"/>
                    <a:gd name="connsiteX4" fmla="*/ 26083 w 27506"/>
                    <a:gd name="connsiteY4" fmla="*/ 5247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083" y="5247"/>
                      </a:moveTo>
                      <a:lnTo>
                        <a:pt x="26083" y="1558"/>
                      </a:lnTo>
                      <a:lnTo>
                        <a:pt x="-1424" y="1558"/>
                      </a:lnTo>
                      <a:lnTo>
                        <a:pt x="-1424" y="5247"/>
                      </a:lnTo>
                      <a:lnTo>
                        <a:pt x="26083" y="52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5" name="Freeform: Shape 714">
                  <a:extLst>
                    <a:ext uri="{FF2B5EF4-FFF2-40B4-BE49-F238E27FC236}">
                      <a16:creationId xmlns:a16="http://schemas.microsoft.com/office/drawing/2014/main" id="{C5AEFB6F-87FA-436F-B987-DCE713E9C9CD}"/>
                    </a:ext>
                  </a:extLst>
                </p:cNvPr>
                <p:cNvSpPr/>
                <p:nvPr/>
              </p:nvSpPr>
              <p:spPr>
                <a:xfrm flipV="1">
                  <a:off x="4360370" y="2552061"/>
                  <a:ext cx="26828" cy="30393"/>
                </a:xfrm>
                <a:custGeom>
                  <a:avLst/>
                  <a:gdLst>
                    <a:gd name="connsiteX0" fmla="*/ 25033 w 26828"/>
                    <a:gd name="connsiteY0" fmla="*/ 14939 h 30393"/>
                    <a:gd name="connsiteX1" fmla="*/ 25033 w 26828"/>
                    <a:gd name="connsiteY1" fmla="*/ 12616 h 30393"/>
                    <a:gd name="connsiteX2" fmla="*/ 3166 w 26828"/>
                    <a:gd name="connsiteY2" fmla="*/ 12616 h 30393"/>
                    <a:gd name="connsiteX3" fmla="*/ 6127 w 26828"/>
                    <a:gd name="connsiteY3" fmla="*/ 5131 h 30393"/>
                    <a:gd name="connsiteX4" fmla="*/ 13504 w 26828"/>
                    <a:gd name="connsiteY4" fmla="*/ 2559 h 30393"/>
                    <a:gd name="connsiteX5" fmla="*/ 18814 w 26828"/>
                    <a:gd name="connsiteY5" fmla="*/ 3229 h 30393"/>
                    <a:gd name="connsiteX6" fmla="*/ 23925 w 26828"/>
                    <a:gd name="connsiteY6" fmla="*/ 5247 h 30393"/>
                    <a:gd name="connsiteX7" fmla="*/ 23925 w 26828"/>
                    <a:gd name="connsiteY7" fmla="*/ 748 h 30393"/>
                    <a:gd name="connsiteX8" fmla="*/ 18673 w 26828"/>
                    <a:gd name="connsiteY8" fmla="*/ -906 h 30393"/>
                    <a:gd name="connsiteX9" fmla="*/ 13223 w 26828"/>
                    <a:gd name="connsiteY9" fmla="*/ -1477 h 30393"/>
                    <a:gd name="connsiteX10" fmla="*/ 2248 w 26828"/>
                    <a:gd name="connsiteY10" fmla="*/ 2551 h 30393"/>
                    <a:gd name="connsiteX11" fmla="*/ -1796 w 26828"/>
                    <a:gd name="connsiteY11" fmla="*/ 13467 h 30393"/>
                    <a:gd name="connsiteX12" fmla="*/ 2042 w 26828"/>
                    <a:gd name="connsiteY12" fmla="*/ 24740 h 30393"/>
                    <a:gd name="connsiteX13" fmla="*/ 12396 w 26828"/>
                    <a:gd name="connsiteY13" fmla="*/ 28916 h 30393"/>
                    <a:gd name="connsiteX14" fmla="*/ 21634 w 26828"/>
                    <a:gd name="connsiteY14" fmla="*/ 25153 h 30393"/>
                    <a:gd name="connsiteX15" fmla="*/ 25033 w 26828"/>
                    <a:gd name="connsiteY15" fmla="*/ 14939 h 30393"/>
                    <a:gd name="connsiteX16" fmla="*/ 20277 w 26828"/>
                    <a:gd name="connsiteY16" fmla="*/ 16337 h 30393"/>
                    <a:gd name="connsiteX17" fmla="*/ 18094 w 26828"/>
                    <a:gd name="connsiteY17" fmla="*/ 22556 h 30393"/>
                    <a:gd name="connsiteX18" fmla="*/ 12446 w 26828"/>
                    <a:gd name="connsiteY18" fmla="*/ 24889 h 30393"/>
                    <a:gd name="connsiteX19" fmla="*/ 6077 w 26828"/>
                    <a:gd name="connsiteY19" fmla="*/ 22639 h 30393"/>
                    <a:gd name="connsiteX20" fmla="*/ 3323 w 26828"/>
                    <a:gd name="connsiteY20" fmla="*/ 16304 h 30393"/>
                    <a:gd name="connsiteX21" fmla="*/ 20277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33" y="14939"/>
                      </a:moveTo>
                      <a:lnTo>
                        <a:pt x="25033" y="12616"/>
                      </a:lnTo>
                      <a:lnTo>
                        <a:pt x="3166" y="12616"/>
                      </a:lnTo>
                      <a:cubicBezTo>
                        <a:pt x="3376" y="9340"/>
                        <a:pt x="4363" y="6846"/>
                        <a:pt x="6127" y="5131"/>
                      </a:cubicBezTo>
                      <a:cubicBezTo>
                        <a:pt x="7891" y="3416"/>
                        <a:pt x="10350" y="2559"/>
                        <a:pt x="13504" y="2559"/>
                      </a:cubicBezTo>
                      <a:cubicBezTo>
                        <a:pt x="15329" y="2559"/>
                        <a:pt x="17099" y="2782"/>
                        <a:pt x="18814" y="3229"/>
                      </a:cubicBezTo>
                      <a:cubicBezTo>
                        <a:pt x="20528" y="3675"/>
                        <a:pt x="22232" y="4348"/>
                        <a:pt x="23925" y="5247"/>
                      </a:cubicBezTo>
                      <a:lnTo>
                        <a:pt x="23925" y="748"/>
                      </a:lnTo>
                      <a:cubicBezTo>
                        <a:pt x="22215" y="25"/>
                        <a:pt x="20465" y="-526"/>
                        <a:pt x="18673" y="-906"/>
                      </a:cubicBezTo>
                      <a:cubicBezTo>
                        <a:pt x="16881" y="-1287"/>
                        <a:pt x="15064" y="-1477"/>
                        <a:pt x="13223" y="-1477"/>
                      </a:cubicBezTo>
                      <a:cubicBezTo>
                        <a:pt x="8603" y="-1477"/>
                        <a:pt x="4944" y="-134"/>
                        <a:pt x="2248" y="2551"/>
                      </a:cubicBezTo>
                      <a:cubicBezTo>
                        <a:pt x="-448" y="5241"/>
                        <a:pt x="-1796" y="8880"/>
                        <a:pt x="-1796" y="13467"/>
                      </a:cubicBezTo>
                      <a:cubicBezTo>
                        <a:pt x="-1796" y="18203"/>
                        <a:pt x="-517" y="21961"/>
                        <a:pt x="2042" y="24740"/>
                      </a:cubicBezTo>
                      <a:cubicBezTo>
                        <a:pt x="4600" y="27524"/>
                        <a:pt x="8051" y="28916"/>
                        <a:pt x="12396" y="28916"/>
                      </a:cubicBezTo>
                      <a:cubicBezTo>
                        <a:pt x="16288" y="28916"/>
                        <a:pt x="19368" y="27662"/>
                        <a:pt x="21634" y="25153"/>
                      </a:cubicBezTo>
                      <a:cubicBezTo>
                        <a:pt x="23900" y="22650"/>
                        <a:pt x="25033" y="19245"/>
                        <a:pt x="25033" y="14939"/>
                      </a:cubicBezTo>
                      <a:close/>
                      <a:moveTo>
                        <a:pt x="20277" y="16337"/>
                      </a:moveTo>
                      <a:cubicBezTo>
                        <a:pt x="20244" y="18934"/>
                        <a:pt x="19517" y="21007"/>
                        <a:pt x="18094" y="22556"/>
                      </a:cubicBezTo>
                      <a:cubicBezTo>
                        <a:pt x="16672" y="24111"/>
                        <a:pt x="14789" y="24889"/>
                        <a:pt x="12446" y="24889"/>
                      </a:cubicBezTo>
                      <a:cubicBezTo>
                        <a:pt x="9794" y="24889"/>
                        <a:pt x="7671" y="24139"/>
                        <a:pt x="6077" y="22639"/>
                      </a:cubicBezTo>
                      <a:cubicBezTo>
                        <a:pt x="4484" y="21139"/>
                        <a:pt x="3566" y="19028"/>
                        <a:pt x="3323" y="16304"/>
                      </a:cubicBezTo>
                      <a:lnTo>
                        <a:pt x="20277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6" name="Freeform: Shape 715">
                  <a:extLst>
                    <a:ext uri="{FF2B5EF4-FFF2-40B4-BE49-F238E27FC236}">
                      <a16:creationId xmlns:a16="http://schemas.microsoft.com/office/drawing/2014/main" id="{9BCA07F8-3559-41D5-A6A8-5954768ED58E}"/>
                    </a:ext>
                  </a:extLst>
                </p:cNvPr>
                <p:cNvSpPr/>
                <p:nvPr/>
              </p:nvSpPr>
              <p:spPr>
                <a:xfrm flipV="1">
                  <a:off x="4394820" y="2552061"/>
                  <a:ext cx="16953" cy="29640"/>
                </a:xfrm>
                <a:custGeom>
                  <a:avLst/>
                  <a:gdLst>
                    <a:gd name="connsiteX0" fmla="*/ 15530 w 16953"/>
                    <a:gd name="connsiteY0" fmla="*/ 22982 h 29640"/>
                    <a:gd name="connsiteX1" fmla="*/ 13785 w 16953"/>
                    <a:gd name="connsiteY1" fmla="*/ 23660 h 29640"/>
                    <a:gd name="connsiteX2" fmla="*/ 11709 w 16953"/>
                    <a:gd name="connsiteY2" fmla="*/ 23884 h 29640"/>
                    <a:gd name="connsiteX3" fmla="*/ 5515 w 16953"/>
                    <a:gd name="connsiteY3" fmla="*/ 21262 h 29640"/>
                    <a:gd name="connsiteX4" fmla="*/ 3356 w 16953"/>
                    <a:gd name="connsiteY4" fmla="*/ 13728 h 29640"/>
                    <a:gd name="connsiteX5" fmla="*/ 3356 w 16953"/>
                    <a:gd name="connsiteY5" fmla="*/ -1523 h 29640"/>
                    <a:gd name="connsiteX6" fmla="*/ -1424 w 16953"/>
                    <a:gd name="connsiteY6" fmla="*/ -1523 h 29640"/>
                    <a:gd name="connsiteX7" fmla="*/ -1424 w 16953"/>
                    <a:gd name="connsiteY7" fmla="*/ 27423 h 29640"/>
                    <a:gd name="connsiteX8" fmla="*/ 3356 w 16953"/>
                    <a:gd name="connsiteY8" fmla="*/ 27423 h 29640"/>
                    <a:gd name="connsiteX9" fmla="*/ 3356 w 16953"/>
                    <a:gd name="connsiteY9" fmla="*/ 22924 h 29640"/>
                    <a:gd name="connsiteX10" fmla="*/ 7260 w 16953"/>
                    <a:gd name="connsiteY10" fmla="*/ 26836 h 29640"/>
                    <a:gd name="connsiteX11" fmla="*/ 13107 w 16953"/>
                    <a:gd name="connsiteY11" fmla="*/ 28118 h 29640"/>
                    <a:gd name="connsiteX12" fmla="*/ 14190 w 16953"/>
                    <a:gd name="connsiteY12" fmla="*/ 28052 h 29640"/>
                    <a:gd name="connsiteX13" fmla="*/ 15505 w 16953"/>
                    <a:gd name="connsiteY13" fmla="*/ 27862 h 29640"/>
                    <a:gd name="connsiteX14" fmla="*/ 15530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30" y="22982"/>
                      </a:moveTo>
                      <a:cubicBezTo>
                        <a:pt x="14995" y="23291"/>
                        <a:pt x="14414" y="23517"/>
                        <a:pt x="13785" y="23660"/>
                      </a:cubicBezTo>
                      <a:cubicBezTo>
                        <a:pt x="13157" y="23809"/>
                        <a:pt x="12465" y="23884"/>
                        <a:pt x="11709" y="23884"/>
                      </a:cubicBezTo>
                      <a:cubicBezTo>
                        <a:pt x="9019" y="23884"/>
                        <a:pt x="6954" y="23010"/>
                        <a:pt x="5515" y="21262"/>
                      </a:cubicBezTo>
                      <a:cubicBezTo>
                        <a:pt x="4076" y="19514"/>
                        <a:pt x="3356" y="17003"/>
                        <a:pt x="3356" y="13728"/>
                      </a:cubicBezTo>
                      <a:lnTo>
                        <a:pt x="3356" y="-1523"/>
                      </a:lnTo>
                      <a:lnTo>
                        <a:pt x="-1424" y="-1523"/>
                      </a:lnTo>
                      <a:lnTo>
                        <a:pt x="-1424" y="27423"/>
                      </a:lnTo>
                      <a:lnTo>
                        <a:pt x="3356" y="27423"/>
                      </a:lnTo>
                      <a:lnTo>
                        <a:pt x="3356" y="22924"/>
                      </a:lnTo>
                      <a:cubicBezTo>
                        <a:pt x="4360" y="24683"/>
                        <a:pt x="5661" y="25987"/>
                        <a:pt x="7260" y="26836"/>
                      </a:cubicBezTo>
                      <a:cubicBezTo>
                        <a:pt x="8864" y="27691"/>
                        <a:pt x="10813" y="28118"/>
                        <a:pt x="13107" y="28118"/>
                      </a:cubicBezTo>
                      <a:cubicBezTo>
                        <a:pt x="13432" y="28118"/>
                        <a:pt x="13794" y="28096"/>
                        <a:pt x="14190" y="28052"/>
                      </a:cubicBezTo>
                      <a:cubicBezTo>
                        <a:pt x="14587" y="28013"/>
                        <a:pt x="15026" y="27950"/>
                        <a:pt x="15505" y="27862"/>
                      </a:cubicBezTo>
                      <a:lnTo>
                        <a:pt x="15530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7" name="Freeform: Shape 716">
                  <a:extLst>
                    <a:ext uri="{FF2B5EF4-FFF2-40B4-BE49-F238E27FC236}">
                      <a16:creationId xmlns:a16="http://schemas.microsoft.com/office/drawing/2014/main" id="{20C096F0-D774-4898-AA4E-7B61AE64C882}"/>
                    </a:ext>
                  </a:extLst>
                </p:cNvPr>
                <p:cNvSpPr/>
                <p:nvPr/>
              </p:nvSpPr>
              <p:spPr>
                <a:xfrm flipV="1">
                  <a:off x="4415655" y="2552061"/>
                  <a:ext cx="16953" cy="29640"/>
                </a:xfrm>
                <a:custGeom>
                  <a:avLst/>
                  <a:gdLst>
                    <a:gd name="connsiteX0" fmla="*/ 15532 w 16953"/>
                    <a:gd name="connsiteY0" fmla="*/ 22982 h 29640"/>
                    <a:gd name="connsiteX1" fmla="*/ 13787 w 16953"/>
                    <a:gd name="connsiteY1" fmla="*/ 23660 h 29640"/>
                    <a:gd name="connsiteX2" fmla="*/ 11712 w 16953"/>
                    <a:gd name="connsiteY2" fmla="*/ 23884 h 29640"/>
                    <a:gd name="connsiteX3" fmla="*/ 5517 w 16953"/>
                    <a:gd name="connsiteY3" fmla="*/ 21262 h 29640"/>
                    <a:gd name="connsiteX4" fmla="*/ 3359 w 16953"/>
                    <a:gd name="connsiteY4" fmla="*/ 13728 h 29640"/>
                    <a:gd name="connsiteX5" fmla="*/ 3359 w 16953"/>
                    <a:gd name="connsiteY5" fmla="*/ -1523 h 29640"/>
                    <a:gd name="connsiteX6" fmla="*/ -1422 w 16953"/>
                    <a:gd name="connsiteY6" fmla="*/ -1523 h 29640"/>
                    <a:gd name="connsiteX7" fmla="*/ -1422 w 16953"/>
                    <a:gd name="connsiteY7" fmla="*/ 27423 h 29640"/>
                    <a:gd name="connsiteX8" fmla="*/ 3359 w 16953"/>
                    <a:gd name="connsiteY8" fmla="*/ 27423 h 29640"/>
                    <a:gd name="connsiteX9" fmla="*/ 3359 w 16953"/>
                    <a:gd name="connsiteY9" fmla="*/ 22924 h 29640"/>
                    <a:gd name="connsiteX10" fmla="*/ 7262 w 16953"/>
                    <a:gd name="connsiteY10" fmla="*/ 26836 h 29640"/>
                    <a:gd name="connsiteX11" fmla="*/ 13109 w 16953"/>
                    <a:gd name="connsiteY11" fmla="*/ 28118 h 29640"/>
                    <a:gd name="connsiteX12" fmla="*/ 14193 w 16953"/>
                    <a:gd name="connsiteY12" fmla="*/ 28052 h 29640"/>
                    <a:gd name="connsiteX13" fmla="*/ 15508 w 16953"/>
                    <a:gd name="connsiteY13" fmla="*/ 27862 h 29640"/>
                    <a:gd name="connsiteX14" fmla="*/ 15532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32" y="22982"/>
                      </a:moveTo>
                      <a:cubicBezTo>
                        <a:pt x="14998" y="23291"/>
                        <a:pt x="14416" y="23517"/>
                        <a:pt x="13787" y="23660"/>
                      </a:cubicBezTo>
                      <a:cubicBezTo>
                        <a:pt x="13159" y="23809"/>
                        <a:pt x="12467" y="23884"/>
                        <a:pt x="11712" y="23884"/>
                      </a:cubicBezTo>
                      <a:cubicBezTo>
                        <a:pt x="9021" y="23884"/>
                        <a:pt x="6956" y="23010"/>
                        <a:pt x="5517" y="21262"/>
                      </a:cubicBezTo>
                      <a:cubicBezTo>
                        <a:pt x="4078" y="19514"/>
                        <a:pt x="3359" y="17003"/>
                        <a:pt x="3359" y="13728"/>
                      </a:cubicBezTo>
                      <a:lnTo>
                        <a:pt x="3359" y="-1523"/>
                      </a:lnTo>
                      <a:lnTo>
                        <a:pt x="-1422" y="-1523"/>
                      </a:lnTo>
                      <a:lnTo>
                        <a:pt x="-1422" y="27423"/>
                      </a:lnTo>
                      <a:lnTo>
                        <a:pt x="3359" y="27423"/>
                      </a:lnTo>
                      <a:lnTo>
                        <a:pt x="3359" y="22924"/>
                      </a:lnTo>
                      <a:cubicBezTo>
                        <a:pt x="4362" y="24683"/>
                        <a:pt x="5663" y="25987"/>
                        <a:pt x="7262" y="26836"/>
                      </a:cubicBezTo>
                      <a:cubicBezTo>
                        <a:pt x="8867" y="27691"/>
                        <a:pt x="10816" y="28118"/>
                        <a:pt x="13109" y="28118"/>
                      </a:cubicBezTo>
                      <a:cubicBezTo>
                        <a:pt x="13435" y="28118"/>
                        <a:pt x="13796" y="28096"/>
                        <a:pt x="14193" y="28052"/>
                      </a:cubicBezTo>
                      <a:cubicBezTo>
                        <a:pt x="14590" y="28013"/>
                        <a:pt x="15028" y="27950"/>
                        <a:pt x="15508" y="27862"/>
                      </a:cubicBezTo>
                      <a:lnTo>
                        <a:pt x="15532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8" name="Freeform: Shape 717">
                  <a:extLst>
                    <a:ext uri="{FF2B5EF4-FFF2-40B4-BE49-F238E27FC236}">
                      <a16:creationId xmlns:a16="http://schemas.microsoft.com/office/drawing/2014/main" id="{88A41F65-9472-4044-989F-00123CFA616D}"/>
                    </a:ext>
                  </a:extLst>
                </p:cNvPr>
                <p:cNvSpPr/>
                <p:nvPr/>
              </p:nvSpPr>
              <p:spPr>
                <a:xfrm flipV="1">
                  <a:off x="4434339" y="2552061"/>
                  <a:ext cx="26572" cy="30393"/>
                </a:xfrm>
                <a:custGeom>
                  <a:avLst/>
                  <a:gdLst>
                    <a:gd name="connsiteX0" fmla="*/ 11509 w 26572"/>
                    <a:gd name="connsiteY0" fmla="*/ 24889 h 30393"/>
                    <a:gd name="connsiteX1" fmla="*/ 5464 w 26572"/>
                    <a:gd name="connsiteY1" fmla="*/ 21903 h 30393"/>
                    <a:gd name="connsiteX2" fmla="*/ 3239 w 26572"/>
                    <a:gd name="connsiteY2" fmla="*/ 13724 h 30393"/>
                    <a:gd name="connsiteX3" fmla="*/ 5447 w 26572"/>
                    <a:gd name="connsiteY3" fmla="*/ 5544 h 30393"/>
                    <a:gd name="connsiteX4" fmla="*/ 11509 w 26572"/>
                    <a:gd name="connsiteY4" fmla="*/ 2559 h 30393"/>
                    <a:gd name="connsiteX5" fmla="*/ 17530 w 26572"/>
                    <a:gd name="connsiteY5" fmla="*/ 5553 h 30393"/>
                    <a:gd name="connsiteX6" fmla="*/ 19755 w 26572"/>
                    <a:gd name="connsiteY6" fmla="*/ 13724 h 30393"/>
                    <a:gd name="connsiteX7" fmla="*/ 17530 w 26572"/>
                    <a:gd name="connsiteY7" fmla="*/ 21878 h 30393"/>
                    <a:gd name="connsiteX8" fmla="*/ 11509 w 26572"/>
                    <a:gd name="connsiteY8" fmla="*/ 24889 h 30393"/>
                    <a:gd name="connsiteX9" fmla="*/ 11509 w 26572"/>
                    <a:gd name="connsiteY9" fmla="*/ 28916 h 30393"/>
                    <a:gd name="connsiteX10" fmla="*/ 21252 w 26572"/>
                    <a:gd name="connsiteY10" fmla="*/ 24880 h 30393"/>
                    <a:gd name="connsiteX11" fmla="*/ 24800 w 26572"/>
                    <a:gd name="connsiteY11" fmla="*/ 13724 h 30393"/>
                    <a:gd name="connsiteX12" fmla="*/ 21252 w 26572"/>
                    <a:gd name="connsiteY12" fmla="*/ 2567 h 30393"/>
                    <a:gd name="connsiteX13" fmla="*/ 11509 w 26572"/>
                    <a:gd name="connsiteY13" fmla="*/ -1477 h 30393"/>
                    <a:gd name="connsiteX14" fmla="*/ 1751 w 26572"/>
                    <a:gd name="connsiteY14" fmla="*/ 2567 h 30393"/>
                    <a:gd name="connsiteX15" fmla="*/ -1773 w 26572"/>
                    <a:gd name="connsiteY15" fmla="*/ 13724 h 30393"/>
                    <a:gd name="connsiteX16" fmla="*/ 1751 w 26572"/>
                    <a:gd name="connsiteY16" fmla="*/ 24880 h 30393"/>
                    <a:gd name="connsiteX17" fmla="*/ 11509 w 26572"/>
                    <a:gd name="connsiteY17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509" y="24889"/>
                      </a:moveTo>
                      <a:cubicBezTo>
                        <a:pt x="8962" y="24889"/>
                        <a:pt x="6947" y="23893"/>
                        <a:pt x="5464" y="21903"/>
                      </a:cubicBezTo>
                      <a:cubicBezTo>
                        <a:pt x="3981" y="19913"/>
                        <a:pt x="3239" y="17186"/>
                        <a:pt x="3239" y="13724"/>
                      </a:cubicBezTo>
                      <a:cubicBezTo>
                        <a:pt x="3239" y="10261"/>
                        <a:pt x="3975" y="7535"/>
                        <a:pt x="5447" y="5544"/>
                      </a:cubicBezTo>
                      <a:cubicBezTo>
                        <a:pt x="6925" y="3554"/>
                        <a:pt x="8946" y="2559"/>
                        <a:pt x="11509" y="2559"/>
                      </a:cubicBezTo>
                      <a:cubicBezTo>
                        <a:pt x="14046" y="2559"/>
                        <a:pt x="16053" y="3557"/>
                        <a:pt x="17530" y="5553"/>
                      </a:cubicBezTo>
                      <a:cubicBezTo>
                        <a:pt x="19013" y="7554"/>
                        <a:pt x="19755" y="10278"/>
                        <a:pt x="19755" y="13724"/>
                      </a:cubicBezTo>
                      <a:cubicBezTo>
                        <a:pt x="19755" y="17153"/>
                        <a:pt x="19013" y="19871"/>
                        <a:pt x="17530" y="21878"/>
                      </a:cubicBezTo>
                      <a:cubicBezTo>
                        <a:pt x="16053" y="23885"/>
                        <a:pt x="14046" y="24889"/>
                        <a:pt x="11509" y="24889"/>
                      </a:cubicBezTo>
                      <a:close/>
                      <a:moveTo>
                        <a:pt x="11509" y="28916"/>
                      </a:moveTo>
                      <a:cubicBezTo>
                        <a:pt x="15645" y="28916"/>
                        <a:pt x="18892" y="27571"/>
                        <a:pt x="21252" y="24880"/>
                      </a:cubicBezTo>
                      <a:cubicBezTo>
                        <a:pt x="23617" y="22195"/>
                        <a:pt x="24800" y="18476"/>
                        <a:pt x="24800" y="13724"/>
                      </a:cubicBezTo>
                      <a:cubicBezTo>
                        <a:pt x="24800" y="8988"/>
                        <a:pt x="23617" y="5269"/>
                        <a:pt x="21252" y="2567"/>
                      </a:cubicBezTo>
                      <a:cubicBezTo>
                        <a:pt x="18892" y="-129"/>
                        <a:pt x="15645" y="-1477"/>
                        <a:pt x="11509" y="-1477"/>
                      </a:cubicBezTo>
                      <a:cubicBezTo>
                        <a:pt x="7358" y="-1477"/>
                        <a:pt x="4105" y="-129"/>
                        <a:pt x="1751" y="2567"/>
                      </a:cubicBezTo>
                      <a:cubicBezTo>
                        <a:pt x="-598" y="5269"/>
                        <a:pt x="-1773" y="8988"/>
                        <a:pt x="-1773" y="13724"/>
                      </a:cubicBezTo>
                      <a:cubicBezTo>
                        <a:pt x="-1773" y="18476"/>
                        <a:pt x="-598" y="22195"/>
                        <a:pt x="1751" y="24880"/>
                      </a:cubicBezTo>
                      <a:cubicBezTo>
                        <a:pt x="4105" y="27571"/>
                        <a:pt x="7358" y="28916"/>
                        <a:pt x="11509" y="289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9" name="Freeform: Shape 718">
                  <a:extLst>
                    <a:ext uri="{FF2B5EF4-FFF2-40B4-BE49-F238E27FC236}">
                      <a16:creationId xmlns:a16="http://schemas.microsoft.com/office/drawing/2014/main" id="{7AFC0FC4-01D1-4B06-955C-C9C6818F4E65}"/>
                    </a:ext>
                  </a:extLst>
                </p:cNvPr>
                <p:cNvSpPr/>
                <p:nvPr/>
              </p:nvSpPr>
              <p:spPr>
                <a:xfrm flipV="1">
                  <a:off x="4468608" y="2552061"/>
                  <a:ext cx="16953" cy="29640"/>
                </a:xfrm>
                <a:custGeom>
                  <a:avLst/>
                  <a:gdLst>
                    <a:gd name="connsiteX0" fmla="*/ 15538 w 16953"/>
                    <a:gd name="connsiteY0" fmla="*/ 22982 h 29640"/>
                    <a:gd name="connsiteX1" fmla="*/ 13793 w 16953"/>
                    <a:gd name="connsiteY1" fmla="*/ 23660 h 29640"/>
                    <a:gd name="connsiteX2" fmla="*/ 11717 w 16953"/>
                    <a:gd name="connsiteY2" fmla="*/ 23884 h 29640"/>
                    <a:gd name="connsiteX3" fmla="*/ 5523 w 16953"/>
                    <a:gd name="connsiteY3" fmla="*/ 21262 h 29640"/>
                    <a:gd name="connsiteX4" fmla="*/ 3364 w 16953"/>
                    <a:gd name="connsiteY4" fmla="*/ 13728 h 29640"/>
                    <a:gd name="connsiteX5" fmla="*/ 3364 w 16953"/>
                    <a:gd name="connsiteY5" fmla="*/ -1523 h 29640"/>
                    <a:gd name="connsiteX6" fmla="*/ -1416 w 16953"/>
                    <a:gd name="connsiteY6" fmla="*/ -1523 h 29640"/>
                    <a:gd name="connsiteX7" fmla="*/ -1416 w 16953"/>
                    <a:gd name="connsiteY7" fmla="*/ 27423 h 29640"/>
                    <a:gd name="connsiteX8" fmla="*/ 3364 w 16953"/>
                    <a:gd name="connsiteY8" fmla="*/ 27423 h 29640"/>
                    <a:gd name="connsiteX9" fmla="*/ 3364 w 16953"/>
                    <a:gd name="connsiteY9" fmla="*/ 22924 h 29640"/>
                    <a:gd name="connsiteX10" fmla="*/ 7268 w 16953"/>
                    <a:gd name="connsiteY10" fmla="*/ 26836 h 29640"/>
                    <a:gd name="connsiteX11" fmla="*/ 13115 w 16953"/>
                    <a:gd name="connsiteY11" fmla="*/ 28118 h 29640"/>
                    <a:gd name="connsiteX12" fmla="*/ 14198 w 16953"/>
                    <a:gd name="connsiteY12" fmla="*/ 28052 h 29640"/>
                    <a:gd name="connsiteX13" fmla="*/ 15513 w 16953"/>
                    <a:gd name="connsiteY13" fmla="*/ 27862 h 29640"/>
                    <a:gd name="connsiteX14" fmla="*/ 15538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38" y="22982"/>
                      </a:moveTo>
                      <a:cubicBezTo>
                        <a:pt x="15003" y="23291"/>
                        <a:pt x="14422" y="23517"/>
                        <a:pt x="13793" y="23660"/>
                      </a:cubicBezTo>
                      <a:cubicBezTo>
                        <a:pt x="13164" y="23809"/>
                        <a:pt x="12473" y="23884"/>
                        <a:pt x="11717" y="23884"/>
                      </a:cubicBezTo>
                      <a:cubicBezTo>
                        <a:pt x="9027" y="23884"/>
                        <a:pt x="6962" y="23010"/>
                        <a:pt x="5523" y="21262"/>
                      </a:cubicBezTo>
                      <a:cubicBezTo>
                        <a:pt x="4084" y="19514"/>
                        <a:pt x="3364" y="17003"/>
                        <a:pt x="3364" y="13728"/>
                      </a:cubicBezTo>
                      <a:lnTo>
                        <a:pt x="3364" y="-1523"/>
                      </a:lnTo>
                      <a:lnTo>
                        <a:pt x="-1416" y="-1523"/>
                      </a:lnTo>
                      <a:lnTo>
                        <a:pt x="-1416" y="27423"/>
                      </a:lnTo>
                      <a:lnTo>
                        <a:pt x="3364" y="27423"/>
                      </a:lnTo>
                      <a:lnTo>
                        <a:pt x="3364" y="22924"/>
                      </a:lnTo>
                      <a:cubicBezTo>
                        <a:pt x="4368" y="24683"/>
                        <a:pt x="5669" y="25987"/>
                        <a:pt x="7268" y="26836"/>
                      </a:cubicBezTo>
                      <a:cubicBezTo>
                        <a:pt x="8872" y="27691"/>
                        <a:pt x="10821" y="28118"/>
                        <a:pt x="13115" y="28118"/>
                      </a:cubicBezTo>
                      <a:cubicBezTo>
                        <a:pt x="13440" y="28118"/>
                        <a:pt x="13801" y="28096"/>
                        <a:pt x="14198" y="28052"/>
                      </a:cubicBezTo>
                      <a:cubicBezTo>
                        <a:pt x="14595" y="28013"/>
                        <a:pt x="15034" y="27950"/>
                        <a:pt x="15513" y="27862"/>
                      </a:cubicBezTo>
                      <a:lnTo>
                        <a:pt x="15538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0" name="Freeform: Shape 719">
                  <a:extLst>
                    <a:ext uri="{FF2B5EF4-FFF2-40B4-BE49-F238E27FC236}">
                      <a16:creationId xmlns:a16="http://schemas.microsoft.com/office/drawing/2014/main" id="{3D2B4295-2508-4772-A170-19D186E92086}"/>
                    </a:ext>
                  </a:extLst>
                </p:cNvPr>
                <p:cNvSpPr/>
                <p:nvPr/>
              </p:nvSpPr>
              <p:spPr>
                <a:xfrm flipV="1">
                  <a:off x="4485564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1" name="Freeform: Shape 720">
                  <a:extLst>
                    <a:ext uri="{FF2B5EF4-FFF2-40B4-BE49-F238E27FC236}">
                      <a16:creationId xmlns:a16="http://schemas.microsoft.com/office/drawing/2014/main" id="{435BEDC6-4439-40E5-AA90-DF47E9D23AE1}"/>
                    </a:ext>
                  </a:extLst>
                </p:cNvPr>
                <p:cNvSpPr/>
                <p:nvPr/>
              </p:nvSpPr>
              <p:spPr>
                <a:xfrm flipV="1">
                  <a:off x="4507996" y="2557668"/>
                  <a:ext cx="33130" cy="14936"/>
                </a:xfrm>
                <a:custGeom>
                  <a:avLst/>
                  <a:gdLst>
                    <a:gd name="connsiteX0" fmla="*/ -2486 w 33130"/>
                    <a:gd name="connsiteY0" fmla="*/ 13202 h 14936"/>
                    <a:gd name="connsiteX1" fmla="*/ 30645 w 33130"/>
                    <a:gd name="connsiteY1" fmla="*/ 13202 h 14936"/>
                    <a:gd name="connsiteX2" fmla="*/ 30645 w 33130"/>
                    <a:gd name="connsiteY2" fmla="*/ 8860 h 14936"/>
                    <a:gd name="connsiteX3" fmla="*/ -2486 w 33130"/>
                    <a:gd name="connsiteY3" fmla="*/ 8860 h 14936"/>
                    <a:gd name="connsiteX4" fmla="*/ -2486 w 33130"/>
                    <a:gd name="connsiteY4" fmla="*/ 13202 h 14936"/>
                    <a:gd name="connsiteX5" fmla="*/ -2486 w 33130"/>
                    <a:gd name="connsiteY5" fmla="*/ 2658 h 14936"/>
                    <a:gd name="connsiteX6" fmla="*/ 30645 w 33130"/>
                    <a:gd name="connsiteY6" fmla="*/ 2658 h 14936"/>
                    <a:gd name="connsiteX7" fmla="*/ 30645 w 33130"/>
                    <a:gd name="connsiteY7" fmla="*/ -1734 h 14936"/>
                    <a:gd name="connsiteX8" fmla="*/ -2486 w 33130"/>
                    <a:gd name="connsiteY8" fmla="*/ -1734 h 14936"/>
                    <a:gd name="connsiteX9" fmla="*/ -2486 w 33130"/>
                    <a:gd name="connsiteY9" fmla="*/ 2658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86" y="13202"/>
                      </a:moveTo>
                      <a:lnTo>
                        <a:pt x="30645" y="13202"/>
                      </a:lnTo>
                      <a:lnTo>
                        <a:pt x="30645" y="8860"/>
                      </a:lnTo>
                      <a:lnTo>
                        <a:pt x="-2486" y="8860"/>
                      </a:lnTo>
                      <a:lnTo>
                        <a:pt x="-2486" y="13202"/>
                      </a:lnTo>
                      <a:close/>
                      <a:moveTo>
                        <a:pt x="-2486" y="2658"/>
                      </a:moveTo>
                      <a:lnTo>
                        <a:pt x="30645" y="2658"/>
                      </a:lnTo>
                      <a:lnTo>
                        <a:pt x="30645" y="-1734"/>
                      </a:lnTo>
                      <a:lnTo>
                        <a:pt x="-2486" y="-1734"/>
                      </a:lnTo>
                      <a:lnTo>
                        <a:pt x="-2486" y="26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2" name="Freeform: Shape 721">
                  <a:extLst>
                    <a:ext uri="{FF2B5EF4-FFF2-40B4-BE49-F238E27FC236}">
                      <a16:creationId xmlns:a16="http://schemas.microsoft.com/office/drawing/2014/main" id="{589D8C9D-E9F5-4AB1-9E69-635BBE52FD80}"/>
                    </a:ext>
                  </a:extLst>
                </p:cNvPr>
                <p:cNvSpPr/>
                <p:nvPr/>
              </p:nvSpPr>
              <p:spPr>
                <a:xfrm flipV="1">
                  <a:off x="4546738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3" name="Freeform: Shape 722">
                  <a:extLst>
                    <a:ext uri="{FF2B5EF4-FFF2-40B4-BE49-F238E27FC236}">
                      <a16:creationId xmlns:a16="http://schemas.microsoft.com/office/drawing/2014/main" id="{59FB6AFF-F45C-47D8-8B59-72B507140396}"/>
                    </a:ext>
                  </a:extLst>
                </p:cNvPr>
                <p:cNvSpPr/>
                <p:nvPr/>
              </p:nvSpPr>
              <p:spPr>
                <a:xfrm flipV="1">
                  <a:off x="4569377" y="2543113"/>
                  <a:ext cx="22974" cy="38588"/>
                </a:xfrm>
                <a:custGeom>
                  <a:avLst/>
                  <a:gdLst>
                    <a:gd name="connsiteX0" fmla="*/ -1138 w 22974"/>
                    <a:gd name="connsiteY0" fmla="*/ 2328 h 38588"/>
                    <a:gd name="connsiteX1" fmla="*/ 7388 w 22974"/>
                    <a:gd name="connsiteY1" fmla="*/ 2328 h 38588"/>
                    <a:gd name="connsiteX2" fmla="*/ 7388 w 22974"/>
                    <a:gd name="connsiteY2" fmla="*/ 31770 h 38588"/>
                    <a:gd name="connsiteX3" fmla="*/ -1891 w 22974"/>
                    <a:gd name="connsiteY3" fmla="*/ 29909 h 38588"/>
                    <a:gd name="connsiteX4" fmla="*/ -1891 w 22974"/>
                    <a:gd name="connsiteY4" fmla="*/ 34664 h 38588"/>
                    <a:gd name="connsiteX5" fmla="*/ 7339 w 22974"/>
                    <a:gd name="connsiteY5" fmla="*/ 36525 h 38588"/>
                    <a:gd name="connsiteX6" fmla="*/ 12557 w 22974"/>
                    <a:gd name="connsiteY6" fmla="*/ 36525 h 38588"/>
                    <a:gd name="connsiteX7" fmla="*/ 12557 w 22974"/>
                    <a:gd name="connsiteY7" fmla="*/ 2328 h 38588"/>
                    <a:gd name="connsiteX8" fmla="*/ 21084 w 22974"/>
                    <a:gd name="connsiteY8" fmla="*/ 2328 h 38588"/>
                    <a:gd name="connsiteX9" fmla="*/ 21084 w 22974"/>
                    <a:gd name="connsiteY9" fmla="*/ -2064 h 38588"/>
                    <a:gd name="connsiteX10" fmla="*/ -1138 w 22974"/>
                    <a:gd name="connsiteY10" fmla="*/ -2064 h 38588"/>
                    <a:gd name="connsiteX11" fmla="*/ -1138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38" y="2328"/>
                      </a:moveTo>
                      <a:lnTo>
                        <a:pt x="7388" y="2328"/>
                      </a:lnTo>
                      <a:lnTo>
                        <a:pt x="7388" y="31770"/>
                      </a:lnTo>
                      <a:lnTo>
                        <a:pt x="-1891" y="29909"/>
                      </a:lnTo>
                      <a:lnTo>
                        <a:pt x="-1891" y="34664"/>
                      </a:lnTo>
                      <a:lnTo>
                        <a:pt x="7339" y="36525"/>
                      </a:lnTo>
                      <a:lnTo>
                        <a:pt x="12557" y="36525"/>
                      </a:lnTo>
                      <a:lnTo>
                        <a:pt x="12557" y="2328"/>
                      </a:lnTo>
                      <a:lnTo>
                        <a:pt x="21084" y="2328"/>
                      </a:lnTo>
                      <a:lnTo>
                        <a:pt x="21084" y="-2064"/>
                      </a:lnTo>
                      <a:lnTo>
                        <a:pt x="-1138" y="-2064"/>
                      </a:lnTo>
                      <a:lnTo>
                        <a:pt x="-1138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4" name="Freeform: Shape 723">
                  <a:extLst>
                    <a:ext uri="{FF2B5EF4-FFF2-40B4-BE49-F238E27FC236}">
                      <a16:creationId xmlns:a16="http://schemas.microsoft.com/office/drawing/2014/main" id="{1A485ACC-CBA1-4464-87A6-E5961780DA6F}"/>
                    </a:ext>
                  </a:extLst>
                </p:cNvPr>
                <p:cNvSpPr/>
                <p:nvPr/>
              </p:nvSpPr>
              <p:spPr>
                <a:xfrm flipV="1">
                  <a:off x="4603052" y="2543113"/>
                  <a:ext cx="22974" cy="38588"/>
                </a:xfrm>
                <a:custGeom>
                  <a:avLst/>
                  <a:gdLst>
                    <a:gd name="connsiteX0" fmla="*/ -1135 w 22974"/>
                    <a:gd name="connsiteY0" fmla="*/ 2328 h 38588"/>
                    <a:gd name="connsiteX1" fmla="*/ 7392 w 22974"/>
                    <a:gd name="connsiteY1" fmla="*/ 2328 h 38588"/>
                    <a:gd name="connsiteX2" fmla="*/ 7392 w 22974"/>
                    <a:gd name="connsiteY2" fmla="*/ 31770 h 38588"/>
                    <a:gd name="connsiteX3" fmla="*/ -1888 w 22974"/>
                    <a:gd name="connsiteY3" fmla="*/ 29909 h 38588"/>
                    <a:gd name="connsiteX4" fmla="*/ -1888 w 22974"/>
                    <a:gd name="connsiteY4" fmla="*/ 34664 h 38588"/>
                    <a:gd name="connsiteX5" fmla="*/ 7342 w 22974"/>
                    <a:gd name="connsiteY5" fmla="*/ 36525 h 38588"/>
                    <a:gd name="connsiteX6" fmla="*/ 12561 w 22974"/>
                    <a:gd name="connsiteY6" fmla="*/ 36525 h 38588"/>
                    <a:gd name="connsiteX7" fmla="*/ 12561 w 22974"/>
                    <a:gd name="connsiteY7" fmla="*/ 2328 h 38588"/>
                    <a:gd name="connsiteX8" fmla="*/ 21087 w 22974"/>
                    <a:gd name="connsiteY8" fmla="*/ 2328 h 38588"/>
                    <a:gd name="connsiteX9" fmla="*/ 21087 w 22974"/>
                    <a:gd name="connsiteY9" fmla="*/ -2064 h 38588"/>
                    <a:gd name="connsiteX10" fmla="*/ -1135 w 22974"/>
                    <a:gd name="connsiteY10" fmla="*/ -2064 h 38588"/>
                    <a:gd name="connsiteX11" fmla="*/ -1135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35" y="2328"/>
                      </a:moveTo>
                      <a:lnTo>
                        <a:pt x="7392" y="2328"/>
                      </a:lnTo>
                      <a:lnTo>
                        <a:pt x="7392" y="31770"/>
                      </a:lnTo>
                      <a:lnTo>
                        <a:pt x="-1888" y="29909"/>
                      </a:lnTo>
                      <a:lnTo>
                        <a:pt x="-1888" y="34664"/>
                      </a:lnTo>
                      <a:lnTo>
                        <a:pt x="7342" y="36525"/>
                      </a:lnTo>
                      <a:lnTo>
                        <a:pt x="12561" y="36525"/>
                      </a:lnTo>
                      <a:lnTo>
                        <a:pt x="12561" y="2328"/>
                      </a:lnTo>
                      <a:lnTo>
                        <a:pt x="21087" y="2328"/>
                      </a:lnTo>
                      <a:lnTo>
                        <a:pt x="21087" y="-2064"/>
                      </a:lnTo>
                      <a:lnTo>
                        <a:pt x="-1135" y="-2064"/>
                      </a:lnTo>
                      <a:lnTo>
                        <a:pt x="-1135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5" name="Freeform: Shape 724">
                  <a:extLst>
                    <a:ext uri="{FF2B5EF4-FFF2-40B4-BE49-F238E27FC236}">
                      <a16:creationId xmlns:a16="http://schemas.microsoft.com/office/drawing/2014/main" id="{666FDD27-C228-4784-8507-3380A32A10CA}"/>
                    </a:ext>
                  </a:extLst>
                </p:cNvPr>
                <p:cNvSpPr/>
                <p:nvPr/>
              </p:nvSpPr>
              <p:spPr>
                <a:xfrm flipV="1">
                  <a:off x="4636570" y="2575135"/>
                  <a:ext cx="5458" cy="6566"/>
                </a:xfrm>
                <a:custGeom>
                  <a:avLst/>
                  <a:gdLst>
                    <a:gd name="connsiteX0" fmla="*/ -807 w 5458"/>
                    <a:gd name="connsiteY0" fmla="*/ 6440 h 6566"/>
                    <a:gd name="connsiteX1" fmla="*/ 4651 w 5458"/>
                    <a:gd name="connsiteY1" fmla="*/ 6440 h 6566"/>
                    <a:gd name="connsiteX2" fmla="*/ 4651 w 5458"/>
                    <a:gd name="connsiteY2" fmla="*/ -126 h 6566"/>
                    <a:gd name="connsiteX3" fmla="*/ -807 w 5458"/>
                    <a:gd name="connsiteY3" fmla="*/ -126 h 6566"/>
                    <a:gd name="connsiteX4" fmla="*/ -807 w 5458"/>
                    <a:gd name="connsiteY4" fmla="*/ 6440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07" y="6440"/>
                      </a:moveTo>
                      <a:lnTo>
                        <a:pt x="4651" y="6440"/>
                      </a:lnTo>
                      <a:lnTo>
                        <a:pt x="4651" y="-126"/>
                      </a:lnTo>
                      <a:lnTo>
                        <a:pt x="-807" y="-126"/>
                      </a:lnTo>
                      <a:lnTo>
                        <a:pt x="-807" y="64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6" name="Freeform: Shape 725">
                  <a:extLst>
                    <a:ext uri="{FF2B5EF4-FFF2-40B4-BE49-F238E27FC236}">
                      <a16:creationId xmlns:a16="http://schemas.microsoft.com/office/drawing/2014/main" id="{3712FBCA-434D-41AC-921B-49A4BECB83B8}"/>
                    </a:ext>
                  </a:extLst>
                </p:cNvPr>
                <p:cNvSpPr/>
                <p:nvPr/>
              </p:nvSpPr>
              <p:spPr>
                <a:xfrm flipV="1">
                  <a:off x="4651617" y="2542418"/>
                  <a:ext cx="24496" cy="39283"/>
                </a:xfrm>
                <a:custGeom>
                  <a:avLst/>
                  <a:gdLst>
                    <a:gd name="connsiteX0" fmla="*/ 4537 w 24496"/>
                    <a:gd name="connsiteY0" fmla="*/ 2285 h 39283"/>
                    <a:gd name="connsiteX1" fmla="*/ 22756 w 24496"/>
                    <a:gd name="connsiteY1" fmla="*/ 2285 h 39283"/>
                    <a:gd name="connsiteX2" fmla="*/ 22756 w 24496"/>
                    <a:gd name="connsiteY2" fmla="*/ -2106 h 39283"/>
                    <a:gd name="connsiteX3" fmla="*/ -1740 w 24496"/>
                    <a:gd name="connsiteY3" fmla="*/ -2106 h 39283"/>
                    <a:gd name="connsiteX4" fmla="*/ -1740 w 24496"/>
                    <a:gd name="connsiteY4" fmla="*/ 2285 h 39283"/>
                    <a:gd name="connsiteX5" fmla="*/ 6356 w 24496"/>
                    <a:gd name="connsiteY5" fmla="*/ 10539 h 39283"/>
                    <a:gd name="connsiteX6" fmla="*/ 12807 w 24496"/>
                    <a:gd name="connsiteY6" fmla="*/ 17230 h 39283"/>
                    <a:gd name="connsiteX7" fmla="*/ 16305 w 24496"/>
                    <a:gd name="connsiteY7" fmla="*/ 21993 h 39283"/>
                    <a:gd name="connsiteX8" fmla="*/ 17306 w 24496"/>
                    <a:gd name="connsiteY8" fmla="*/ 25831 h 39283"/>
                    <a:gd name="connsiteX9" fmla="*/ 15147 w 24496"/>
                    <a:gd name="connsiteY9" fmla="*/ 30843 h 39283"/>
                    <a:gd name="connsiteX10" fmla="*/ 9524 w 24496"/>
                    <a:gd name="connsiteY10" fmla="*/ 32786 h 39283"/>
                    <a:gd name="connsiteX11" fmla="*/ 4338 w 24496"/>
                    <a:gd name="connsiteY11" fmla="*/ 31934 h 39283"/>
                    <a:gd name="connsiteX12" fmla="*/ -1484 w 24496"/>
                    <a:gd name="connsiteY12" fmla="*/ 29346 h 39283"/>
                    <a:gd name="connsiteX13" fmla="*/ -1484 w 24496"/>
                    <a:gd name="connsiteY13" fmla="*/ 34622 h 39283"/>
                    <a:gd name="connsiteX14" fmla="*/ 4404 w 24496"/>
                    <a:gd name="connsiteY14" fmla="*/ 36532 h 39283"/>
                    <a:gd name="connsiteX15" fmla="*/ 9424 w 24496"/>
                    <a:gd name="connsiteY15" fmla="*/ 37178 h 39283"/>
                    <a:gd name="connsiteX16" fmla="*/ 18985 w 24496"/>
                    <a:gd name="connsiteY16" fmla="*/ 34175 h 39283"/>
                    <a:gd name="connsiteX17" fmla="*/ 22549 w 24496"/>
                    <a:gd name="connsiteY17" fmla="*/ 26170 h 39283"/>
                    <a:gd name="connsiteX18" fmla="*/ 21656 w 24496"/>
                    <a:gd name="connsiteY18" fmla="*/ 21654 h 39283"/>
                    <a:gd name="connsiteX19" fmla="*/ 18414 w 24496"/>
                    <a:gd name="connsiteY19" fmla="*/ 16634 h 39283"/>
                    <a:gd name="connsiteX20" fmla="*/ 14304 w 24496"/>
                    <a:gd name="connsiteY20" fmla="*/ 12301 h 39283"/>
                    <a:gd name="connsiteX21" fmla="*/ 4537 w 24496"/>
                    <a:gd name="connsiteY21" fmla="*/ 2285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537" y="2285"/>
                      </a:moveTo>
                      <a:lnTo>
                        <a:pt x="22756" y="2285"/>
                      </a:lnTo>
                      <a:lnTo>
                        <a:pt x="22756" y="-2106"/>
                      </a:lnTo>
                      <a:lnTo>
                        <a:pt x="-1740" y="-2106"/>
                      </a:lnTo>
                      <a:lnTo>
                        <a:pt x="-1740" y="2285"/>
                      </a:lnTo>
                      <a:cubicBezTo>
                        <a:pt x="239" y="4336"/>
                        <a:pt x="2938" y="7088"/>
                        <a:pt x="6356" y="10539"/>
                      </a:cubicBezTo>
                      <a:cubicBezTo>
                        <a:pt x="9780" y="13996"/>
                        <a:pt x="11930" y="16226"/>
                        <a:pt x="12807" y="17230"/>
                      </a:cubicBezTo>
                      <a:cubicBezTo>
                        <a:pt x="14478" y="19104"/>
                        <a:pt x="15644" y="20692"/>
                        <a:pt x="16305" y="21993"/>
                      </a:cubicBezTo>
                      <a:cubicBezTo>
                        <a:pt x="16972" y="23295"/>
                        <a:pt x="17306" y="24574"/>
                        <a:pt x="17306" y="25831"/>
                      </a:cubicBezTo>
                      <a:cubicBezTo>
                        <a:pt x="17306" y="27882"/>
                        <a:pt x="16586" y="29552"/>
                        <a:pt x="15147" y="30843"/>
                      </a:cubicBezTo>
                      <a:cubicBezTo>
                        <a:pt x="13708" y="32138"/>
                        <a:pt x="11834" y="32786"/>
                        <a:pt x="9524" y="32786"/>
                      </a:cubicBezTo>
                      <a:cubicBezTo>
                        <a:pt x="7886" y="32786"/>
                        <a:pt x="6158" y="32502"/>
                        <a:pt x="4338" y="31934"/>
                      </a:cubicBezTo>
                      <a:cubicBezTo>
                        <a:pt x="2524" y="31366"/>
                        <a:pt x="584" y="30504"/>
                        <a:pt x="-1484" y="29346"/>
                      </a:cubicBezTo>
                      <a:lnTo>
                        <a:pt x="-1484" y="34622"/>
                      </a:lnTo>
                      <a:cubicBezTo>
                        <a:pt x="617" y="35466"/>
                        <a:pt x="2579" y="36102"/>
                        <a:pt x="4404" y="36532"/>
                      </a:cubicBezTo>
                      <a:cubicBezTo>
                        <a:pt x="6235" y="36963"/>
                        <a:pt x="7908" y="37178"/>
                        <a:pt x="9424" y="37178"/>
                      </a:cubicBezTo>
                      <a:cubicBezTo>
                        <a:pt x="13422" y="37178"/>
                        <a:pt x="16609" y="36177"/>
                        <a:pt x="18985" y="34175"/>
                      </a:cubicBezTo>
                      <a:cubicBezTo>
                        <a:pt x="21361" y="32180"/>
                        <a:pt x="22549" y="29511"/>
                        <a:pt x="22549" y="26170"/>
                      </a:cubicBezTo>
                      <a:cubicBezTo>
                        <a:pt x="22549" y="24582"/>
                        <a:pt x="22252" y="23077"/>
                        <a:pt x="21656" y="21654"/>
                      </a:cubicBezTo>
                      <a:cubicBezTo>
                        <a:pt x="21066" y="20237"/>
                        <a:pt x="19986" y="18564"/>
                        <a:pt x="18414" y="16634"/>
                      </a:cubicBezTo>
                      <a:cubicBezTo>
                        <a:pt x="17984" y="16133"/>
                        <a:pt x="16614" y="14688"/>
                        <a:pt x="14304" y="12301"/>
                      </a:cubicBezTo>
                      <a:cubicBezTo>
                        <a:pt x="11999" y="9913"/>
                        <a:pt x="8744" y="6575"/>
                        <a:pt x="4537" y="228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7" name="Freeform: Shape 726">
                  <a:extLst>
                    <a:ext uri="{FF2B5EF4-FFF2-40B4-BE49-F238E27FC236}">
                      <a16:creationId xmlns:a16="http://schemas.microsoft.com/office/drawing/2014/main" id="{21790D6C-DB3D-4F25-9EA6-5295B57864D7}"/>
                    </a:ext>
                  </a:extLst>
                </p:cNvPr>
                <p:cNvSpPr/>
                <p:nvPr/>
              </p:nvSpPr>
              <p:spPr>
                <a:xfrm flipV="1">
                  <a:off x="4687227" y="2543113"/>
                  <a:ext cx="22974" cy="38588"/>
                </a:xfrm>
                <a:custGeom>
                  <a:avLst/>
                  <a:gdLst>
                    <a:gd name="connsiteX0" fmla="*/ -1126 w 22974"/>
                    <a:gd name="connsiteY0" fmla="*/ 2328 h 38588"/>
                    <a:gd name="connsiteX1" fmla="*/ 7401 w 22974"/>
                    <a:gd name="connsiteY1" fmla="*/ 2328 h 38588"/>
                    <a:gd name="connsiteX2" fmla="*/ 7401 w 22974"/>
                    <a:gd name="connsiteY2" fmla="*/ 31770 h 38588"/>
                    <a:gd name="connsiteX3" fmla="*/ -1879 w 22974"/>
                    <a:gd name="connsiteY3" fmla="*/ 29909 h 38588"/>
                    <a:gd name="connsiteX4" fmla="*/ -1879 w 22974"/>
                    <a:gd name="connsiteY4" fmla="*/ 34664 h 38588"/>
                    <a:gd name="connsiteX5" fmla="*/ 7351 w 22974"/>
                    <a:gd name="connsiteY5" fmla="*/ 36525 h 38588"/>
                    <a:gd name="connsiteX6" fmla="*/ 12569 w 22974"/>
                    <a:gd name="connsiteY6" fmla="*/ 36525 h 38588"/>
                    <a:gd name="connsiteX7" fmla="*/ 12569 w 22974"/>
                    <a:gd name="connsiteY7" fmla="*/ 2328 h 38588"/>
                    <a:gd name="connsiteX8" fmla="*/ 21096 w 22974"/>
                    <a:gd name="connsiteY8" fmla="*/ 2328 h 38588"/>
                    <a:gd name="connsiteX9" fmla="*/ 21096 w 22974"/>
                    <a:gd name="connsiteY9" fmla="*/ -2064 h 38588"/>
                    <a:gd name="connsiteX10" fmla="*/ -1126 w 22974"/>
                    <a:gd name="connsiteY10" fmla="*/ -2064 h 38588"/>
                    <a:gd name="connsiteX11" fmla="*/ -1126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26" y="2328"/>
                      </a:moveTo>
                      <a:lnTo>
                        <a:pt x="7401" y="2328"/>
                      </a:lnTo>
                      <a:lnTo>
                        <a:pt x="7401" y="31770"/>
                      </a:lnTo>
                      <a:lnTo>
                        <a:pt x="-1879" y="29909"/>
                      </a:lnTo>
                      <a:lnTo>
                        <a:pt x="-1879" y="34664"/>
                      </a:lnTo>
                      <a:lnTo>
                        <a:pt x="7351" y="36525"/>
                      </a:lnTo>
                      <a:lnTo>
                        <a:pt x="12569" y="36525"/>
                      </a:lnTo>
                      <a:lnTo>
                        <a:pt x="12569" y="2328"/>
                      </a:lnTo>
                      <a:lnTo>
                        <a:pt x="21096" y="2328"/>
                      </a:lnTo>
                      <a:lnTo>
                        <a:pt x="21096" y="-2064"/>
                      </a:lnTo>
                      <a:lnTo>
                        <a:pt x="-1126" y="-2064"/>
                      </a:lnTo>
                      <a:lnTo>
                        <a:pt x="-1126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8" name="Freeform: Shape 727">
                  <a:extLst>
                    <a:ext uri="{FF2B5EF4-FFF2-40B4-BE49-F238E27FC236}">
                      <a16:creationId xmlns:a16="http://schemas.microsoft.com/office/drawing/2014/main" id="{A502C980-9281-47D5-9F08-D0A8AF7683CF}"/>
                    </a:ext>
                  </a:extLst>
                </p:cNvPr>
                <p:cNvSpPr/>
                <p:nvPr/>
              </p:nvSpPr>
              <p:spPr>
                <a:xfrm flipV="1">
                  <a:off x="4718786" y="2542418"/>
                  <a:ext cx="26646" cy="40036"/>
                </a:xfrm>
                <a:custGeom>
                  <a:avLst/>
                  <a:gdLst>
                    <a:gd name="connsiteX0" fmla="*/ 11937 w 26646"/>
                    <a:gd name="connsiteY0" fmla="*/ 20062 h 40036"/>
                    <a:gd name="connsiteX1" fmla="*/ 6363 w 26646"/>
                    <a:gd name="connsiteY1" fmla="*/ 17656 h 40036"/>
                    <a:gd name="connsiteX2" fmla="*/ 4312 w 26646"/>
                    <a:gd name="connsiteY2" fmla="*/ 11073 h 40036"/>
                    <a:gd name="connsiteX3" fmla="*/ 6363 w 26646"/>
                    <a:gd name="connsiteY3" fmla="*/ 4490 h 40036"/>
                    <a:gd name="connsiteX4" fmla="*/ 11937 w 26646"/>
                    <a:gd name="connsiteY4" fmla="*/ 2075 h 40036"/>
                    <a:gd name="connsiteX5" fmla="*/ 17503 w 26646"/>
                    <a:gd name="connsiteY5" fmla="*/ 4490 h 40036"/>
                    <a:gd name="connsiteX6" fmla="*/ 19554 w 26646"/>
                    <a:gd name="connsiteY6" fmla="*/ 11073 h 40036"/>
                    <a:gd name="connsiteX7" fmla="*/ 17503 w 26646"/>
                    <a:gd name="connsiteY7" fmla="*/ 17656 h 40036"/>
                    <a:gd name="connsiteX8" fmla="*/ 11937 w 26646"/>
                    <a:gd name="connsiteY8" fmla="*/ 20062 h 40036"/>
                    <a:gd name="connsiteX9" fmla="*/ 22300 w 26646"/>
                    <a:gd name="connsiteY9" fmla="*/ 36429 h 40036"/>
                    <a:gd name="connsiteX10" fmla="*/ 22300 w 26646"/>
                    <a:gd name="connsiteY10" fmla="*/ 31674 h 40036"/>
                    <a:gd name="connsiteX11" fmla="*/ 18330 w 26646"/>
                    <a:gd name="connsiteY11" fmla="*/ 33088 h 40036"/>
                    <a:gd name="connsiteX12" fmla="*/ 14360 w 26646"/>
                    <a:gd name="connsiteY12" fmla="*/ 33584 h 40036"/>
                    <a:gd name="connsiteX13" fmla="*/ 6462 w 26646"/>
                    <a:gd name="connsiteY13" fmla="*/ 30094 h 40036"/>
                    <a:gd name="connsiteX14" fmla="*/ 3353 w 26646"/>
                    <a:gd name="connsiteY14" fmla="*/ 19550 h 40036"/>
                    <a:gd name="connsiteX15" fmla="*/ 7173 w 26646"/>
                    <a:gd name="connsiteY15" fmla="*/ 22998 h 40036"/>
                    <a:gd name="connsiteX16" fmla="*/ 12243 w 26646"/>
                    <a:gd name="connsiteY16" fmla="*/ 24198 h 40036"/>
                    <a:gd name="connsiteX17" fmla="*/ 21431 w 26646"/>
                    <a:gd name="connsiteY17" fmla="*/ 20666 h 40036"/>
                    <a:gd name="connsiteX18" fmla="*/ 24805 w 26646"/>
                    <a:gd name="connsiteY18" fmla="*/ 11073 h 40036"/>
                    <a:gd name="connsiteX19" fmla="*/ 21291 w 26646"/>
                    <a:gd name="connsiteY19" fmla="*/ 1529 h 40036"/>
                    <a:gd name="connsiteX20" fmla="*/ 11937 w 26646"/>
                    <a:gd name="connsiteY20" fmla="*/ -2060 h 40036"/>
                    <a:gd name="connsiteX21" fmla="*/ 1698 w 26646"/>
                    <a:gd name="connsiteY21" fmla="*/ 3067 h 40036"/>
                    <a:gd name="connsiteX22" fmla="*/ -1841 w 26646"/>
                    <a:gd name="connsiteY22" fmla="*/ 17945 h 40036"/>
                    <a:gd name="connsiteX23" fmla="*/ 2501 w 26646"/>
                    <a:gd name="connsiteY23" fmla="*/ 32534 h 40036"/>
                    <a:gd name="connsiteX24" fmla="*/ 14153 w 26646"/>
                    <a:gd name="connsiteY24" fmla="*/ 37976 h 40036"/>
                    <a:gd name="connsiteX25" fmla="*/ 18123 w 26646"/>
                    <a:gd name="connsiteY25" fmla="*/ 37587 h 40036"/>
                    <a:gd name="connsiteX26" fmla="*/ 22300 w 26646"/>
                    <a:gd name="connsiteY26" fmla="*/ 3642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937" y="20062"/>
                      </a:moveTo>
                      <a:cubicBezTo>
                        <a:pt x="9594" y="20062"/>
                        <a:pt x="7736" y="19260"/>
                        <a:pt x="6363" y="17656"/>
                      </a:cubicBezTo>
                      <a:cubicBezTo>
                        <a:pt x="4996" y="16057"/>
                        <a:pt x="4312" y="13862"/>
                        <a:pt x="4312" y="11073"/>
                      </a:cubicBezTo>
                      <a:cubicBezTo>
                        <a:pt x="4312" y="8299"/>
                        <a:pt x="4996" y="6105"/>
                        <a:pt x="6363" y="4490"/>
                      </a:cubicBezTo>
                      <a:cubicBezTo>
                        <a:pt x="7736" y="2880"/>
                        <a:pt x="9594" y="2075"/>
                        <a:pt x="11937" y="2075"/>
                      </a:cubicBezTo>
                      <a:cubicBezTo>
                        <a:pt x="14280" y="2075"/>
                        <a:pt x="16136" y="2880"/>
                        <a:pt x="17503" y="4490"/>
                      </a:cubicBezTo>
                      <a:cubicBezTo>
                        <a:pt x="18870" y="6105"/>
                        <a:pt x="19554" y="8299"/>
                        <a:pt x="19554" y="11073"/>
                      </a:cubicBezTo>
                      <a:cubicBezTo>
                        <a:pt x="19554" y="13862"/>
                        <a:pt x="18870" y="16057"/>
                        <a:pt x="17503" y="17656"/>
                      </a:cubicBezTo>
                      <a:cubicBezTo>
                        <a:pt x="16136" y="19260"/>
                        <a:pt x="14280" y="20062"/>
                        <a:pt x="11937" y="20062"/>
                      </a:cubicBezTo>
                      <a:close/>
                      <a:moveTo>
                        <a:pt x="22300" y="36429"/>
                      </a:moveTo>
                      <a:lnTo>
                        <a:pt x="22300" y="31674"/>
                      </a:lnTo>
                      <a:cubicBezTo>
                        <a:pt x="20987" y="32291"/>
                        <a:pt x="19664" y="32763"/>
                        <a:pt x="18330" y="33088"/>
                      </a:cubicBezTo>
                      <a:cubicBezTo>
                        <a:pt x="16996" y="33419"/>
                        <a:pt x="15672" y="33584"/>
                        <a:pt x="14360" y="33584"/>
                      </a:cubicBezTo>
                      <a:cubicBezTo>
                        <a:pt x="10914" y="33584"/>
                        <a:pt x="8282" y="32421"/>
                        <a:pt x="6462" y="30094"/>
                      </a:cubicBezTo>
                      <a:cubicBezTo>
                        <a:pt x="4648" y="27767"/>
                        <a:pt x="3612" y="24253"/>
                        <a:pt x="3353" y="19550"/>
                      </a:cubicBezTo>
                      <a:cubicBezTo>
                        <a:pt x="4367" y="21049"/>
                        <a:pt x="5641" y="22199"/>
                        <a:pt x="7173" y="22998"/>
                      </a:cubicBezTo>
                      <a:cubicBezTo>
                        <a:pt x="8712" y="23798"/>
                        <a:pt x="10402" y="24198"/>
                        <a:pt x="12243" y="24198"/>
                      </a:cubicBezTo>
                      <a:cubicBezTo>
                        <a:pt x="16119" y="24198"/>
                        <a:pt x="19182" y="23020"/>
                        <a:pt x="21431" y="20666"/>
                      </a:cubicBezTo>
                      <a:cubicBezTo>
                        <a:pt x="23681" y="18317"/>
                        <a:pt x="24805" y="15120"/>
                        <a:pt x="24805" y="11073"/>
                      </a:cubicBezTo>
                      <a:cubicBezTo>
                        <a:pt x="24805" y="7108"/>
                        <a:pt x="23634" y="3927"/>
                        <a:pt x="21291" y="1529"/>
                      </a:cubicBezTo>
                      <a:cubicBezTo>
                        <a:pt x="18947" y="-864"/>
                        <a:pt x="15830" y="-2060"/>
                        <a:pt x="11937" y="-2060"/>
                      </a:cubicBezTo>
                      <a:cubicBezTo>
                        <a:pt x="7471" y="-2060"/>
                        <a:pt x="4058" y="-351"/>
                        <a:pt x="1698" y="3067"/>
                      </a:cubicBezTo>
                      <a:cubicBezTo>
                        <a:pt x="-661" y="6491"/>
                        <a:pt x="-1841" y="11450"/>
                        <a:pt x="-1841" y="17945"/>
                      </a:cubicBezTo>
                      <a:cubicBezTo>
                        <a:pt x="-1841" y="24043"/>
                        <a:pt x="-394" y="28906"/>
                        <a:pt x="2501" y="32534"/>
                      </a:cubicBezTo>
                      <a:cubicBezTo>
                        <a:pt x="5395" y="36162"/>
                        <a:pt x="9280" y="37976"/>
                        <a:pt x="14153" y="37976"/>
                      </a:cubicBezTo>
                      <a:cubicBezTo>
                        <a:pt x="15466" y="37976"/>
                        <a:pt x="16789" y="37846"/>
                        <a:pt x="18123" y="37587"/>
                      </a:cubicBezTo>
                      <a:cubicBezTo>
                        <a:pt x="19457" y="37328"/>
                        <a:pt x="20850" y="36942"/>
                        <a:pt x="22300" y="364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9" name="Graphic 2">
                <a:extLst>
                  <a:ext uri="{FF2B5EF4-FFF2-40B4-BE49-F238E27FC236}">
                    <a16:creationId xmlns:a16="http://schemas.microsoft.com/office/drawing/2014/main" id="{BF77BB2D-DACF-4F4A-B04F-AE8CAACCDE7D}"/>
                  </a:ext>
                </a:extLst>
              </p:cNvPr>
              <p:cNvGrpSpPr/>
              <p:nvPr/>
            </p:nvGrpSpPr>
            <p:grpSpPr>
              <a:xfrm>
                <a:off x="4253124" y="2602225"/>
                <a:ext cx="357606" cy="51225"/>
                <a:chOff x="4253124" y="2602225"/>
                <a:chExt cx="357606" cy="51225"/>
              </a:xfrm>
              <a:solidFill>
                <a:srgbClr val="000000"/>
              </a:solidFill>
            </p:grpSpPr>
            <p:sp>
              <p:nvSpPr>
                <p:cNvPr id="730" name="Freeform: Shape 729">
                  <a:extLst>
                    <a:ext uri="{FF2B5EF4-FFF2-40B4-BE49-F238E27FC236}">
                      <a16:creationId xmlns:a16="http://schemas.microsoft.com/office/drawing/2014/main" id="{EA81A67A-7191-4808-B593-8EBDC37BF174}"/>
                    </a:ext>
                  </a:extLst>
                </p:cNvPr>
                <p:cNvSpPr/>
                <p:nvPr/>
              </p:nvSpPr>
              <p:spPr>
                <a:xfrm flipV="1">
                  <a:off x="4253124" y="2612802"/>
                  <a:ext cx="22122" cy="30393"/>
                </a:xfrm>
                <a:custGeom>
                  <a:avLst/>
                  <a:gdLst>
                    <a:gd name="connsiteX0" fmla="*/ 19051 w 22122"/>
                    <a:gd name="connsiteY0" fmla="*/ 27376 h 30393"/>
                    <a:gd name="connsiteX1" fmla="*/ 19051 w 22122"/>
                    <a:gd name="connsiteY1" fmla="*/ 22877 h 30393"/>
                    <a:gd name="connsiteX2" fmla="*/ 14867 w 22122"/>
                    <a:gd name="connsiteY2" fmla="*/ 24423 h 30393"/>
                    <a:gd name="connsiteX3" fmla="*/ 10368 w 22122"/>
                    <a:gd name="connsiteY3" fmla="*/ 24945 h 30393"/>
                    <a:gd name="connsiteX4" fmla="*/ 5058 w 22122"/>
                    <a:gd name="connsiteY4" fmla="*/ 23861 h 30393"/>
                    <a:gd name="connsiteX5" fmla="*/ 3288 w 22122"/>
                    <a:gd name="connsiteY5" fmla="*/ 20603 h 30393"/>
                    <a:gd name="connsiteX6" fmla="*/ 4554 w 22122"/>
                    <a:gd name="connsiteY6" fmla="*/ 18006 h 30393"/>
                    <a:gd name="connsiteX7" fmla="*/ 9648 w 22122"/>
                    <a:gd name="connsiteY7" fmla="*/ 16211 h 30393"/>
                    <a:gd name="connsiteX8" fmla="*/ 11277 w 22122"/>
                    <a:gd name="connsiteY8" fmla="*/ 15847 h 30393"/>
                    <a:gd name="connsiteX9" fmla="*/ 18472 w 22122"/>
                    <a:gd name="connsiteY9" fmla="*/ 12787 h 30393"/>
                    <a:gd name="connsiteX10" fmla="*/ 20606 w 22122"/>
                    <a:gd name="connsiteY10" fmla="*/ 7271 h 30393"/>
                    <a:gd name="connsiteX11" fmla="*/ 17414 w 22122"/>
                    <a:gd name="connsiteY11" fmla="*/ 878 h 30393"/>
                    <a:gd name="connsiteX12" fmla="*/ 8639 w 22122"/>
                    <a:gd name="connsiteY12" fmla="*/ -1471 h 30393"/>
                    <a:gd name="connsiteX13" fmla="*/ 3793 w 22122"/>
                    <a:gd name="connsiteY13" fmla="*/ -1016 h 30393"/>
                    <a:gd name="connsiteX14" fmla="*/ -1517 w 22122"/>
                    <a:gd name="connsiteY14" fmla="*/ 341 h 30393"/>
                    <a:gd name="connsiteX15" fmla="*/ -1517 w 22122"/>
                    <a:gd name="connsiteY15" fmla="*/ 5253 h 30393"/>
                    <a:gd name="connsiteX16" fmla="*/ 3677 w 22122"/>
                    <a:gd name="connsiteY16" fmla="*/ 3194 h 30393"/>
                    <a:gd name="connsiteX17" fmla="*/ 8747 w 22122"/>
                    <a:gd name="connsiteY17" fmla="*/ 2516 h 30393"/>
                    <a:gd name="connsiteX18" fmla="*/ 13907 w 22122"/>
                    <a:gd name="connsiteY18" fmla="*/ 3665 h 30393"/>
                    <a:gd name="connsiteX19" fmla="*/ 15718 w 22122"/>
                    <a:gd name="connsiteY19" fmla="*/ 6907 h 30393"/>
                    <a:gd name="connsiteX20" fmla="*/ 14412 w 22122"/>
                    <a:gd name="connsiteY20" fmla="*/ 9876 h 30393"/>
                    <a:gd name="connsiteX21" fmla="*/ 8689 w 22122"/>
                    <a:gd name="connsiteY21" fmla="*/ 11869 h 30393"/>
                    <a:gd name="connsiteX22" fmla="*/ 7035 w 22122"/>
                    <a:gd name="connsiteY22" fmla="*/ 12258 h 30393"/>
                    <a:gd name="connsiteX23" fmla="*/ 650 w 22122"/>
                    <a:gd name="connsiteY23" fmla="*/ 15111 h 30393"/>
                    <a:gd name="connsiteX24" fmla="*/ -1310 w 22122"/>
                    <a:gd name="connsiteY24" fmla="*/ 20396 h 30393"/>
                    <a:gd name="connsiteX25" fmla="*/ 1585 w 22122"/>
                    <a:gd name="connsiteY25" fmla="*/ 26698 h 30393"/>
                    <a:gd name="connsiteX26" fmla="*/ 9805 w 22122"/>
                    <a:gd name="connsiteY26" fmla="*/ 28923 h 30393"/>
                    <a:gd name="connsiteX27" fmla="*/ 14759 w 22122"/>
                    <a:gd name="connsiteY27" fmla="*/ 28534 h 30393"/>
                    <a:gd name="connsiteX28" fmla="*/ 19051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51" y="27376"/>
                      </a:moveTo>
                      <a:lnTo>
                        <a:pt x="19051" y="22877"/>
                      </a:lnTo>
                      <a:cubicBezTo>
                        <a:pt x="17711" y="23566"/>
                        <a:pt x="16317" y="24082"/>
                        <a:pt x="14867" y="24423"/>
                      </a:cubicBezTo>
                      <a:cubicBezTo>
                        <a:pt x="13422" y="24771"/>
                        <a:pt x="11922" y="24945"/>
                        <a:pt x="10368" y="24945"/>
                      </a:cubicBezTo>
                      <a:cubicBezTo>
                        <a:pt x="8008" y="24945"/>
                        <a:pt x="6238" y="24583"/>
                        <a:pt x="5058" y="23861"/>
                      </a:cubicBezTo>
                      <a:cubicBezTo>
                        <a:pt x="3878" y="23139"/>
                        <a:pt x="3288" y="22053"/>
                        <a:pt x="3288" y="20603"/>
                      </a:cubicBezTo>
                      <a:cubicBezTo>
                        <a:pt x="3288" y="19500"/>
                        <a:pt x="3710" y="18634"/>
                        <a:pt x="4554" y="18006"/>
                      </a:cubicBezTo>
                      <a:cubicBezTo>
                        <a:pt x="5397" y="17377"/>
                        <a:pt x="7095" y="16779"/>
                        <a:pt x="9648" y="16211"/>
                      </a:cubicBezTo>
                      <a:lnTo>
                        <a:pt x="11277" y="15847"/>
                      </a:lnTo>
                      <a:cubicBezTo>
                        <a:pt x="14651" y="15125"/>
                        <a:pt x="17050" y="14105"/>
                        <a:pt x="18472" y="12787"/>
                      </a:cubicBezTo>
                      <a:cubicBezTo>
                        <a:pt x="19895" y="11470"/>
                        <a:pt x="20606" y="9631"/>
                        <a:pt x="20606" y="7271"/>
                      </a:cubicBezTo>
                      <a:cubicBezTo>
                        <a:pt x="20606" y="4580"/>
                        <a:pt x="19542" y="2449"/>
                        <a:pt x="17414" y="878"/>
                      </a:cubicBezTo>
                      <a:cubicBezTo>
                        <a:pt x="15286" y="-688"/>
                        <a:pt x="12361" y="-1471"/>
                        <a:pt x="8639" y="-1471"/>
                      </a:cubicBezTo>
                      <a:cubicBezTo>
                        <a:pt x="7090" y="-1471"/>
                        <a:pt x="5474" y="-1319"/>
                        <a:pt x="3793" y="-1016"/>
                      </a:cubicBezTo>
                      <a:cubicBezTo>
                        <a:pt x="2111" y="-712"/>
                        <a:pt x="341" y="-260"/>
                        <a:pt x="-1517" y="341"/>
                      </a:cubicBezTo>
                      <a:lnTo>
                        <a:pt x="-1517" y="5253"/>
                      </a:lnTo>
                      <a:cubicBezTo>
                        <a:pt x="242" y="4338"/>
                        <a:pt x="1973" y="3651"/>
                        <a:pt x="3677" y="3194"/>
                      </a:cubicBezTo>
                      <a:cubicBezTo>
                        <a:pt x="5381" y="2742"/>
                        <a:pt x="7070" y="2516"/>
                        <a:pt x="8747" y="2516"/>
                      </a:cubicBezTo>
                      <a:cubicBezTo>
                        <a:pt x="10985" y="2516"/>
                        <a:pt x="12705" y="2899"/>
                        <a:pt x="13907" y="3665"/>
                      </a:cubicBezTo>
                      <a:cubicBezTo>
                        <a:pt x="15115" y="4432"/>
                        <a:pt x="15718" y="5512"/>
                        <a:pt x="15718" y="6907"/>
                      </a:cubicBezTo>
                      <a:cubicBezTo>
                        <a:pt x="15718" y="8197"/>
                        <a:pt x="15283" y="9187"/>
                        <a:pt x="14412" y="9876"/>
                      </a:cubicBezTo>
                      <a:cubicBezTo>
                        <a:pt x="13546" y="10565"/>
                        <a:pt x="11638" y="11230"/>
                        <a:pt x="8689" y="11869"/>
                      </a:cubicBezTo>
                      <a:lnTo>
                        <a:pt x="7035" y="12258"/>
                      </a:lnTo>
                      <a:cubicBezTo>
                        <a:pt x="4090" y="12875"/>
                        <a:pt x="1962" y="13827"/>
                        <a:pt x="650" y="15111"/>
                      </a:cubicBezTo>
                      <a:cubicBezTo>
                        <a:pt x="-657" y="16396"/>
                        <a:pt x="-1310" y="18157"/>
                        <a:pt x="-1310" y="20396"/>
                      </a:cubicBezTo>
                      <a:cubicBezTo>
                        <a:pt x="-1310" y="23120"/>
                        <a:pt x="-345" y="25220"/>
                        <a:pt x="1585" y="26698"/>
                      </a:cubicBezTo>
                      <a:cubicBezTo>
                        <a:pt x="3514" y="28181"/>
                        <a:pt x="6254" y="28923"/>
                        <a:pt x="9805" y="28923"/>
                      </a:cubicBezTo>
                      <a:cubicBezTo>
                        <a:pt x="11558" y="28923"/>
                        <a:pt x="13210" y="28793"/>
                        <a:pt x="14759" y="28534"/>
                      </a:cubicBezTo>
                      <a:cubicBezTo>
                        <a:pt x="16314" y="28280"/>
                        <a:pt x="17745" y="27894"/>
                        <a:pt x="19051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1" name="Freeform: Shape 730">
                  <a:extLst>
                    <a:ext uri="{FF2B5EF4-FFF2-40B4-BE49-F238E27FC236}">
                      <a16:creationId xmlns:a16="http://schemas.microsoft.com/office/drawing/2014/main" id="{F5DCC5E6-7ECD-4A8D-8D75-075F320B319B}"/>
                    </a:ext>
                  </a:extLst>
                </p:cNvPr>
                <p:cNvSpPr/>
                <p:nvPr/>
              </p:nvSpPr>
              <p:spPr>
                <a:xfrm flipV="1">
                  <a:off x="4281006" y="2612802"/>
                  <a:ext cx="24455" cy="30393"/>
                </a:xfrm>
                <a:custGeom>
                  <a:avLst/>
                  <a:gdLst>
                    <a:gd name="connsiteX0" fmla="*/ 13277 w 24455"/>
                    <a:gd name="connsiteY0" fmla="*/ 13829 h 30393"/>
                    <a:gd name="connsiteX1" fmla="*/ 5288 w 24455"/>
                    <a:gd name="connsiteY1" fmla="*/ 12514 h 30393"/>
                    <a:gd name="connsiteX2" fmla="*/ 3064 w 24455"/>
                    <a:gd name="connsiteY2" fmla="*/ 8015 h 30393"/>
                    <a:gd name="connsiteX3" fmla="*/ 4734 w 24455"/>
                    <a:gd name="connsiteY3" fmla="*/ 3996 h 30393"/>
                    <a:gd name="connsiteX4" fmla="*/ 9266 w 24455"/>
                    <a:gd name="connsiteY4" fmla="*/ 2516 h 30393"/>
                    <a:gd name="connsiteX5" fmla="*/ 15618 w 24455"/>
                    <a:gd name="connsiteY5" fmla="*/ 5319 h 30393"/>
                    <a:gd name="connsiteX6" fmla="*/ 18008 w 24455"/>
                    <a:gd name="connsiteY6" fmla="*/ 12771 h 30393"/>
                    <a:gd name="connsiteX7" fmla="*/ 18008 w 24455"/>
                    <a:gd name="connsiteY7" fmla="*/ 13829 h 30393"/>
                    <a:gd name="connsiteX8" fmla="*/ 13277 w 24455"/>
                    <a:gd name="connsiteY8" fmla="*/ 13829 h 30393"/>
                    <a:gd name="connsiteX9" fmla="*/ 22763 w 24455"/>
                    <a:gd name="connsiteY9" fmla="*/ 15798 h 30393"/>
                    <a:gd name="connsiteX10" fmla="*/ 22763 w 24455"/>
                    <a:gd name="connsiteY10" fmla="*/ -718 h 30393"/>
                    <a:gd name="connsiteX11" fmla="*/ 18008 w 24455"/>
                    <a:gd name="connsiteY11" fmla="*/ -718 h 30393"/>
                    <a:gd name="connsiteX12" fmla="*/ 18008 w 24455"/>
                    <a:gd name="connsiteY12" fmla="*/ 3673 h 30393"/>
                    <a:gd name="connsiteX13" fmla="*/ 13947 w 24455"/>
                    <a:gd name="connsiteY13" fmla="*/ -214 h 30393"/>
                    <a:gd name="connsiteX14" fmla="*/ 8001 w 24455"/>
                    <a:gd name="connsiteY14" fmla="*/ -1471 h 30393"/>
                    <a:gd name="connsiteX15" fmla="*/ 930 w 24455"/>
                    <a:gd name="connsiteY15" fmla="*/ 1027 h 30393"/>
                    <a:gd name="connsiteX16" fmla="*/ -1692 w 24455"/>
                    <a:gd name="connsiteY16" fmla="*/ 7709 h 30393"/>
                    <a:gd name="connsiteX17" fmla="*/ 1575 w 24455"/>
                    <a:gd name="connsiteY17" fmla="*/ 15070 h 30393"/>
                    <a:gd name="connsiteX18" fmla="*/ 11334 w 24455"/>
                    <a:gd name="connsiteY18" fmla="*/ 17551 h 30393"/>
                    <a:gd name="connsiteX19" fmla="*/ 18008 w 24455"/>
                    <a:gd name="connsiteY19" fmla="*/ 17551 h 30393"/>
                    <a:gd name="connsiteX20" fmla="*/ 18008 w 24455"/>
                    <a:gd name="connsiteY20" fmla="*/ 18022 h 30393"/>
                    <a:gd name="connsiteX21" fmla="*/ 15849 w 24455"/>
                    <a:gd name="connsiteY21" fmla="*/ 23100 h 30393"/>
                    <a:gd name="connsiteX22" fmla="*/ 9787 w 24455"/>
                    <a:gd name="connsiteY22" fmla="*/ 24895 h 30393"/>
                    <a:gd name="connsiteX23" fmla="*/ 4949 w 24455"/>
                    <a:gd name="connsiteY23" fmla="*/ 24299 h 30393"/>
                    <a:gd name="connsiteX24" fmla="*/ 434 w 24455"/>
                    <a:gd name="connsiteY24" fmla="*/ 22513 h 30393"/>
                    <a:gd name="connsiteX25" fmla="*/ 434 w 24455"/>
                    <a:gd name="connsiteY25" fmla="*/ 26913 h 30393"/>
                    <a:gd name="connsiteX26" fmla="*/ 5495 w 24455"/>
                    <a:gd name="connsiteY26" fmla="*/ 28418 h 30393"/>
                    <a:gd name="connsiteX27" fmla="*/ 10275 w 24455"/>
                    <a:gd name="connsiteY27" fmla="*/ 28923 h 30393"/>
                    <a:gd name="connsiteX28" fmla="*/ 19662 w 24455"/>
                    <a:gd name="connsiteY28" fmla="*/ 25664 h 30393"/>
                    <a:gd name="connsiteX29" fmla="*/ 22763 w 24455"/>
                    <a:gd name="connsiteY29" fmla="*/ 1579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77" y="13829"/>
                      </a:moveTo>
                      <a:cubicBezTo>
                        <a:pt x="9434" y="13829"/>
                        <a:pt x="6771" y="13391"/>
                        <a:pt x="5288" y="12514"/>
                      </a:cubicBezTo>
                      <a:cubicBezTo>
                        <a:pt x="3805" y="11638"/>
                        <a:pt x="3064" y="10138"/>
                        <a:pt x="3064" y="8015"/>
                      </a:cubicBezTo>
                      <a:cubicBezTo>
                        <a:pt x="3064" y="6328"/>
                        <a:pt x="3620" y="4988"/>
                        <a:pt x="4734" y="3996"/>
                      </a:cubicBezTo>
                      <a:cubicBezTo>
                        <a:pt x="5848" y="3009"/>
                        <a:pt x="7359" y="2516"/>
                        <a:pt x="9266" y="2516"/>
                      </a:cubicBezTo>
                      <a:cubicBezTo>
                        <a:pt x="11907" y="2516"/>
                        <a:pt x="14024" y="3450"/>
                        <a:pt x="15618" y="5319"/>
                      </a:cubicBezTo>
                      <a:cubicBezTo>
                        <a:pt x="17211" y="7188"/>
                        <a:pt x="18008" y="9672"/>
                        <a:pt x="18008" y="12771"/>
                      </a:cubicBezTo>
                      <a:lnTo>
                        <a:pt x="18008" y="13829"/>
                      </a:lnTo>
                      <a:lnTo>
                        <a:pt x="13277" y="13829"/>
                      </a:lnTo>
                      <a:close/>
                      <a:moveTo>
                        <a:pt x="22763" y="15798"/>
                      </a:moveTo>
                      <a:lnTo>
                        <a:pt x="22763" y="-718"/>
                      </a:lnTo>
                      <a:lnTo>
                        <a:pt x="18008" y="-718"/>
                      </a:lnTo>
                      <a:lnTo>
                        <a:pt x="18008" y="3673"/>
                      </a:lnTo>
                      <a:cubicBezTo>
                        <a:pt x="16922" y="1920"/>
                        <a:pt x="15568" y="625"/>
                        <a:pt x="13947" y="-214"/>
                      </a:cubicBezTo>
                      <a:cubicBezTo>
                        <a:pt x="12326" y="-1052"/>
                        <a:pt x="10344" y="-1471"/>
                        <a:pt x="8001" y="-1471"/>
                      </a:cubicBezTo>
                      <a:cubicBezTo>
                        <a:pt x="5040" y="-1471"/>
                        <a:pt x="2683" y="-638"/>
                        <a:pt x="930" y="1027"/>
                      </a:cubicBezTo>
                      <a:cubicBezTo>
                        <a:pt x="-818" y="2692"/>
                        <a:pt x="-1692" y="4920"/>
                        <a:pt x="-1692" y="7709"/>
                      </a:cubicBezTo>
                      <a:cubicBezTo>
                        <a:pt x="-1692" y="10962"/>
                        <a:pt x="-603" y="13416"/>
                        <a:pt x="1575" y="15070"/>
                      </a:cubicBezTo>
                      <a:cubicBezTo>
                        <a:pt x="3758" y="16724"/>
                        <a:pt x="7011" y="17551"/>
                        <a:pt x="11334" y="17551"/>
                      </a:cubicBezTo>
                      <a:lnTo>
                        <a:pt x="18008" y="17551"/>
                      </a:lnTo>
                      <a:lnTo>
                        <a:pt x="18008" y="18022"/>
                      </a:lnTo>
                      <a:cubicBezTo>
                        <a:pt x="18008" y="20211"/>
                        <a:pt x="17288" y="21904"/>
                        <a:pt x="15849" y="23100"/>
                      </a:cubicBezTo>
                      <a:cubicBezTo>
                        <a:pt x="14410" y="24297"/>
                        <a:pt x="12390" y="24895"/>
                        <a:pt x="9787" y="24895"/>
                      </a:cubicBezTo>
                      <a:cubicBezTo>
                        <a:pt x="8133" y="24895"/>
                        <a:pt x="6521" y="24696"/>
                        <a:pt x="4949" y="24299"/>
                      </a:cubicBezTo>
                      <a:cubicBezTo>
                        <a:pt x="3383" y="23902"/>
                        <a:pt x="1878" y="23307"/>
                        <a:pt x="434" y="22513"/>
                      </a:cubicBezTo>
                      <a:lnTo>
                        <a:pt x="434" y="26913"/>
                      </a:lnTo>
                      <a:cubicBezTo>
                        <a:pt x="2170" y="27585"/>
                        <a:pt x="3858" y="28087"/>
                        <a:pt x="5495" y="28418"/>
                      </a:cubicBezTo>
                      <a:cubicBezTo>
                        <a:pt x="7133" y="28754"/>
                        <a:pt x="8726" y="28923"/>
                        <a:pt x="10275" y="28923"/>
                      </a:cubicBezTo>
                      <a:cubicBezTo>
                        <a:pt x="14466" y="28923"/>
                        <a:pt x="17594" y="27836"/>
                        <a:pt x="19662" y="25664"/>
                      </a:cubicBezTo>
                      <a:cubicBezTo>
                        <a:pt x="21730" y="23497"/>
                        <a:pt x="22763" y="20208"/>
                        <a:pt x="22763" y="1579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2" name="Freeform: Shape 731">
                  <a:extLst>
                    <a:ext uri="{FF2B5EF4-FFF2-40B4-BE49-F238E27FC236}">
                      <a16:creationId xmlns:a16="http://schemas.microsoft.com/office/drawing/2014/main" id="{963BA4AF-8624-4779-8650-DF96357E1E06}"/>
                    </a:ext>
                  </a:extLst>
                </p:cNvPr>
                <p:cNvSpPr/>
                <p:nvPr/>
              </p:nvSpPr>
              <p:spPr>
                <a:xfrm flipV="1">
                  <a:off x="4315070" y="2612802"/>
                  <a:ext cx="42260" cy="29640"/>
                </a:xfrm>
                <a:custGeom>
                  <a:avLst/>
                  <a:gdLst>
                    <a:gd name="connsiteX0" fmla="*/ 19758 w 42260"/>
                    <a:gd name="connsiteY0" fmla="*/ 21872 h 29640"/>
                    <a:gd name="connsiteX1" fmla="*/ 24025 w 42260"/>
                    <a:gd name="connsiteY1" fmla="*/ 26603 h 29640"/>
                    <a:gd name="connsiteX2" fmla="*/ 29864 w 42260"/>
                    <a:gd name="connsiteY2" fmla="*/ 28124 h 29640"/>
                    <a:gd name="connsiteX3" fmla="*/ 36844 w 42260"/>
                    <a:gd name="connsiteY3" fmla="*/ 24957 h 29640"/>
                    <a:gd name="connsiteX4" fmla="*/ 39300 w 42260"/>
                    <a:gd name="connsiteY4" fmla="*/ 15959 h 29640"/>
                    <a:gd name="connsiteX5" fmla="*/ 39300 w 42260"/>
                    <a:gd name="connsiteY5" fmla="*/ -1516 h 29640"/>
                    <a:gd name="connsiteX6" fmla="*/ 34520 w 42260"/>
                    <a:gd name="connsiteY6" fmla="*/ -1516 h 29640"/>
                    <a:gd name="connsiteX7" fmla="*/ 34520 w 42260"/>
                    <a:gd name="connsiteY7" fmla="*/ 15802 h 29640"/>
                    <a:gd name="connsiteX8" fmla="*/ 33040 w 42260"/>
                    <a:gd name="connsiteY8" fmla="*/ 21971 h 29640"/>
                    <a:gd name="connsiteX9" fmla="*/ 28549 w 42260"/>
                    <a:gd name="connsiteY9" fmla="*/ 23989 h 29640"/>
                    <a:gd name="connsiteX10" fmla="*/ 22702 w 42260"/>
                    <a:gd name="connsiteY10" fmla="*/ 21533 h 29640"/>
                    <a:gd name="connsiteX11" fmla="*/ 20560 w 42260"/>
                    <a:gd name="connsiteY11" fmla="*/ 14842 h 29640"/>
                    <a:gd name="connsiteX12" fmla="*/ 20560 w 42260"/>
                    <a:gd name="connsiteY12" fmla="*/ -1516 h 29640"/>
                    <a:gd name="connsiteX13" fmla="*/ 15780 w 42260"/>
                    <a:gd name="connsiteY13" fmla="*/ -1516 h 29640"/>
                    <a:gd name="connsiteX14" fmla="*/ 15780 w 42260"/>
                    <a:gd name="connsiteY14" fmla="*/ 15802 h 29640"/>
                    <a:gd name="connsiteX15" fmla="*/ 14307 w 42260"/>
                    <a:gd name="connsiteY15" fmla="*/ 21988 h 29640"/>
                    <a:gd name="connsiteX16" fmla="*/ 9759 w 42260"/>
                    <a:gd name="connsiteY16" fmla="*/ 23989 h 29640"/>
                    <a:gd name="connsiteX17" fmla="*/ 3961 w 42260"/>
                    <a:gd name="connsiteY17" fmla="*/ 21525 h 29640"/>
                    <a:gd name="connsiteX18" fmla="*/ 1819 w 42260"/>
                    <a:gd name="connsiteY18" fmla="*/ 14842 h 29640"/>
                    <a:gd name="connsiteX19" fmla="*/ 1819 w 42260"/>
                    <a:gd name="connsiteY19" fmla="*/ -1516 h 29640"/>
                    <a:gd name="connsiteX20" fmla="*/ -2961 w 42260"/>
                    <a:gd name="connsiteY20" fmla="*/ -1516 h 29640"/>
                    <a:gd name="connsiteX21" fmla="*/ -2961 w 42260"/>
                    <a:gd name="connsiteY21" fmla="*/ 27430 h 29640"/>
                    <a:gd name="connsiteX22" fmla="*/ 1819 w 42260"/>
                    <a:gd name="connsiteY22" fmla="*/ 27430 h 29640"/>
                    <a:gd name="connsiteX23" fmla="*/ 1819 w 42260"/>
                    <a:gd name="connsiteY23" fmla="*/ 22931 h 29640"/>
                    <a:gd name="connsiteX24" fmla="*/ 5723 w 42260"/>
                    <a:gd name="connsiteY24" fmla="*/ 26859 h 29640"/>
                    <a:gd name="connsiteX25" fmla="*/ 11123 w 42260"/>
                    <a:gd name="connsiteY25" fmla="*/ 28124 h 29640"/>
                    <a:gd name="connsiteX26" fmla="*/ 16491 w 42260"/>
                    <a:gd name="connsiteY26" fmla="*/ 26520 h 29640"/>
                    <a:gd name="connsiteX27" fmla="*/ 19758 w 42260"/>
                    <a:gd name="connsiteY27" fmla="*/ 2187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758" y="21872"/>
                      </a:moveTo>
                      <a:cubicBezTo>
                        <a:pt x="20948" y="24011"/>
                        <a:pt x="22371" y="25588"/>
                        <a:pt x="24025" y="26603"/>
                      </a:cubicBezTo>
                      <a:cubicBezTo>
                        <a:pt x="25679" y="27617"/>
                        <a:pt x="27625" y="28124"/>
                        <a:pt x="29864" y="28124"/>
                      </a:cubicBezTo>
                      <a:cubicBezTo>
                        <a:pt x="32880" y="28124"/>
                        <a:pt x="35206" y="27069"/>
                        <a:pt x="36844" y="24957"/>
                      </a:cubicBezTo>
                      <a:cubicBezTo>
                        <a:pt x="38481" y="22851"/>
                        <a:pt x="39300" y="19851"/>
                        <a:pt x="39300" y="15959"/>
                      </a:cubicBezTo>
                      <a:lnTo>
                        <a:pt x="39300" y="-1516"/>
                      </a:lnTo>
                      <a:lnTo>
                        <a:pt x="34520" y="-1516"/>
                      </a:lnTo>
                      <a:lnTo>
                        <a:pt x="34520" y="15802"/>
                      </a:lnTo>
                      <a:cubicBezTo>
                        <a:pt x="34520" y="18575"/>
                        <a:pt x="34026" y="20632"/>
                        <a:pt x="33040" y="21971"/>
                      </a:cubicBezTo>
                      <a:cubicBezTo>
                        <a:pt x="32058" y="23317"/>
                        <a:pt x="30561" y="23989"/>
                        <a:pt x="28549" y="23989"/>
                      </a:cubicBezTo>
                      <a:cubicBezTo>
                        <a:pt x="26084" y="23989"/>
                        <a:pt x="24135" y="23171"/>
                        <a:pt x="22702" y="21533"/>
                      </a:cubicBezTo>
                      <a:cubicBezTo>
                        <a:pt x="21274" y="19901"/>
                        <a:pt x="20560" y="17671"/>
                        <a:pt x="20560" y="14842"/>
                      </a:cubicBezTo>
                      <a:lnTo>
                        <a:pt x="20560" y="-1516"/>
                      </a:lnTo>
                      <a:lnTo>
                        <a:pt x="15780" y="-1516"/>
                      </a:lnTo>
                      <a:lnTo>
                        <a:pt x="15780" y="15802"/>
                      </a:lnTo>
                      <a:cubicBezTo>
                        <a:pt x="15780" y="18592"/>
                        <a:pt x="15289" y="20654"/>
                        <a:pt x="14307" y="21988"/>
                      </a:cubicBezTo>
                      <a:cubicBezTo>
                        <a:pt x="13326" y="23322"/>
                        <a:pt x="11810" y="23989"/>
                        <a:pt x="9759" y="23989"/>
                      </a:cubicBezTo>
                      <a:cubicBezTo>
                        <a:pt x="7327" y="23989"/>
                        <a:pt x="5395" y="23168"/>
                        <a:pt x="3961" y="21525"/>
                      </a:cubicBezTo>
                      <a:cubicBezTo>
                        <a:pt x="2533" y="19882"/>
                        <a:pt x="1819" y="17654"/>
                        <a:pt x="1819" y="14842"/>
                      </a:cubicBezTo>
                      <a:lnTo>
                        <a:pt x="1819" y="-1516"/>
                      </a:lnTo>
                      <a:lnTo>
                        <a:pt x="-2961" y="-1516"/>
                      </a:lnTo>
                      <a:lnTo>
                        <a:pt x="-2961" y="27430"/>
                      </a:lnTo>
                      <a:lnTo>
                        <a:pt x="1819" y="27430"/>
                      </a:lnTo>
                      <a:lnTo>
                        <a:pt x="1819" y="22931"/>
                      </a:lnTo>
                      <a:cubicBezTo>
                        <a:pt x="2906" y="24706"/>
                        <a:pt x="4207" y="26015"/>
                        <a:pt x="5723" y="26859"/>
                      </a:cubicBezTo>
                      <a:cubicBezTo>
                        <a:pt x="7239" y="27703"/>
                        <a:pt x="9039" y="28124"/>
                        <a:pt x="11123" y="28124"/>
                      </a:cubicBezTo>
                      <a:cubicBezTo>
                        <a:pt x="13230" y="28124"/>
                        <a:pt x="15019" y="27590"/>
                        <a:pt x="16491" y="26520"/>
                      </a:cubicBezTo>
                      <a:cubicBezTo>
                        <a:pt x="17963" y="25456"/>
                        <a:pt x="19052" y="23907"/>
                        <a:pt x="19758" y="218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3" name="Freeform: Shape 732">
                  <a:extLst>
                    <a:ext uri="{FF2B5EF4-FFF2-40B4-BE49-F238E27FC236}">
                      <a16:creationId xmlns:a16="http://schemas.microsoft.com/office/drawing/2014/main" id="{A86F87A5-C934-442E-96AC-5A97CDF1E3A0}"/>
                    </a:ext>
                  </a:extLst>
                </p:cNvPr>
                <p:cNvSpPr/>
                <p:nvPr/>
              </p:nvSpPr>
              <p:spPr>
                <a:xfrm flipV="1">
                  <a:off x="4366630" y="2612802"/>
                  <a:ext cx="25902" cy="40648"/>
                </a:xfrm>
                <a:custGeom>
                  <a:avLst/>
                  <a:gdLst>
                    <a:gd name="connsiteX0" fmla="*/ 2813 w 25902"/>
                    <a:gd name="connsiteY0" fmla="*/ 14499 h 40648"/>
                    <a:gd name="connsiteX1" fmla="*/ 2813 w 25902"/>
                    <a:gd name="connsiteY1" fmla="*/ -850 h 40648"/>
                    <a:gd name="connsiteX2" fmla="*/ -1967 w 25902"/>
                    <a:gd name="connsiteY2" fmla="*/ -850 h 40648"/>
                    <a:gd name="connsiteX3" fmla="*/ -1967 w 25902"/>
                    <a:gd name="connsiteY3" fmla="*/ 39103 h 40648"/>
                    <a:gd name="connsiteX4" fmla="*/ 2813 w 25902"/>
                    <a:gd name="connsiteY4" fmla="*/ 39103 h 40648"/>
                    <a:gd name="connsiteX5" fmla="*/ 2813 w 25902"/>
                    <a:gd name="connsiteY5" fmla="*/ 34712 h 40648"/>
                    <a:gd name="connsiteX6" fmla="*/ 6601 w 25902"/>
                    <a:gd name="connsiteY6" fmla="*/ 38541 h 40648"/>
                    <a:gd name="connsiteX7" fmla="*/ 12067 w 25902"/>
                    <a:gd name="connsiteY7" fmla="*/ 39798 h 40648"/>
                    <a:gd name="connsiteX8" fmla="*/ 20635 w 25902"/>
                    <a:gd name="connsiteY8" fmla="*/ 35613 h 40648"/>
                    <a:gd name="connsiteX9" fmla="*/ 23935 w 25902"/>
                    <a:gd name="connsiteY9" fmla="*/ 24606 h 40648"/>
                    <a:gd name="connsiteX10" fmla="*/ 20635 w 25902"/>
                    <a:gd name="connsiteY10" fmla="*/ 13590 h 40648"/>
                    <a:gd name="connsiteX11" fmla="*/ 12067 w 25902"/>
                    <a:gd name="connsiteY11" fmla="*/ 9405 h 40648"/>
                    <a:gd name="connsiteX12" fmla="*/ 6601 w 25902"/>
                    <a:gd name="connsiteY12" fmla="*/ 10662 h 40648"/>
                    <a:gd name="connsiteX13" fmla="*/ 2813 w 25902"/>
                    <a:gd name="connsiteY13" fmla="*/ 14499 h 40648"/>
                    <a:gd name="connsiteX14" fmla="*/ 18998 w 25902"/>
                    <a:gd name="connsiteY14" fmla="*/ 24606 h 40648"/>
                    <a:gd name="connsiteX15" fmla="*/ 16839 w 25902"/>
                    <a:gd name="connsiteY15" fmla="*/ 32835 h 40648"/>
                    <a:gd name="connsiteX16" fmla="*/ 10910 w 25902"/>
                    <a:gd name="connsiteY16" fmla="*/ 35820 h 40648"/>
                    <a:gd name="connsiteX17" fmla="*/ 4972 w 25902"/>
                    <a:gd name="connsiteY17" fmla="*/ 32835 h 40648"/>
                    <a:gd name="connsiteX18" fmla="*/ 2813 w 25902"/>
                    <a:gd name="connsiteY18" fmla="*/ 24606 h 40648"/>
                    <a:gd name="connsiteX19" fmla="*/ 4972 w 25902"/>
                    <a:gd name="connsiteY19" fmla="*/ 16377 h 40648"/>
                    <a:gd name="connsiteX20" fmla="*/ 10910 w 25902"/>
                    <a:gd name="connsiteY20" fmla="*/ 13391 h 40648"/>
                    <a:gd name="connsiteX21" fmla="*/ 16839 w 25902"/>
                    <a:gd name="connsiteY21" fmla="*/ 16377 h 40648"/>
                    <a:gd name="connsiteX22" fmla="*/ 18998 w 25902"/>
                    <a:gd name="connsiteY22" fmla="*/ 24606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813" y="14499"/>
                      </a:moveTo>
                      <a:lnTo>
                        <a:pt x="2813" y="-850"/>
                      </a:lnTo>
                      <a:lnTo>
                        <a:pt x="-1967" y="-850"/>
                      </a:lnTo>
                      <a:lnTo>
                        <a:pt x="-1967" y="39103"/>
                      </a:lnTo>
                      <a:lnTo>
                        <a:pt x="2813" y="39103"/>
                      </a:lnTo>
                      <a:lnTo>
                        <a:pt x="2813" y="34712"/>
                      </a:lnTo>
                      <a:cubicBezTo>
                        <a:pt x="3816" y="36432"/>
                        <a:pt x="5079" y="37709"/>
                        <a:pt x="6601" y="38541"/>
                      </a:cubicBezTo>
                      <a:cubicBezTo>
                        <a:pt x="8128" y="39379"/>
                        <a:pt x="9950" y="39798"/>
                        <a:pt x="12067" y="39798"/>
                      </a:cubicBezTo>
                      <a:cubicBezTo>
                        <a:pt x="15585" y="39798"/>
                        <a:pt x="18441" y="38403"/>
                        <a:pt x="20635" y="35613"/>
                      </a:cubicBezTo>
                      <a:cubicBezTo>
                        <a:pt x="22835" y="32824"/>
                        <a:pt x="23935" y="29154"/>
                        <a:pt x="23935" y="24606"/>
                      </a:cubicBezTo>
                      <a:cubicBezTo>
                        <a:pt x="23935" y="20057"/>
                        <a:pt x="22835" y="16385"/>
                        <a:pt x="20635" y="13590"/>
                      </a:cubicBezTo>
                      <a:cubicBezTo>
                        <a:pt x="18441" y="10800"/>
                        <a:pt x="15585" y="9405"/>
                        <a:pt x="12067" y="9405"/>
                      </a:cubicBezTo>
                      <a:cubicBezTo>
                        <a:pt x="9950" y="9405"/>
                        <a:pt x="8128" y="9824"/>
                        <a:pt x="6601" y="10662"/>
                      </a:cubicBezTo>
                      <a:cubicBezTo>
                        <a:pt x="5079" y="11500"/>
                        <a:pt x="3816" y="12779"/>
                        <a:pt x="2813" y="14499"/>
                      </a:cubicBezTo>
                      <a:close/>
                      <a:moveTo>
                        <a:pt x="18998" y="24606"/>
                      </a:moveTo>
                      <a:cubicBezTo>
                        <a:pt x="18998" y="28101"/>
                        <a:pt x="18278" y="30844"/>
                        <a:pt x="16839" y="32835"/>
                      </a:cubicBezTo>
                      <a:cubicBezTo>
                        <a:pt x="15400" y="34825"/>
                        <a:pt x="13424" y="35820"/>
                        <a:pt x="10910" y="35820"/>
                      </a:cubicBezTo>
                      <a:cubicBezTo>
                        <a:pt x="8390" y="35820"/>
                        <a:pt x="6411" y="34825"/>
                        <a:pt x="4972" y="32835"/>
                      </a:cubicBezTo>
                      <a:cubicBezTo>
                        <a:pt x="3533" y="30844"/>
                        <a:pt x="2813" y="28101"/>
                        <a:pt x="2813" y="24606"/>
                      </a:cubicBezTo>
                      <a:cubicBezTo>
                        <a:pt x="2813" y="21110"/>
                        <a:pt x="3533" y="18367"/>
                        <a:pt x="4972" y="16377"/>
                      </a:cubicBezTo>
                      <a:cubicBezTo>
                        <a:pt x="6411" y="14386"/>
                        <a:pt x="8390" y="13391"/>
                        <a:pt x="10910" y="13391"/>
                      </a:cubicBezTo>
                      <a:cubicBezTo>
                        <a:pt x="13424" y="13391"/>
                        <a:pt x="15400" y="14386"/>
                        <a:pt x="16839" y="16377"/>
                      </a:cubicBezTo>
                      <a:cubicBezTo>
                        <a:pt x="18278" y="18367"/>
                        <a:pt x="18998" y="21110"/>
                        <a:pt x="18998" y="246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4" name="Freeform: Shape 733">
                  <a:extLst>
                    <a:ext uri="{FF2B5EF4-FFF2-40B4-BE49-F238E27FC236}">
                      <a16:creationId xmlns:a16="http://schemas.microsoft.com/office/drawing/2014/main" id="{BA4723B0-F0A9-4671-8C3A-2F8A9A3A2945}"/>
                    </a:ext>
                  </a:extLst>
                </p:cNvPr>
                <p:cNvSpPr/>
                <p:nvPr/>
              </p:nvSpPr>
              <p:spPr>
                <a:xfrm flipV="1">
                  <a:off x="4400409" y="2602225"/>
                  <a:ext cx="4755" cy="40218"/>
                </a:xfrm>
                <a:custGeom>
                  <a:avLst/>
                  <a:gdLst>
                    <a:gd name="connsiteX0" fmla="*/ -708 w 4755"/>
                    <a:gd name="connsiteY0" fmla="*/ 38062 h 40218"/>
                    <a:gd name="connsiteX1" fmla="*/ 4047 w 4755"/>
                    <a:gd name="connsiteY1" fmla="*/ 38062 h 40218"/>
                    <a:gd name="connsiteX2" fmla="*/ 4047 w 4755"/>
                    <a:gd name="connsiteY2" fmla="*/ -2156 h 40218"/>
                    <a:gd name="connsiteX3" fmla="*/ -708 w 4755"/>
                    <a:gd name="connsiteY3" fmla="*/ -2156 h 40218"/>
                    <a:gd name="connsiteX4" fmla="*/ -708 w 4755"/>
                    <a:gd name="connsiteY4" fmla="*/ 38062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08" y="38062"/>
                      </a:moveTo>
                      <a:lnTo>
                        <a:pt x="4047" y="38062"/>
                      </a:lnTo>
                      <a:lnTo>
                        <a:pt x="4047" y="-2156"/>
                      </a:lnTo>
                      <a:lnTo>
                        <a:pt x="-708" y="-2156"/>
                      </a:lnTo>
                      <a:lnTo>
                        <a:pt x="-708" y="380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5" name="Freeform: Shape 734">
                  <a:extLst>
                    <a:ext uri="{FF2B5EF4-FFF2-40B4-BE49-F238E27FC236}">
                      <a16:creationId xmlns:a16="http://schemas.microsoft.com/office/drawing/2014/main" id="{035A43E8-132B-42EF-9F2F-A22DFABA5C7A}"/>
                    </a:ext>
                  </a:extLst>
                </p:cNvPr>
                <p:cNvSpPr/>
                <p:nvPr/>
              </p:nvSpPr>
              <p:spPr>
                <a:xfrm flipV="1">
                  <a:off x="4413047" y="2612802"/>
                  <a:ext cx="26828" cy="30393"/>
                </a:xfrm>
                <a:custGeom>
                  <a:avLst/>
                  <a:gdLst>
                    <a:gd name="connsiteX0" fmla="*/ 25038 w 26828"/>
                    <a:gd name="connsiteY0" fmla="*/ 14946 h 30393"/>
                    <a:gd name="connsiteX1" fmla="*/ 25038 w 26828"/>
                    <a:gd name="connsiteY1" fmla="*/ 12622 h 30393"/>
                    <a:gd name="connsiteX2" fmla="*/ 3172 w 26828"/>
                    <a:gd name="connsiteY2" fmla="*/ 12622 h 30393"/>
                    <a:gd name="connsiteX3" fmla="*/ 6133 w 26828"/>
                    <a:gd name="connsiteY3" fmla="*/ 5137 h 30393"/>
                    <a:gd name="connsiteX4" fmla="*/ 13510 w 26828"/>
                    <a:gd name="connsiteY4" fmla="*/ 2565 h 30393"/>
                    <a:gd name="connsiteX5" fmla="*/ 18819 w 26828"/>
                    <a:gd name="connsiteY5" fmla="*/ 3235 h 30393"/>
                    <a:gd name="connsiteX6" fmla="*/ 23930 w 26828"/>
                    <a:gd name="connsiteY6" fmla="*/ 5253 h 30393"/>
                    <a:gd name="connsiteX7" fmla="*/ 23930 w 26828"/>
                    <a:gd name="connsiteY7" fmla="*/ 754 h 30393"/>
                    <a:gd name="connsiteX8" fmla="*/ 18679 w 26828"/>
                    <a:gd name="connsiteY8" fmla="*/ -900 h 30393"/>
                    <a:gd name="connsiteX9" fmla="*/ 13228 w 26828"/>
                    <a:gd name="connsiteY9" fmla="*/ -1471 h 30393"/>
                    <a:gd name="connsiteX10" fmla="*/ 2254 w 26828"/>
                    <a:gd name="connsiteY10" fmla="*/ 2557 h 30393"/>
                    <a:gd name="connsiteX11" fmla="*/ -1790 w 26828"/>
                    <a:gd name="connsiteY11" fmla="*/ 13474 h 30393"/>
                    <a:gd name="connsiteX12" fmla="*/ 2047 w 26828"/>
                    <a:gd name="connsiteY12" fmla="*/ 24746 h 30393"/>
                    <a:gd name="connsiteX13" fmla="*/ 12401 w 26828"/>
                    <a:gd name="connsiteY13" fmla="*/ 28923 h 30393"/>
                    <a:gd name="connsiteX14" fmla="*/ 21639 w 26828"/>
                    <a:gd name="connsiteY14" fmla="*/ 25160 h 30393"/>
                    <a:gd name="connsiteX15" fmla="*/ 25038 w 26828"/>
                    <a:gd name="connsiteY15" fmla="*/ 14946 h 30393"/>
                    <a:gd name="connsiteX16" fmla="*/ 20283 w 26828"/>
                    <a:gd name="connsiteY16" fmla="*/ 16343 h 30393"/>
                    <a:gd name="connsiteX17" fmla="*/ 18100 w 26828"/>
                    <a:gd name="connsiteY17" fmla="*/ 22563 h 30393"/>
                    <a:gd name="connsiteX18" fmla="*/ 12451 w 26828"/>
                    <a:gd name="connsiteY18" fmla="*/ 24895 h 30393"/>
                    <a:gd name="connsiteX19" fmla="*/ 6083 w 26828"/>
                    <a:gd name="connsiteY19" fmla="*/ 22645 h 30393"/>
                    <a:gd name="connsiteX20" fmla="*/ 3329 w 26828"/>
                    <a:gd name="connsiteY20" fmla="*/ 16310 h 30393"/>
                    <a:gd name="connsiteX21" fmla="*/ 20283 w 26828"/>
                    <a:gd name="connsiteY21" fmla="*/ 1634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38" y="14946"/>
                      </a:moveTo>
                      <a:lnTo>
                        <a:pt x="25038" y="12622"/>
                      </a:lnTo>
                      <a:lnTo>
                        <a:pt x="3172" y="12622"/>
                      </a:lnTo>
                      <a:cubicBezTo>
                        <a:pt x="3381" y="9347"/>
                        <a:pt x="4368" y="6852"/>
                        <a:pt x="6133" y="5137"/>
                      </a:cubicBezTo>
                      <a:cubicBezTo>
                        <a:pt x="7897" y="3423"/>
                        <a:pt x="10356" y="2565"/>
                        <a:pt x="13510" y="2565"/>
                      </a:cubicBezTo>
                      <a:cubicBezTo>
                        <a:pt x="15335" y="2565"/>
                        <a:pt x="17104" y="2789"/>
                        <a:pt x="18819" y="3235"/>
                      </a:cubicBezTo>
                      <a:cubicBezTo>
                        <a:pt x="20534" y="3682"/>
                        <a:pt x="22237" y="4354"/>
                        <a:pt x="23930" y="5253"/>
                      </a:cubicBezTo>
                      <a:lnTo>
                        <a:pt x="23930" y="754"/>
                      </a:lnTo>
                      <a:cubicBezTo>
                        <a:pt x="22221" y="32"/>
                        <a:pt x="20470" y="-520"/>
                        <a:pt x="18679" y="-900"/>
                      </a:cubicBezTo>
                      <a:cubicBezTo>
                        <a:pt x="16887" y="-1280"/>
                        <a:pt x="15070" y="-1471"/>
                        <a:pt x="13228" y="-1471"/>
                      </a:cubicBezTo>
                      <a:cubicBezTo>
                        <a:pt x="8608" y="-1471"/>
                        <a:pt x="4950" y="-128"/>
                        <a:pt x="2254" y="2557"/>
                      </a:cubicBezTo>
                      <a:cubicBezTo>
                        <a:pt x="-442" y="5248"/>
                        <a:pt x="-1790" y="8886"/>
                        <a:pt x="-1790" y="13474"/>
                      </a:cubicBezTo>
                      <a:cubicBezTo>
                        <a:pt x="-1790" y="18210"/>
                        <a:pt x="-511" y="21967"/>
                        <a:pt x="2047" y="24746"/>
                      </a:cubicBezTo>
                      <a:cubicBezTo>
                        <a:pt x="4605" y="27530"/>
                        <a:pt x="8057" y="28923"/>
                        <a:pt x="12401" y="28923"/>
                      </a:cubicBezTo>
                      <a:cubicBezTo>
                        <a:pt x="16294" y="28923"/>
                        <a:pt x="19373" y="27668"/>
                        <a:pt x="21639" y="25160"/>
                      </a:cubicBezTo>
                      <a:cubicBezTo>
                        <a:pt x="23905" y="22656"/>
                        <a:pt x="25038" y="19252"/>
                        <a:pt x="25038" y="14946"/>
                      </a:cubicBezTo>
                      <a:close/>
                      <a:moveTo>
                        <a:pt x="20283" y="16343"/>
                      </a:moveTo>
                      <a:cubicBezTo>
                        <a:pt x="20250" y="18940"/>
                        <a:pt x="19522" y="21013"/>
                        <a:pt x="18100" y="22563"/>
                      </a:cubicBezTo>
                      <a:cubicBezTo>
                        <a:pt x="16677" y="24117"/>
                        <a:pt x="14794" y="24895"/>
                        <a:pt x="12451" y="24895"/>
                      </a:cubicBezTo>
                      <a:cubicBezTo>
                        <a:pt x="9799" y="24895"/>
                        <a:pt x="7676" y="24145"/>
                        <a:pt x="6083" y="22645"/>
                      </a:cubicBezTo>
                      <a:cubicBezTo>
                        <a:pt x="4490" y="21146"/>
                        <a:pt x="3572" y="19034"/>
                        <a:pt x="3329" y="16310"/>
                      </a:cubicBezTo>
                      <a:lnTo>
                        <a:pt x="20283" y="163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6" name="Freeform: Shape 735">
                  <a:extLst>
                    <a:ext uri="{FF2B5EF4-FFF2-40B4-BE49-F238E27FC236}">
                      <a16:creationId xmlns:a16="http://schemas.microsoft.com/office/drawing/2014/main" id="{3EE60BF9-C21B-4538-9507-57781D9B745D}"/>
                    </a:ext>
                  </a:extLst>
                </p:cNvPr>
                <p:cNvSpPr/>
                <p:nvPr/>
              </p:nvSpPr>
              <p:spPr>
                <a:xfrm flipV="1">
                  <a:off x="4445562" y="2612802"/>
                  <a:ext cx="22122" cy="30393"/>
                </a:xfrm>
                <a:custGeom>
                  <a:avLst/>
                  <a:gdLst>
                    <a:gd name="connsiteX0" fmla="*/ 19071 w 22122"/>
                    <a:gd name="connsiteY0" fmla="*/ 27376 h 30393"/>
                    <a:gd name="connsiteX1" fmla="*/ 19071 w 22122"/>
                    <a:gd name="connsiteY1" fmla="*/ 22877 h 30393"/>
                    <a:gd name="connsiteX2" fmla="*/ 14887 w 22122"/>
                    <a:gd name="connsiteY2" fmla="*/ 24423 h 30393"/>
                    <a:gd name="connsiteX3" fmla="*/ 10388 w 22122"/>
                    <a:gd name="connsiteY3" fmla="*/ 24945 h 30393"/>
                    <a:gd name="connsiteX4" fmla="*/ 5078 w 22122"/>
                    <a:gd name="connsiteY4" fmla="*/ 23861 h 30393"/>
                    <a:gd name="connsiteX5" fmla="*/ 3308 w 22122"/>
                    <a:gd name="connsiteY5" fmla="*/ 20603 h 30393"/>
                    <a:gd name="connsiteX6" fmla="*/ 4574 w 22122"/>
                    <a:gd name="connsiteY6" fmla="*/ 18006 h 30393"/>
                    <a:gd name="connsiteX7" fmla="*/ 9668 w 22122"/>
                    <a:gd name="connsiteY7" fmla="*/ 16211 h 30393"/>
                    <a:gd name="connsiteX8" fmla="*/ 11297 w 22122"/>
                    <a:gd name="connsiteY8" fmla="*/ 15847 h 30393"/>
                    <a:gd name="connsiteX9" fmla="*/ 18493 w 22122"/>
                    <a:gd name="connsiteY9" fmla="*/ 12787 h 30393"/>
                    <a:gd name="connsiteX10" fmla="*/ 20626 w 22122"/>
                    <a:gd name="connsiteY10" fmla="*/ 7271 h 30393"/>
                    <a:gd name="connsiteX11" fmla="*/ 17434 w 22122"/>
                    <a:gd name="connsiteY11" fmla="*/ 878 h 30393"/>
                    <a:gd name="connsiteX12" fmla="*/ 8659 w 22122"/>
                    <a:gd name="connsiteY12" fmla="*/ -1471 h 30393"/>
                    <a:gd name="connsiteX13" fmla="*/ 3813 w 22122"/>
                    <a:gd name="connsiteY13" fmla="*/ -1016 h 30393"/>
                    <a:gd name="connsiteX14" fmla="*/ -1497 w 22122"/>
                    <a:gd name="connsiteY14" fmla="*/ 341 h 30393"/>
                    <a:gd name="connsiteX15" fmla="*/ -1497 w 22122"/>
                    <a:gd name="connsiteY15" fmla="*/ 5253 h 30393"/>
                    <a:gd name="connsiteX16" fmla="*/ 3697 w 22122"/>
                    <a:gd name="connsiteY16" fmla="*/ 3194 h 30393"/>
                    <a:gd name="connsiteX17" fmla="*/ 8767 w 22122"/>
                    <a:gd name="connsiteY17" fmla="*/ 2516 h 30393"/>
                    <a:gd name="connsiteX18" fmla="*/ 13927 w 22122"/>
                    <a:gd name="connsiteY18" fmla="*/ 3665 h 30393"/>
                    <a:gd name="connsiteX19" fmla="*/ 15739 w 22122"/>
                    <a:gd name="connsiteY19" fmla="*/ 6907 h 30393"/>
                    <a:gd name="connsiteX20" fmla="*/ 14432 w 22122"/>
                    <a:gd name="connsiteY20" fmla="*/ 9876 h 30393"/>
                    <a:gd name="connsiteX21" fmla="*/ 8709 w 22122"/>
                    <a:gd name="connsiteY21" fmla="*/ 11869 h 30393"/>
                    <a:gd name="connsiteX22" fmla="*/ 7055 w 22122"/>
                    <a:gd name="connsiteY22" fmla="*/ 12258 h 30393"/>
                    <a:gd name="connsiteX23" fmla="*/ 670 w 22122"/>
                    <a:gd name="connsiteY23" fmla="*/ 15111 h 30393"/>
                    <a:gd name="connsiteX24" fmla="*/ -1290 w 22122"/>
                    <a:gd name="connsiteY24" fmla="*/ 20396 h 30393"/>
                    <a:gd name="connsiteX25" fmla="*/ 1605 w 22122"/>
                    <a:gd name="connsiteY25" fmla="*/ 26698 h 30393"/>
                    <a:gd name="connsiteX26" fmla="*/ 9825 w 22122"/>
                    <a:gd name="connsiteY26" fmla="*/ 28923 h 30393"/>
                    <a:gd name="connsiteX27" fmla="*/ 14779 w 22122"/>
                    <a:gd name="connsiteY27" fmla="*/ 28534 h 30393"/>
                    <a:gd name="connsiteX28" fmla="*/ 19071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71" y="27376"/>
                      </a:moveTo>
                      <a:lnTo>
                        <a:pt x="19071" y="22877"/>
                      </a:lnTo>
                      <a:cubicBezTo>
                        <a:pt x="17732" y="23566"/>
                        <a:pt x="16337" y="24082"/>
                        <a:pt x="14887" y="24423"/>
                      </a:cubicBezTo>
                      <a:cubicBezTo>
                        <a:pt x="13442" y="24771"/>
                        <a:pt x="11943" y="24945"/>
                        <a:pt x="10388" y="24945"/>
                      </a:cubicBezTo>
                      <a:cubicBezTo>
                        <a:pt x="8028" y="24945"/>
                        <a:pt x="6258" y="24583"/>
                        <a:pt x="5078" y="23861"/>
                      </a:cubicBezTo>
                      <a:cubicBezTo>
                        <a:pt x="3898" y="23139"/>
                        <a:pt x="3308" y="22053"/>
                        <a:pt x="3308" y="20603"/>
                      </a:cubicBezTo>
                      <a:cubicBezTo>
                        <a:pt x="3308" y="19500"/>
                        <a:pt x="3730" y="18634"/>
                        <a:pt x="4574" y="18006"/>
                      </a:cubicBezTo>
                      <a:cubicBezTo>
                        <a:pt x="5417" y="17377"/>
                        <a:pt x="7115" y="16779"/>
                        <a:pt x="9668" y="16211"/>
                      </a:cubicBezTo>
                      <a:lnTo>
                        <a:pt x="11297" y="15847"/>
                      </a:lnTo>
                      <a:cubicBezTo>
                        <a:pt x="14672" y="15125"/>
                        <a:pt x="17070" y="14105"/>
                        <a:pt x="18493" y="12787"/>
                      </a:cubicBezTo>
                      <a:cubicBezTo>
                        <a:pt x="19915" y="11470"/>
                        <a:pt x="20626" y="9631"/>
                        <a:pt x="20626" y="7271"/>
                      </a:cubicBezTo>
                      <a:cubicBezTo>
                        <a:pt x="20626" y="4580"/>
                        <a:pt x="19562" y="2449"/>
                        <a:pt x="17434" y="878"/>
                      </a:cubicBezTo>
                      <a:cubicBezTo>
                        <a:pt x="15306" y="-688"/>
                        <a:pt x="12381" y="-1471"/>
                        <a:pt x="8659" y="-1471"/>
                      </a:cubicBezTo>
                      <a:cubicBezTo>
                        <a:pt x="7110" y="-1471"/>
                        <a:pt x="5494" y="-1319"/>
                        <a:pt x="3813" y="-1016"/>
                      </a:cubicBezTo>
                      <a:cubicBezTo>
                        <a:pt x="2131" y="-712"/>
                        <a:pt x="361" y="-260"/>
                        <a:pt x="-1497" y="341"/>
                      </a:cubicBezTo>
                      <a:lnTo>
                        <a:pt x="-1497" y="5253"/>
                      </a:lnTo>
                      <a:cubicBezTo>
                        <a:pt x="262" y="4338"/>
                        <a:pt x="1993" y="3651"/>
                        <a:pt x="3697" y="3194"/>
                      </a:cubicBezTo>
                      <a:cubicBezTo>
                        <a:pt x="5401" y="2742"/>
                        <a:pt x="7091" y="2516"/>
                        <a:pt x="8767" y="2516"/>
                      </a:cubicBezTo>
                      <a:cubicBezTo>
                        <a:pt x="11005" y="2516"/>
                        <a:pt x="12725" y="2899"/>
                        <a:pt x="13927" y="3665"/>
                      </a:cubicBezTo>
                      <a:cubicBezTo>
                        <a:pt x="15135" y="4432"/>
                        <a:pt x="15739" y="5512"/>
                        <a:pt x="15739" y="6907"/>
                      </a:cubicBezTo>
                      <a:cubicBezTo>
                        <a:pt x="15739" y="8197"/>
                        <a:pt x="15303" y="9187"/>
                        <a:pt x="14432" y="9876"/>
                      </a:cubicBezTo>
                      <a:cubicBezTo>
                        <a:pt x="13566" y="10565"/>
                        <a:pt x="11659" y="11230"/>
                        <a:pt x="8709" y="11869"/>
                      </a:cubicBezTo>
                      <a:lnTo>
                        <a:pt x="7055" y="12258"/>
                      </a:lnTo>
                      <a:cubicBezTo>
                        <a:pt x="4111" y="12875"/>
                        <a:pt x="1982" y="13827"/>
                        <a:pt x="670" y="15111"/>
                      </a:cubicBezTo>
                      <a:cubicBezTo>
                        <a:pt x="-637" y="16396"/>
                        <a:pt x="-1290" y="18157"/>
                        <a:pt x="-1290" y="20396"/>
                      </a:cubicBezTo>
                      <a:cubicBezTo>
                        <a:pt x="-1290" y="23120"/>
                        <a:pt x="-325" y="25220"/>
                        <a:pt x="1605" y="26698"/>
                      </a:cubicBezTo>
                      <a:cubicBezTo>
                        <a:pt x="3534" y="28181"/>
                        <a:pt x="6275" y="28923"/>
                        <a:pt x="9825" y="28923"/>
                      </a:cubicBezTo>
                      <a:cubicBezTo>
                        <a:pt x="11579" y="28923"/>
                        <a:pt x="13230" y="28793"/>
                        <a:pt x="14779" y="28534"/>
                      </a:cubicBezTo>
                      <a:cubicBezTo>
                        <a:pt x="16334" y="28280"/>
                        <a:pt x="17765" y="27894"/>
                        <a:pt x="19071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7" name="Freeform: Shape 736">
                  <a:extLst>
                    <a:ext uri="{FF2B5EF4-FFF2-40B4-BE49-F238E27FC236}">
                      <a16:creationId xmlns:a16="http://schemas.microsoft.com/office/drawing/2014/main" id="{C6806C1A-1A08-47A1-A2EA-13172A5EC9A4}"/>
                    </a:ext>
                  </a:extLst>
                </p:cNvPr>
                <p:cNvSpPr/>
                <p:nvPr/>
              </p:nvSpPr>
              <p:spPr>
                <a:xfrm flipV="1">
                  <a:off x="4470268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8" name="Freeform: Shape 737">
                  <a:extLst>
                    <a:ext uri="{FF2B5EF4-FFF2-40B4-BE49-F238E27FC236}">
                      <a16:creationId xmlns:a16="http://schemas.microsoft.com/office/drawing/2014/main" id="{454A462B-628C-4C17-B126-B0559C09E1C8}"/>
                    </a:ext>
                  </a:extLst>
                </p:cNvPr>
                <p:cNvSpPr/>
                <p:nvPr/>
              </p:nvSpPr>
              <p:spPr>
                <a:xfrm flipV="1">
                  <a:off x="4492700" y="2618410"/>
                  <a:ext cx="33130" cy="14936"/>
                </a:xfrm>
                <a:custGeom>
                  <a:avLst/>
                  <a:gdLst>
                    <a:gd name="connsiteX0" fmla="*/ -2488 w 33130"/>
                    <a:gd name="connsiteY0" fmla="*/ 13209 h 14936"/>
                    <a:gd name="connsiteX1" fmla="*/ 30643 w 33130"/>
                    <a:gd name="connsiteY1" fmla="*/ 13209 h 14936"/>
                    <a:gd name="connsiteX2" fmla="*/ 30643 w 33130"/>
                    <a:gd name="connsiteY2" fmla="*/ 8867 h 14936"/>
                    <a:gd name="connsiteX3" fmla="*/ -2488 w 33130"/>
                    <a:gd name="connsiteY3" fmla="*/ 8867 h 14936"/>
                    <a:gd name="connsiteX4" fmla="*/ -2488 w 33130"/>
                    <a:gd name="connsiteY4" fmla="*/ 13209 h 14936"/>
                    <a:gd name="connsiteX5" fmla="*/ -2488 w 33130"/>
                    <a:gd name="connsiteY5" fmla="*/ 2664 h 14936"/>
                    <a:gd name="connsiteX6" fmla="*/ 30643 w 33130"/>
                    <a:gd name="connsiteY6" fmla="*/ 2664 h 14936"/>
                    <a:gd name="connsiteX7" fmla="*/ 30643 w 33130"/>
                    <a:gd name="connsiteY7" fmla="*/ -1727 h 14936"/>
                    <a:gd name="connsiteX8" fmla="*/ -2488 w 33130"/>
                    <a:gd name="connsiteY8" fmla="*/ -1727 h 14936"/>
                    <a:gd name="connsiteX9" fmla="*/ -2488 w 33130"/>
                    <a:gd name="connsiteY9" fmla="*/ 266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88" y="13209"/>
                      </a:moveTo>
                      <a:lnTo>
                        <a:pt x="30643" y="13209"/>
                      </a:lnTo>
                      <a:lnTo>
                        <a:pt x="30643" y="8867"/>
                      </a:lnTo>
                      <a:lnTo>
                        <a:pt x="-2488" y="8867"/>
                      </a:lnTo>
                      <a:lnTo>
                        <a:pt x="-2488" y="13209"/>
                      </a:lnTo>
                      <a:close/>
                      <a:moveTo>
                        <a:pt x="-2488" y="2664"/>
                      </a:moveTo>
                      <a:lnTo>
                        <a:pt x="30643" y="2664"/>
                      </a:lnTo>
                      <a:lnTo>
                        <a:pt x="30643" y="-1727"/>
                      </a:lnTo>
                      <a:lnTo>
                        <a:pt x="-2488" y="-1727"/>
                      </a:lnTo>
                      <a:lnTo>
                        <a:pt x="-2488" y="26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9" name="Freeform: Shape 738">
                  <a:extLst>
                    <a:ext uri="{FF2B5EF4-FFF2-40B4-BE49-F238E27FC236}">
                      <a16:creationId xmlns:a16="http://schemas.microsoft.com/office/drawing/2014/main" id="{F0732816-F0FE-4DAA-933D-E5E6D97AB18F}"/>
                    </a:ext>
                  </a:extLst>
                </p:cNvPr>
                <p:cNvSpPr/>
                <p:nvPr/>
              </p:nvSpPr>
              <p:spPr>
                <a:xfrm flipV="1">
                  <a:off x="4531442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0" name="Freeform: Shape 739">
                  <a:extLst>
                    <a:ext uri="{FF2B5EF4-FFF2-40B4-BE49-F238E27FC236}">
                      <a16:creationId xmlns:a16="http://schemas.microsoft.com/office/drawing/2014/main" id="{56A72A72-479B-4B9B-94CB-13D09227B4DB}"/>
                    </a:ext>
                  </a:extLst>
                </p:cNvPr>
                <p:cNvSpPr/>
                <p:nvPr/>
              </p:nvSpPr>
              <p:spPr>
                <a:xfrm flipV="1">
                  <a:off x="4552352" y="2603854"/>
                  <a:ext cx="24967" cy="39341"/>
                </a:xfrm>
                <a:custGeom>
                  <a:avLst/>
                  <a:gdLst>
                    <a:gd name="connsiteX0" fmla="*/ -175 w 24967"/>
                    <a:gd name="connsiteY0" fmla="*/ 37329 h 39341"/>
                    <a:gd name="connsiteX1" fmla="*/ 20319 w 24967"/>
                    <a:gd name="connsiteY1" fmla="*/ 37329 h 39341"/>
                    <a:gd name="connsiteX2" fmla="*/ 20319 w 24967"/>
                    <a:gd name="connsiteY2" fmla="*/ 32930 h 39341"/>
                    <a:gd name="connsiteX3" fmla="*/ 4605 w 24967"/>
                    <a:gd name="connsiteY3" fmla="*/ 32930 h 39341"/>
                    <a:gd name="connsiteX4" fmla="*/ 4605 w 24967"/>
                    <a:gd name="connsiteY4" fmla="*/ 23477 h 39341"/>
                    <a:gd name="connsiteX5" fmla="*/ 6871 w 24967"/>
                    <a:gd name="connsiteY5" fmla="*/ 24056 h 39341"/>
                    <a:gd name="connsiteX6" fmla="*/ 9154 w 24967"/>
                    <a:gd name="connsiteY6" fmla="*/ 24246 h 39341"/>
                    <a:gd name="connsiteX7" fmla="*/ 19384 w 24967"/>
                    <a:gd name="connsiteY7" fmla="*/ 20706 h 39341"/>
                    <a:gd name="connsiteX8" fmla="*/ 23164 w 24967"/>
                    <a:gd name="connsiteY8" fmla="*/ 11121 h 39341"/>
                    <a:gd name="connsiteX9" fmla="*/ 19285 w 24967"/>
                    <a:gd name="connsiteY9" fmla="*/ 1437 h 39341"/>
                    <a:gd name="connsiteX10" fmla="*/ 8352 w 24967"/>
                    <a:gd name="connsiteY10" fmla="*/ -2012 h 39341"/>
                    <a:gd name="connsiteX11" fmla="*/ 3398 w 24967"/>
                    <a:gd name="connsiteY11" fmla="*/ -1599 h 39341"/>
                    <a:gd name="connsiteX12" fmla="*/ -1804 w 24967"/>
                    <a:gd name="connsiteY12" fmla="*/ -358 h 39341"/>
                    <a:gd name="connsiteX13" fmla="*/ -1804 w 24967"/>
                    <a:gd name="connsiteY13" fmla="*/ 4894 h 39341"/>
                    <a:gd name="connsiteX14" fmla="*/ 3001 w 24967"/>
                    <a:gd name="connsiteY14" fmla="*/ 3008 h 39341"/>
                    <a:gd name="connsiteX15" fmla="*/ 8244 w 24967"/>
                    <a:gd name="connsiteY15" fmla="*/ 2388 h 39341"/>
                    <a:gd name="connsiteX16" fmla="*/ 15323 w 24967"/>
                    <a:gd name="connsiteY16" fmla="*/ 4736 h 39341"/>
                    <a:gd name="connsiteX17" fmla="*/ 17937 w 24967"/>
                    <a:gd name="connsiteY17" fmla="*/ 11121 h 39341"/>
                    <a:gd name="connsiteX18" fmla="*/ 15323 w 24967"/>
                    <a:gd name="connsiteY18" fmla="*/ 17497 h 39341"/>
                    <a:gd name="connsiteX19" fmla="*/ 8244 w 24967"/>
                    <a:gd name="connsiteY19" fmla="*/ 19854 h 39341"/>
                    <a:gd name="connsiteX20" fmla="*/ 4068 w 24967"/>
                    <a:gd name="connsiteY20" fmla="*/ 19391 h 39341"/>
                    <a:gd name="connsiteX21" fmla="*/ -175 w 24967"/>
                    <a:gd name="connsiteY21" fmla="*/ 17944 h 39341"/>
                    <a:gd name="connsiteX22" fmla="*/ -175 w 24967"/>
                    <a:gd name="connsiteY22" fmla="*/ 37329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75" y="37329"/>
                      </a:moveTo>
                      <a:lnTo>
                        <a:pt x="20319" y="37329"/>
                      </a:lnTo>
                      <a:lnTo>
                        <a:pt x="20319" y="32930"/>
                      </a:lnTo>
                      <a:lnTo>
                        <a:pt x="4605" y="32930"/>
                      </a:lnTo>
                      <a:lnTo>
                        <a:pt x="4605" y="23477"/>
                      </a:lnTo>
                      <a:cubicBezTo>
                        <a:pt x="5361" y="23736"/>
                        <a:pt x="6116" y="23929"/>
                        <a:pt x="6871" y="24056"/>
                      </a:cubicBezTo>
                      <a:cubicBezTo>
                        <a:pt x="7632" y="24183"/>
                        <a:pt x="8393" y="24246"/>
                        <a:pt x="9154" y="24246"/>
                      </a:cubicBezTo>
                      <a:cubicBezTo>
                        <a:pt x="13460" y="24246"/>
                        <a:pt x="16870" y="23066"/>
                        <a:pt x="19384" y="20706"/>
                      </a:cubicBezTo>
                      <a:cubicBezTo>
                        <a:pt x="21904" y="18346"/>
                        <a:pt x="23164" y="15151"/>
                        <a:pt x="23164" y="11121"/>
                      </a:cubicBezTo>
                      <a:cubicBezTo>
                        <a:pt x="23164" y="6969"/>
                        <a:pt x="21871" y="3741"/>
                        <a:pt x="19285" y="1437"/>
                      </a:cubicBezTo>
                      <a:cubicBezTo>
                        <a:pt x="16699" y="-863"/>
                        <a:pt x="13055" y="-2012"/>
                        <a:pt x="8352" y="-2012"/>
                      </a:cubicBezTo>
                      <a:cubicBezTo>
                        <a:pt x="6731" y="-2012"/>
                        <a:pt x="5079" y="-1874"/>
                        <a:pt x="3398" y="-1599"/>
                      </a:cubicBezTo>
                      <a:cubicBezTo>
                        <a:pt x="1722" y="-1323"/>
                        <a:pt x="-12" y="-909"/>
                        <a:pt x="-1804" y="-358"/>
                      </a:cubicBezTo>
                      <a:lnTo>
                        <a:pt x="-1804" y="4894"/>
                      </a:lnTo>
                      <a:cubicBezTo>
                        <a:pt x="-255" y="4050"/>
                        <a:pt x="1347" y="3421"/>
                        <a:pt x="3001" y="3008"/>
                      </a:cubicBezTo>
                      <a:cubicBezTo>
                        <a:pt x="4655" y="2594"/>
                        <a:pt x="6403" y="2388"/>
                        <a:pt x="8244" y="2388"/>
                      </a:cubicBezTo>
                      <a:cubicBezTo>
                        <a:pt x="11227" y="2388"/>
                        <a:pt x="13587" y="3171"/>
                        <a:pt x="15323" y="4736"/>
                      </a:cubicBezTo>
                      <a:cubicBezTo>
                        <a:pt x="17066" y="6302"/>
                        <a:pt x="17937" y="8430"/>
                        <a:pt x="17937" y="11121"/>
                      </a:cubicBezTo>
                      <a:cubicBezTo>
                        <a:pt x="17937" y="13806"/>
                        <a:pt x="17066" y="15932"/>
                        <a:pt x="15323" y="17497"/>
                      </a:cubicBezTo>
                      <a:cubicBezTo>
                        <a:pt x="13587" y="19069"/>
                        <a:pt x="11227" y="19854"/>
                        <a:pt x="8244" y="19854"/>
                      </a:cubicBezTo>
                      <a:cubicBezTo>
                        <a:pt x="6849" y="19854"/>
                        <a:pt x="5457" y="19700"/>
                        <a:pt x="4068" y="19391"/>
                      </a:cubicBezTo>
                      <a:cubicBezTo>
                        <a:pt x="2684" y="19083"/>
                        <a:pt x="1270" y="18600"/>
                        <a:pt x="-175" y="17944"/>
                      </a:cubicBezTo>
                      <a:lnTo>
                        <a:pt x="-175" y="373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1" name="Freeform: Shape 740">
                  <a:extLst>
                    <a:ext uri="{FF2B5EF4-FFF2-40B4-BE49-F238E27FC236}">
                      <a16:creationId xmlns:a16="http://schemas.microsoft.com/office/drawing/2014/main" id="{AE5A039D-F61F-4040-A6E0-93A7ADC9614F}"/>
                    </a:ext>
                  </a:extLst>
                </p:cNvPr>
                <p:cNvSpPr/>
                <p:nvPr/>
              </p:nvSpPr>
              <p:spPr>
                <a:xfrm flipV="1">
                  <a:off x="4587756" y="2603854"/>
                  <a:ext cx="22974" cy="38588"/>
                </a:xfrm>
                <a:custGeom>
                  <a:avLst/>
                  <a:gdLst>
                    <a:gd name="connsiteX0" fmla="*/ -1137 w 22974"/>
                    <a:gd name="connsiteY0" fmla="*/ 2334 h 38588"/>
                    <a:gd name="connsiteX1" fmla="*/ 7390 w 22974"/>
                    <a:gd name="connsiteY1" fmla="*/ 2334 h 38588"/>
                    <a:gd name="connsiteX2" fmla="*/ 7390 w 22974"/>
                    <a:gd name="connsiteY2" fmla="*/ 31776 h 38588"/>
                    <a:gd name="connsiteX3" fmla="*/ -1889 w 22974"/>
                    <a:gd name="connsiteY3" fmla="*/ 29915 h 38588"/>
                    <a:gd name="connsiteX4" fmla="*/ -1889 w 22974"/>
                    <a:gd name="connsiteY4" fmla="*/ 34670 h 38588"/>
                    <a:gd name="connsiteX5" fmla="*/ 7340 w 22974"/>
                    <a:gd name="connsiteY5" fmla="*/ 36531 h 38588"/>
                    <a:gd name="connsiteX6" fmla="*/ 12559 w 22974"/>
                    <a:gd name="connsiteY6" fmla="*/ 36531 h 38588"/>
                    <a:gd name="connsiteX7" fmla="*/ 12559 w 22974"/>
                    <a:gd name="connsiteY7" fmla="*/ 2334 h 38588"/>
                    <a:gd name="connsiteX8" fmla="*/ 21086 w 22974"/>
                    <a:gd name="connsiteY8" fmla="*/ 2334 h 38588"/>
                    <a:gd name="connsiteX9" fmla="*/ 21086 w 22974"/>
                    <a:gd name="connsiteY9" fmla="*/ -2058 h 38588"/>
                    <a:gd name="connsiteX10" fmla="*/ -1137 w 22974"/>
                    <a:gd name="connsiteY10" fmla="*/ -2058 h 38588"/>
                    <a:gd name="connsiteX11" fmla="*/ -1137 w 22974"/>
                    <a:gd name="connsiteY11" fmla="*/ 233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37" y="2334"/>
                      </a:moveTo>
                      <a:lnTo>
                        <a:pt x="7390" y="2334"/>
                      </a:lnTo>
                      <a:lnTo>
                        <a:pt x="7390" y="31776"/>
                      </a:lnTo>
                      <a:lnTo>
                        <a:pt x="-1889" y="29915"/>
                      </a:lnTo>
                      <a:lnTo>
                        <a:pt x="-1889" y="34670"/>
                      </a:lnTo>
                      <a:lnTo>
                        <a:pt x="7340" y="36531"/>
                      </a:lnTo>
                      <a:lnTo>
                        <a:pt x="12559" y="36531"/>
                      </a:lnTo>
                      <a:lnTo>
                        <a:pt x="12559" y="2334"/>
                      </a:lnTo>
                      <a:lnTo>
                        <a:pt x="21086" y="2334"/>
                      </a:lnTo>
                      <a:lnTo>
                        <a:pt x="21086" y="-2058"/>
                      </a:lnTo>
                      <a:lnTo>
                        <a:pt x="-1137" y="-2058"/>
                      </a:lnTo>
                      <a:lnTo>
                        <a:pt x="-1137" y="23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2" name="Graphic 2">
                <a:extLst>
                  <a:ext uri="{FF2B5EF4-FFF2-40B4-BE49-F238E27FC236}">
                    <a16:creationId xmlns:a16="http://schemas.microsoft.com/office/drawing/2014/main" id="{536C1843-3BE5-4BDB-A58C-66DF28D2310D}"/>
                  </a:ext>
                </a:extLst>
              </p:cNvPr>
              <p:cNvGrpSpPr/>
              <p:nvPr/>
            </p:nvGrpSpPr>
            <p:grpSpPr>
              <a:xfrm>
                <a:off x="4247463" y="2661494"/>
                <a:ext cx="369187" cy="40970"/>
                <a:chOff x="4247463" y="2661494"/>
                <a:chExt cx="369187" cy="40970"/>
              </a:xfrm>
              <a:solidFill>
                <a:srgbClr val="000000"/>
              </a:solidFill>
            </p:grpSpPr>
            <p:sp>
              <p:nvSpPr>
                <p:cNvPr id="743" name="Freeform: Shape 742">
                  <a:extLst>
                    <a:ext uri="{FF2B5EF4-FFF2-40B4-BE49-F238E27FC236}">
                      <a16:creationId xmlns:a16="http://schemas.microsoft.com/office/drawing/2014/main" id="{670D3E82-DCCB-409D-A095-2A67515723C2}"/>
                    </a:ext>
                  </a:extLst>
                </p:cNvPr>
                <p:cNvSpPr/>
                <p:nvPr/>
              </p:nvSpPr>
              <p:spPr>
                <a:xfrm flipV="1">
                  <a:off x="4247463" y="2672766"/>
                  <a:ext cx="28168" cy="28945"/>
                </a:xfrm>
                <a:custGeom>
                  <a:avLst/>
                  <a:gdLst>
                    <a:gd name="connsiteX0" fmla="*/ -1727 w 28168"/>
                    <a:gd name="connsiteY0" fmla="*/ 27478 h 28945"/>
                    <a:gd name="connsiteX1" fmla="*/ 3310 w 28168"/>
                    <a:gd name="connsiteY1" fmla="*/ 27478 h 28945"/>
                    <a:gd name="connsiteX2" fmla="*/ 12358 w 28168"/>
                    <a:gd name="connsiteY2" fmla="*/ 3188 h 28945"/>
                    <a:gd name="connsiteX3" fmla="*/ 21405 w 28168"/>
                    <a:gd name="connsiteY3" fmla="*/ 27478 h 28945"/>
                    <a:gd name="connsiteX4" fmla="*/ 26442 w 28168"/>
                    <a:gd name="connsiteY4" fmla="*/ 27478 h 28945"/>
                    <a:gd name="connsiteX5" fmla="*/ 15583 w 28168"/>
                    <a:gd name="connsiteY5" fmla="*/ -1468 h 28945"/>
                    <a:gd name="connsiteX6" fmla="*/ 9124 w 28168"/>
                    <a:gd name="connsiteY6" fmla="*/ -1468 h 28945"/>
                    <a:gd name="connsiteX7" fmla="*/ -1727 w 28168"/>
                    <a:gd name="connsiteY7" fmla="*/ 27478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727" y="27478"/>
                      </a:moveTo>
                      <a:lnTo>
                        <a:pt x="3310" y="27478"/>
                      </a:lnTo>
                      <a:lnTo>
                        <a:pt x="12358" y="3188"/>
                      </a:lnTo>
                      <a:lnTo>
                        <a:pt x="21405" y="27478"/>
                      </a:lnTo>
                      <a:lnTo>
                        <a:pt x="26442" y="27478"/>
                      </a:lnTo>
                      <a:lnTo>
                        <a:pt x="15583" y="-1468"/>
                      </a:lnTo>
                      <a:lnTo>
                        <a:pt x="9124" y="-1468"/>
                      </a:lnTo>
                      <a:lnTo>
                        <a:pt x="-1727" y="274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4" name="Freeform: Shape 743">
                  <a:extLst>
                    <a:ext uri="{FF2B5EF4-FFF2-40B4-BE49-F238E27FC236}">
                      <a16:creationId xmlns:a16="http://schemas.microsoft.com/office/drawing/2014/main" id="{B14800B5-EE12-474B-BC9D-F272B51AC5ED}"/>
                    </a:ext>
                  </a:extLst>
                </p:cNvPr>
                <p:cNvSpPr/>
                <p:nvPr/>
              </p:nvSpPr>
              <p:spPr>
                <a:xfrm flipV="1">
                  <a:off x="4280382" y="2672072"/>
                  <a:ext cx="24455" cy="30393"/>
                </a:xfrm>
                <a:custGeom>
                  <a:avLst/>
                  <a:gdLst>
                    <a:gd name="connsiteX0" fmla="*/ 13277 w 24455"/>
                    <a:gd name="connsiteY0" fmla="*/ 13836 h 30393"/>
                    <a:gd name="connsiteX1" fmla="*/ 5288 w 24455"/>
                    <a:gd name="connsiteY1" fmla="*/ 12521 h 30393"/>
                    <a:gd name="connsiteX2" fmla="*/ 3064 w 24455"/>
                    <a:gd name="connsiteY2" fmla="*/ 8022 h 30393"/>
                    <a:gd name="connsiteX3" fmla="*/ 4734 w 24455"/>
                    <a:gd name="connsiteY3" fmla="*/ 4002 h 30393"/>
                    <a:gd name="connsiteX4" fmla="*/ 9266 w 24455"/>
                    <a:gd name="connsiteY4" fmla="*/ 2522 h 30393"/>
                    <a:gd name="connsiteX5" fmla="*/ 15618 w 24455"/>
                    <a:gd name="connsiteY5" fmla="*/ 5325 h 30393"/>
                    <a:gd name="connsiteX6" fmla="*/ 18008 w 24455"/>
                    <a:gd name="connsiteY6" fmla="*/ 12777 h 30393"/>
                    <a:gd name="connsiteX7" fmla="*/ 18008 w 24455"/>
                    <a:gd name="connsiteY7" fmla="*/ 13836 h 30393"/>
                    <a:gd name="connsiteX8" fmla="*/ 13277 w 24455"/>
                    <a:gd name="connsiteY8" fmla="*/ 13836 h 30393"/>
                    <a:gd name="connsiteX9" fmla="*/ 22763 w 24455"/>
                    <a:gd name="connsiteY9" fmla="*/ 15804 h 30393"/>
                    <a:gd name="connsiteX10" fmla="*/ 22763 w 24455"/>
                    <a:gd name="connsiteY10" fmla="*/ -712 h 30393"/>
                    <a:gd name="connsiteX11" fmla="*/ 18008 w 24455"/>
                    <a:gd name="connsiteY11" fmla="*/ -712 h 30393"/>
                    <a:gd name="connsiteX12" fmla="*/ 18008 w 24455"/>
                    <a:gd name="connsiteY12" fmla="*/ 3680 h 30393"/>
                    <a:gd name="connsiteX13" fmla="*/ 13947 w 24455"/>
                    <a:gd name="connsiteY13" fmla="*/ -207 h 30393"/>
                    <a:gd name="connsiteX14" fmla="*/ 8001 w 24455"/>
                    <a:gd name="connsiteY14" fmla="*/ -1464 h 30393"/>
                    <a:gd name="connsiteX15" fmla="*/ 930 w 24455"/>
                    <a:gd name="connsiteY15" fmla="*/ 1033 h 30393"/>
                    <a:gd name="connsiteX16" fmla="*/ -1692 w 24455"/>
                    <a:gd name="connsiteY16" fmla="*/ 7716 h 30393"/>
                    <a:gd name="connsiteX17" fmla="*/ 1575 w 24455"/>
                    <a:gd name="connsiteY17" fmla="*/ 15076 h 30393"/>
                    <a:gd name="connsiteX18" fmla="*/ 11334 w 24455"/>
                    <a:gd name="connsiteY18" fmla="*/ 17557 h 30393"/>
                    <a:gd name="connsiteX19" fmla="*/ 18008 w 24455"/>
                    <a:gd name="connsiteY19" fmla="*/ 17557 h 30393"/>
                    <a:gd name="connsiteX20" fmla="*/ 18008 w 24455"/>
                    <a:gd name="connsiteY20" fmla="*/ 18029 h 30393"/>
                    <a:gd name="connsiteX21" fmla="*/ 15849 w 24455"/>
                    <a:gd name="connsiteY21" fmla="*/ 23106 h 30393"/>
                    <a:gd name="connsiteX22" fmla="*/ 9787 w 24455"/>
                    <a:gd name="connsiteY22" fmla="*/ 24901 h 30393"/>
                    <a:gd name="connsiteX23" fmla="*/ 4949 w 24455"/>
                    <a:gd name="connsiteY23" fmla="*/ 24306 h 30393"/>
                    <a:gd name="connsiteX24" fmla="*/ 434 w 24455"/>
                    <a:gd name="connsiteY24" fmla="*/ 22519 h 30393"/>
                    <a:gd name="connsiteX25" fmla="*/ 434 w 24455"/>
                    <a:gd name="connsiteY25" fmla="*/ 26919 h 30393"/>
                    <a:gd name="connsiteX26" fmla="*/ 5495 w 24455"/>
                    <a:gd name="connsiteY26" fmla="*/ 28424 h 30393"/>
                    <a:gd name="connsiteX27" fmla="*/ 10275 w 24455"/>
                    <a:gd name="connsiteY27" fmla="*/ 28929 h 30393"/>
                    <a:gd name="connsiteX28" fmla="*/ 19662 w 24455"/>
                    <a:gd name="connsiteY28" fmla="*/ 25670 h 30393"/>
                    <a:gd name="connsiteX29" fmla="*/ 22763 w 24455"/>
                    <a:gd name="connsiteY29" fmla="*/ 1580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77" y="13836"/>
                      </a:moveTo>
                      <a:cubicBezTo>
                        <a:pt x="9434" y="13836"/>
                        <a:pt x="6771" y="13397"/>
                        <a:pt x="5288" y="12521"/>
                      </a:cubicBezTo>
                      <a:cubicBezTo>
                        <a:pt x="3805" y="11644"/>
                        <a:pt x="3064" y="10144"/>
                        <a:pt x="3064" y="8022"/>
                      </a:cubicBezTo>
                      <a:cubicBezTo>
                        <a:pt x="3064" y="6334"/>
                        <a:pt x="3620" y="4995"/>
                        <a:pt x="4734" y="4002"/>
                      </a:cubicBezTo>
                      <a:cubicBezTo>
                        <a:pt x="5848" y="3015"/>
                        <a:pt x="7359" y="2522"/>
                        <a:pt x="9266" y="2522"/>
                      </a:cubicBezTo>
                      <a:cubicBezTo>
                        <a:pt x="11907" y="2522"/>
                        <a:pt x="14024" y="3456"/>
                        <a:pt x="15618" y="5325"/>
                      </a:cubicBezTo>
                      <a:cubicBezTo>
                        <a:pt x="17211" y="7195"/>
                        <a:pt x="18008" y="9678"/>
                        <a:pt x="18008" y="12777"/>
                      </a:cubicBezTo>
                      <a:lnTo>
                        <a:pt x="18008" y="13836"/>
                      </a:lnTo>
                      <a:lnTo>
                        <a:pt x="13277" y="13836"/>
                      </a:lnTo>
                      <a:close/>
                      <a:moveTo>
                        <a:pt x="22763" y="15804"/>
                      </a:moveTo>
                      <a:lnTo>
                        <a:pt x="22763" y="-712"/>
                      </a:lnTo>
                      <a:lnTo>
                        <a:pt x="18008" y="-712"/>
                      </a:lnTo>
                      <a:lnTo>
                        <a:pt x="18008" y="3680"/>
                      </a:lnTo>
                      <a:cubicBezTo>
                        <a:pt x="16922" y="1926"/>
                        <a:pt x="15568" y="631"/>
                        <a:pt x="13947" y="-207"/>
                      </a:cubicBezTo>
                      <a:cubicBezTo>
                        <a:pt x="12326" y="-1045"/>
                        <a:pt x="10344" y="-1464"/>
                        <a:pt x="8001" y="-1464"/>
                      </a:cubicBezTo>
                      <a:cubicBezTo>
                        <a:pt x="5040" y="-1464"/>
                        <a:pt x="2683" y="-632"/>
                        <a:pt x="930" y="1033"/>
                      </a:cubicBezTo>
                      <a:cubicBezTo>
                        <a:pt x="-818" y="2698"/>
                        <a:pt x="-1692" y="4926"/>
                        <a:pt x="-1692" y="7716"/>
                      </a:cubicBezTo>
                      <a:cubicBezTo>
                        <a:pt x="-1692" y="10969"/>
                        <a:pt x="-603" y="13422"/>
                        <a:pt x="1575" y="15076"/>
                      </a:cubicBezTo>
                      <a:cubicBezTo>
                        <a:pt x="3758" y="16730"/>
                        <a:pt x="7011" y="17557"/>
                        <a:pt x="11334" y="17557"/>
                      </a:cubicBezTo>
                      <a:lnTo>
                        <a:pt x="18008" y="17557"/>
                      </a:lnTo>
                      <a:lnTo>
                        <a:pt x="18008" y="18029"/>
                      </a:lnTo>
                      <a:cubicBezTo>
                        <a:pt x="18008" y="20217"/>
                        <a:pt x="17288" y="21910"/>
                        <a:pt x="15849" y="23106"/>
                      </a:cubicBezTo>
                      <a:cubicBezTo>
                        <a:pt x="14410" y="24303"/>
                        <a:pt x="12390" y="24901"/>
                        <a:pt x="9787" y="24901"/>
                      </a:cubicBezTo>
                      <a:cubicBezTo>
                        <a:pt x="8133" y="24901"/>
                        <a:pt x="6521" y="24703"/>
                        <a:pt x="4949" y="24306"/>
                      </a:cubicBezTo>
                      <a:cubicBezTo>
                        <a:pt x="3383" y="23909"/>
                        <a:pt x="1878" y="23313"/>
                        <a:pt x="434" y="22519"/>
                      </a:cubicBezTo>
                      <a:lnTo>
                        <a:pt x="434" y="26919"/>
                      </a:lnTo>
                      <a:cubicBezTo>
                        <a:pt x="2170" y="27592"/>
                        <a:pt x="3857" y="28093"/>
                        <a:pt x="5495" y="28424"/>
                      </a:cubicBezTo>
                      <a:cubicBezTo>
                        <a:pt x="7133" y="28761"/>
                        <a:pt x="8726" y="28929"/>
                        <a:pt x="10275" y="28929"/>
                      </a:cubicBezTo>
                      <a:cubicBezTo>
                        <a:pt x="14465" y="28929"/>
                        <a:pt x="17594" y="27843"/>
                        <a:pt x="19662" y="25670"/>
                      </a:cubicBezTo>
                      <a:cubicBezTo>
                        <a:pt x="21729" y="23503"/>
                        <a:pt x="22763" y="20215"/>
                        <a:pt x="22763" y="158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5" name="Freeform: Shape 744">
                  <a:extLst>
                    <a:ext uri="{FF2B5EF4-FFF2-40B4-BE49-F238E27FC236}">
                      <a16:creationId xmlns:a16="http://schemas.microsoft.com/office/drawing/2014/main" id="{AFCAB91A-6ACE-4C97-A0C1-77EDC4BE8191}"/>
                    </a:ext>
                  </a:extLst>
                </p:cNvPr>
                <p:cNvSpPr/>
                <p:nvPr/>
              </p:nvSpPr>
              <p:spPr>
                <a:xfrm flipV="1">
                  <a:off x="4314628" y="2661494"/>
                  <a:ext cx="4755" cy="40218"/>
                </a:xfrm>
                <a:custGeom>
                  <a:avLst/>
                  <a:gdLst>
                    <a:gd name="connsiteX0" fmla="*/ -717 w 4755"/>
                    <a:gd name="connsiteY0" fmla="*/ 38068 h 40218"/>
                    <a:gd name="connsiteX1" fmla="*/ 4038 w 4755"/>
                    <a:gd name="connsiteY1" fmla="*/ 38068 h 40218"/>
                    <a:gd name="connsiteX2" fmla="*/ 4038 w 4755"/>
                    <a:gd name="connsiteY2" fmla="*/ -2150 h 40218"/>
                    <a:gd name="connsiteX3" fmla="*/ -717 w 4755"/>
                    <a:gd name="connsiteY3" fmla="*/ -2150 h 40218"/>
                    <a:gd name="connsiteX4" fmla="*/ -717 w 4755"/>
                    <a:gd name="connsiteY4" fmla="*/ 3806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17" y="38068"/>
                      </a:moveTo>
                      <a:lnTo>
                        <a:pt x="4038" y="38068"/>
                      </a:lnTo>
                      <a:lnTo>
                        <a:pt x="4038" y="-2150"/>
                      </a:lnTo>
                      <a:lnTo>
                        <a:pt x="-717" y="-2150"/>
                      </a:lnTo>
                      <a:lnTo>
                        <a:pt x="-717" y="380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6" name="Freeform: Shape 745">
                  <a:extLst>
                    <a:ext uri="{FF2B5EF4-FFF2-40B4-BE49-F238E27FC236}">
                      <a16:creationId xmlns:a16="http://schemas.microsoft.com/office/drawing/2014/main" id="{A2459115-579E-4490-A34C-25DF6C846224}"/>
                    </a:ext>
                  </a:extLst>
                </p:cNvPr>
                <p:cNvSpPr/>
                <p:nvPr/>
              </p:nvSpPr>
              <p:spPr>
                <a:xfrm flipV="1">
                  <a:off x="4328846" y="2672072"/>
                  <a:ext cx="24240" cy="30393"/>
                </a:xfrm>
                <a:custGeom>
                  <a:avLst/>
                  <a:gdLst>
                    <a:gd name="connsiteX0" fmla="*/ -1834 w 24240"/>
                    <a:gd name="connsiteY0" fmla="*/ 10709 h 30393"/>
                    <a:gd name="connsiteX1" fmla="*/ -1834 w 24240"/>
                    <a:gd name="connsiteY1" fmla="*/ 28234 h 30393"/>
                    <a:gd name="connsiteX2" fmla="*/ 2922 w 24240"/>
                    <a:gd name="connsiteY2" fmla="*/ 28234 h 30393"/>
                    <a:gd name="connsiteX3" fmla="*/ 2922 w 24240"/>
                    <a:gd name="connsiteY3" fmla="*/ 10891 h 30393"/>
                    <a:gd name="connsiteX4" fmla="*/ 4518 w 24240"/>
                    <a:gd name="connsiteY4" fmla="*/ 4722 h 30393"/>
                    <a:gd name="connsiteX5" fmla="*/ 9331 w 24240"/>
                    <a:gd name="connsiteY5" fmla="*/ 2671 h 30393"/>
                    <a:gd name="connsiteX6" fmla="*/ 15410 w 24240"/>
                    <a:gd name="connsiteY6" fmla="*/ 5127 h 30393"/>
                    <a:gd name="connsiteX7" fmla="*/ 17651 w 24240"/>
                    <a:gd name="connsiteY7" fmla="*/ 11826 h 30393"/>
                    <a:gd name="connsiteX8" fmla="*/ 17651 w 24240"/>
                    <a:gd name="connsiteY8" fmla="*/ 28234 h 30393"/>
                    <a:gd name="connsiteX9" fmla="*/ 22406 w 24240"/>
                    <a:gd name="connsiteY9" fmla="*/ 28234 h 30393"/>
                    <a:gd name="connsiteX10" fmla="*/ 22406 w 24240"/>
                    <a:gd name="connsiteY10" fmla="*/ -712 h 30393"/>
                    <a:gd name="connsiteX11" fmla="*/ 17651 w 24240"/>
                    <a:gd name="connsiteY11" fmla="*/ -712 h 30393"/>
                    <a:gd name="connsiteX12" fmla="*/ 17651 w 24240"/>
                    <a:gd name="connsiteY12" fmla="*/ 3738 h 30393"/>
                    <a:gd name="connsiteX13" fmla="*/ 13632 w 24240"/>
                    <a:gd name="connsiteY13" fmla="*/ -182 h 30393"/>
                    <a:gd name="connsiteX14" fmla="*/ 8322 w 24240"/>
                    <a:gd name="connsiteY14" fmla="*/ -1464 h 30393"/>
                    <a:gd name="connsiteX15" fmla="*/ 747 w 24240"/>
                    <a:gd name="connsiteY15" fmla="*/ 1637 h 30393"/>
                    <a:gd name="connsiteX16" fmla="*/ -1834 w 24240"/>
                    <a:gd name="connsiteY16" fmla="*/ 10709 h 30393"/>
                    <a:gd name="connsiteX17" fmla="*/ 10133 w 24240"/>
                    <a:gd name="connsiteY17" fmla="*/ 28929 h 30393"/>
                    <a:gd name="connsiteX18" fmla="*/ 10133 w 24240"/>
                    <a:gd name="connsiteY18" fmla="*/ 2892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34" y="10709"/>
                      </a:moveTo>
                      <a:lnTo>
                        <a:pt x="-1834" y="28234"/>
                      </a:lnTo>
                      <a:lnTo>
                        <a:pt x="2922" y="28234"/>
                      </a:lnTo>
                      <a:lnTo>
                        <a:pt x="2922" y="10891"/>
                      </a:lnTo>
                      <a:cubicBezTo>
                        <a:pt x="2922" y="8151"/>
                        <a:pt x="3454" y="6095"/>
                        <a:pt x="4518" y="4722"/>
                      </a:cubicBezTo>
                      <a:cubicBezTo>
                        <a:pt x="5587" y="3354"/>
                        <a:pt x="7192" y="2671"/>
                        <a:pt x="9331" y="2671"/>
                      </a:cubicBezTo>
                      <a:cubicBezTo>
                        <a:pt x="11895" y="2671"/>
                        <a:pt x="13921" y="3489"/>
                        <a:pt x="15410" y="5127"/>
                      </a:cubicBezTo>
                      <a:cubicBezTo>
                        <a:pt x="16904" y="6765"/>
                        <a:pt x="17651" y="8997"/>
                        <a:pt x="17651" y="11826"/>
                      </a:cubicBezTo>
                      <a:lnTo>
                        <a:pt x="17651" y="28234"/>
                      </a:lnTo>
                      <a:lnTo>
                        <a:pt x="22406" y="28234"/>
                      </a:lnTo>
                      <a:lnTo>
                        <a:pt x="22406" y="-712"/>
                      </a:lnTo>
                      <a:lnTo>
                        <a:pt x="17651" y="-712"/>
                      </a:lnTo>
                      <a:lnTo>
                        <a:pt x="17651" y="3738"/>
                      </a:lnTo>
                      <a:cubicBezTo>
                        <a:pt x="16499" y="1979"/>
                        <a:pt x="15159" y="672"/>
                        <a:pt x="13632" y="-182"/>
                      </a:cubicBezTo>
                      <a:cubicBezTo>
                        <a:pt x="12110" y="-1037"/>
                        <a:pt x="10340" y="-1464"/>
                        <a:pt x="8322" y="-1464"/>
                      </a:cubicBezTo>
                      <a:cubicBezTo>
                        <a:pt x="4997" y="-1464"/>
                        <a:pt x="2472" y="-431"/>
                        <a:pt x="747" y="1637"/>
                      </a:cubicBezTo>
                      <a:cubicBezTo>
                        <a:pt x="-974" y="3705"/>
                        <a:pt x="-1834" y="6729"/>
                        <a:pt x="-1834" y="10709"/>
                      </a:cubicBezTo>
                      <a:close/>
                      <a:moveTo>
                        <a:pt x="10133" y="28929"/>
                      </a:moveTo>
                      <a:lnTo>
                        <a:pt x="10133" y="289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7" name="Freeform: Shape 746">
                  <a:extLst>
                    <a:ext uri="{FF2B5EF4-FFF2-40B4-BE49-F238E27FC236}">
                      <a16:creationId xmlns:a16="http://schemas.microsoft.com/office/drawing/2014/main" id="{537893D3-ED95-4A4C-BF49-3D65539E3066}"/>
                    </a:ext>
                  </a:extLst>
                </p:cNvPr>
                <p:cNvSpPr/>
                <p:nvPr/>
              </p:nvSpPr>
              <p:spPr>
                <a:xfrm flipV="1">
                  <a:off x="4360812" y="2672072"/>
                  <a:ext cx="26828" cy="30393"/>
                </a:xfrm>
                <a:custGeom>
                  <a:avLst/>
                  <a:gdLst>
                    <a:gd name="connsiteX0" fmla="*/ 25033 w 26828"/>
                    <a:gd name="connsiteY0" fmla="*/ 14952 h 30393"/>
                    <a:gd name="connsiteX1" fmla="*/ 25033 w 26828"/>
                    <a:gd name="connsiteY1" fmla="*/ 12628 h 30393"/>
                    <a:gd name="connsiteX2" fmla="*/ 3166 w 26828"/>
                    <a:gd name="connsiteY2" fmla="*/ 12628 h 30393"/>
                    <a:gd name="connsiteX3" fmla="*/ 6127 w 26828"/>
                    <a:gd name="connsiteY3" fmla="*/ 5144 h 30393"/>
                    <a:gd name="connsiteX4" fmla="*/ 13504 w 26828"/>
                    <a:gd name="connsiteY4" fmla="*/ 2572 h 30393"/>
                    <a:gd name="connsiteX5" fmla="*/ 18814 w 26828"/>
                    <a:gd name="connsiteY5" fmla="*/ 3241 h 30393"/>
                    <a:gd name="connsiteX6" fmla="*/ 23925 w 26828"/>
                    <a:gd name="connsiteY6" fmla="*/ 5259 h 30393"/>
                    <a:gd name="connsiteX7" fmla="*/ 23925 w 26828"/>
                    <a:gd name="connsiteY7" fmla="*/ 760 h 30393"/>
                    <a:gd name="connsiteX8" fmla="*/ 18673 w 26828"/>
                    <a:gd name="connsiteY8" fmla="*/ -894 h 30393"/>
                    <a:gd name="connsiteX9" fmla="*/ 13223 w 26828"/>
                    <a:gd name="connsiteY9" fmla="*/ -1464 h 30393"/>
                    <a:gd name="connsiteX10" fmla="*/ 2248 w 26828"/>
                    <a:gd name="connsiteY10" fmla="*/ 2563 h 30393"/>
                    <a:gd name="connsiteX11" fmla="*/ -1796 w 26828"/>
                    <a:gd name="connsiteY11" fmla="*/ 13480 h 30393"/>
                    <a:gd name="connsiteX12" fmla="*/ 2042 w 26828"/>
                    <a:gd name="connsiteY12" fmla="*/ 24752 h 30393"/>
                    <a:gd name="connsiteX13" fmla="*/ 12396 w 26828"/>
                    <a:gd name="connsiteY13" fmla="*/ 28929 h 30393"/>
                    <a:gd name="connsiteX14" fmla="*/ 21634 w 26828"/>
                    <a:gd name="connsiteY14" fmla="*/ 25166 h 30393"/>
                    <a:gd name="connsiteX15" fmla="*/ 25033 w 26828"/>
                    <a:gd name="connsiteY15" fmla="*/ 14952 h 30393"/>
                    <a:gd name="connsiteX16" fmla="*/ 20277 w 26828"/>
                    <a:gd name="connsiteY16" fmla="*/ 16350 h 30393"/>
                    <a:gd name="connsiteX17" fmla="*/ 18094 w 26828"/>
                    <a:gd name="connsiteY17" fmla="*/ 22569 h 30393"/>
                    <a:gd name="connsiteX18" fmla="*/ 12446 w 26828"/>
                    <a:gd name="connsiteY18" fmla="*/ 24901 h 30393"/>
                    <a:gd name="connsiteX19" fmla="*/ 6077 w 26828"/>
                    <a:gd name="connsiteY19" fmla="*/ 22652 h 30393"/>
                    <a:gd name="connsiteX20" fmla="*/ 3324 w 26828"/>
                    <a:gd name="connsiteY20" fmla="*/ 16317 h 30393"/>
                    <a:gd name="connsiteX21" fmla="*/ 20277 w 26828"/>
                    <a:gd name="connsiteY21" fmla="*/ 163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33" y="14952"/>
                      </a:moveTo>
                      <a:lnTo>
                        <a:pt x="25033" y="12628"/>
                      </a:lnTo>
                      <a:lnTo>
                        <a:pt x="3166" y="12628"/>
                      </a:lnTo>
                      <a:cubicBezTo>
                        <a:pt x="3376" y="9353"/>
                        <a:pt x="4363" y="6858"/>
                        <a:pt x="6127" y="5144"/>
                      </a:cubicBezTo>
                      <a:cubicBezTo>
                        <a:pt x="7891" y="3429"/>
                        <a:pt x="10350" y="2572"/>
                        <a:pt x="13504" y="2572"/>
                      </a:cubicBezTo>
                      <a:cubicBezTo>
                        <a:pt x="15329" y="2572"/>
                        <a:pt x="17099" y="2795"/>
                        <a:pt x="18814" y="3241"/>
                      </a:cubicBezTo>
                      <a:cubicBezTo>
                        <a:pt x="20528" y="3688"/>
                        <a:pt x="22232" y="4361"/>
                        <a:pt x="23925" y="5259"/>
                      </a:cubicBezTo>
                      <a:lnTo>
                        <a:pt x="23925" y="760"/>
                      </a:lnTo>
                      <a:cubicBezTo>
                        <a:pt x="22215" y="38"/>
                        <a:pt x="20465" y="-513"/>
                        <a:pt x="18673" y="-894"/>
                      </a:cubicBezTo>
                      <a:cubicBezTo>
                        <a:pt x="16881" y="-1274"/>
                        <a:pt x="15064" y="-1464"/>
                        <a:pt x="13223" y="-1464"/>
                      </a:cubicBezTo>
                      <a:cubicBezTo>
                        <a:pt x="8603" y="-1464"/>
                        <a:pt x="4944" y="-122"/>
                        <a:pt x="2248" y="2563"/>
                      </a:cubicBezTo>
                      <a:cubicBezTo>
                        <a:pt x="-448" y="5254"/>
                        <a:pt x="-1796" y="8893"/>
                        <a:pt x="-1796" y="13480"/>
                      </a:cubicBezTo>
                      <a:cubicBezTo>
                        <a:pt x="-1796" y="18216"/>
                        <a:pt x="-517" y="21973"/>
                        <a:pt x="2042" y="24752"/>
                      </a:cubicBezTo>
                      <a:cubicBezTo>
                        <a:pt x="4600" y="27537"/>
                        <a:pt x="8051" y="28929"/>
                        <a:pt x="12396" y="28929"/>
                      </a:cubicBezTo>
                      <a:cubicBezTo>
                        <a:pt x="16288" y="28929"/>
                        <a:pt x="19368" y="27674"/>
                        <a:pt x="21634" y="25166"/>
                      </a:cubicBezTo>
                      <a:cubicBezTo>
                        <a:pt x="23900" y="22663"/>
                        <a:pt x="25033" y="19258"/>
                        <a:pt x="25033" y="14952"/>
                      </a:cubicBezTo>
                      <a:close/>
                      <a:moveTo>
                        <a:pt x="20277" y="16350"/>
                      </a:moveTo>
                      <a:cubicBezTo>
                        <a:pt x="20244" y="18947"/>
                        <a:pt x="19517" y="21020"/>
                        <a:pt x="18094" y="22569"/>
                      </a:cubicBezTo>
                      <a:cubicBezTo>
                        <a:pt x="16672" y="24124"/>
                        <a:pt x="14789" y="24901"/>
                        <a:pt x="12446" y="24901"/>
                      </a:cubicBezTo>
                      <a:cubicBezTo>
                        <a:pt x="9794" y="24901"/>
                        <a:pt x="7671" y="24151"/>
                        <a:pt x="6077" y="22652"/>
                      </a:cubicBezTo>
                      <a:cubicBezTo>
                        <a:pt x="4484" y="21152"/>
                        <a:pt x="3566" y="19040"/>
                        <a:pt x="3324" y="16317"/>
                      </a:cubicBezTo>
                      <a:lnTo>
                        <a:pt x="20277" y="163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8" name="Freeform: Shape 747">
                  <a:extLst>
                    <a:ext uri="{FF2B5EF4-FFF2-40B4-BE49-F238E27FC236}">
                      <a16:creationId xmlns:a16="http://schemas.microsoft.com/office/drawing/2014/main" id="{84E956ED-A086-4CBE-A4F0-06123F139CC1}"/>
                    </a:ext>
                  </a:extLst>
                </p:cNvPr>
                <p:cNvSpPr/>
                <p:nvPr/>
              </p:nvSpPr>
              <p:spPr>
                <a:xfrm flipV="1">
                  <a:off x="4390457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9" name="Freeform: Shape 748">
                  <a:extLst>
                    <a:ext uri="{FF2B5EF4-FFF2-40B4-BE49-F238E27FC236}">
                      <a16:creationId xmlns:a16="http://schemas.microsoft.com/office/drawing/2014/main" id="{246AAD85-4CF5-4599-8C8F-D130B39F8DE6}"/>
                    </a:ext>
                  </a:extLst>
                </p:cNvPr>
                <p:cNvSpPr/>
                <p:nvPr/>
              </p:nvSpPr>
              <p:spPr>
                <a:xfrm flipV="1">
                  <a:off x="4412889" y="2677679"/>
                  <a:ext cx="33130" cy="14936"/>
                </a:xfrm>
                <a:custGeom>
                  <a:avLst/>
                  <a:gdLst>
                    <a:gd name="connsiteX0" fmla="*/ -2496 w 33130"/>
                    <a:gd name="connsiteY0" fmla="*/ 13215 h 14936"/>
                    <a:gd name="connsiteX1" fmla="*/ 30635 w 33130"/>
                    <a:gd name="connsiteY1" fmla="*/ 13215 h 14936"/>
                    <a:gd name="connsiteX2" fmla="*/ 30635 w 33130"/>
                    <a:gd name="connsiteY2" fmla="*/ 8873 h 14936"/>
                    <a:gd name="connsiteX3" fmla="*/ -2496 w 33130"/>
                    <a:gd name="connsiteY3" fmla="*/ 8873 h 14936"/>
                    <a:gd name="connsiteX4" fmla="*/ -2496 w 33130"/>
                    <a:gd name="connsiteY4" fmla="*/ 13215 h 14936"/>
                    <a:gd name="connsiteX5" fmla="*/ -2496 w 33130"/>
                    <a:gd name="connsiteY5" fmla="*/ 2670 h 14936"/>
                    <a:gd name="connsiteX6" fmla="*/ 30635 w 33130"/>
                    <a:gd name="connsiteY6" fmla="*/ 2670 h 14936"/>
                    <a:gd name="connsiteX7" fmla="*/ 30635 w 33130"/>
                    <a:gd name="connsiteY7" fmla="*/ -1721 h 14936"/>
                    <a:gd name="connsiteX8" fmla="*/ -2496 w 33130"/>
                    <a:gd name="connsiteY8" fmla="*/ -1721 h 14936"/>
                    <a:gd name="connsiteX9" fmla="*/ -2496 w 33130"/>
                    <a:gd name="connsiteY9" fmla="*/ 267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96" y="13215"/>
                      </a:moveTo>
                      <a:lnTo>
                        <a:pt x="30635" y="13215"/>
                      </a:lnTo>
                      <a:lnTo>
                        <a:pt x="30635" y="8873"/>
                      </a:lnTo>
                      <a:lnTo>
                        <a:pt x="-2496" y="8873"/>
                      </a:lnTo>
                      <a:lnTo>
                        <a:pt x="-2496" y="13215"/>
                      </a:lnTo>
                      <a:close/>
                      <a:moveTo>
                        <a:pt x="-2496" y="2670"/>
                      </a:moveTo>
                      <a:lnTo>
                        <a:pt x="30635" y="2670"/>
                      </a:lnTo>
                      <a:lnTo>
                        <a:pt x="30635" y="-1721"/>
                      </a:lnTo>
                      <a:lnTo>
                        <a:pt x="-2496" y="-1721"/>
                      </a:lnTo>
                      <a:lnTo>
                        <a:pt x="-2496" y="26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0" name="Freeform: Shape 749">
                  <a:extLst>
                    <a:ext uri="{FF2B5EF4-FFF2-40B4-BE49-F238E27FC236}">
                      <a16:creationId xmlns:a16="http://schemas.microsoft.com/office/drawing/2014/main" id="{773A2EC9-F14E-4583-B70E-2FA430704DDA}"/>
                    </a:ext>
                  </a:extLst>
                </p:cNvPr>
                <p:cNvSpPr/>
                <p:nvPr/>
              </p:nvSpPr>
              <p:spPr>
                <a:xfrm flipV="1">
                  <a:off x="4451631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1" name="Freeform: Shape 750">
                  <a:extLst>
                    <a:ext uri="{FF2B5EF4-FFF2-40B4-BE49-F238E27FC236}">
                      <a16:creationId xmlns:a16="http://schemas.microsoft.com/office/drawing/2014/main" id="{4BACEAE4-1532-467F-8D1F-3B1E4A6DBF6D}"/>
                    </a:ext>
                  </a:extLst>
                </p:cNvPr>
                <p:cNvSpPr/>
                <p:nvPr/>
              </p:nvSpPr>
              <p:spPr>
                <a:xfrm flipV="1">
                  <a:off x="4472045" y="2662429"/>
                  <a:ext cx="26464" cy="40036"/>
                </a:xfrm>
                <a:custGeom>
                  <a:avLst/>
                  <a:gdLst>
                    <a:gd name="connsiteX0" fmla="*/ 11389 w 26464"/>
                    <a:gd name="connsiteY0" fmla="*/ 17032 h 40036"/>
                    <a:gd name="connsiteX1" fmla="*/ 5534 w 26464"/>
                    <a:gd name="connsiteY1" fmla="*/ 15038 h 40036"/>
                    <a:gd name="connsiteX2" fmla="*/ 3408 w 26464"/>
                    <a:gd name="connsiteY2" fmla="*/ 9564 h 40036"/>
                    <a:gd name="connsiteX3" fmla="*/ 5534 w 26464"/>
                    <a:gd name="connsiteY3" fmla="*/ 4080 h 40036"/>
                    <a:gd name="connsiteX4" fmla="*/ 11389 w 26464"/>
                    <a:gd name="connsiteY4" fmla="*/ 2087 h 40036"/>
                    <a:gd name="connsiteX5" fmla="*/ 17253 w 26464"/>
                    <a:gd name="connsiteY5" fmla="*/ 4089 h 40036"/>
                    <a:gd name="connsiteX6" fmla="*/ 19403 w 26464"/>
                    <a:gd name="connsiteY6" fmla="*/ 9564 h 40036"/>
                    <a:gd name="connsiteX7" fmla="*/ 17269 w 26464"/>
                    <a:gd name="connsiteY7" fmla="*/ 15038 h 40036"/>
                    <a:gd name="connsiteX8" fmla="*/ 11389 w 26464"/>
                    <a:gd name="connsiteY8" fmla="*/ 17032 h 40036"/>
                    <a:gd name="connsiteX9" fmla="*/ 6171 w 26464"/>
                    <a:gd name="connsiteY9" fmla="*/ 19248 h 40036"/>
                    <a:gd name="connsiteX10" fmla="*/ 936 w 26464"/>
                    <a:gd name="connsiteY10" fmla="*/ 22374 h 40036"/>
                    <a:gd name="connsiteX11" fmla="*/ -933 w 26464"/>
                    <a:gd name="connsiteY11" fmla="*/ 27990 h 40036"/>
                    <a:gd name="connsiteX12" fmla="*/ 2358 w 26464"/>
                    <a:gd name="connsiteY12" fmla="*/ 35300 h 40036"/>
                    <a:gd name="connsiteX13" fmla="*/ 11389 w 26464"/>
                    <a:gd name="connsiteY13" fmla="*/ 37988 h 40036"/>
                    <a:gd name="connsiteX14" fmla="*/ 20437 w 26464"/>
                    <a:gd name="connsiteY14" fmla="*/ 35300 h 40036"/>
                    <a:gd name="connsiteX15" fmla="*/ 23720 w 26464"/>
                    <a:gd name="connsiteY15" fmla="*/ 27990 h 40036"/>
                    <a:gd name="connsiteX16" fmla="*/ 21843 w 26464"/>
                    <a:gd name="connsiteY16" fmla="*/ 22374 h 40036"/>
                    <a:gd name="connsiteX17" fmla="*/ 16641 w 26464"/>
                    <a:gd name="connsiteY17" fmla="*/ 19248 h 40036"/>
                    <a:gd name="connsiteX18" fmla="*/ 22513 w 26464"/>
                    <a:gd name="connsiteY18" fmla="*/ 15808 h 40036"/>
                    <a:gd name="connsiteX19" fmla="*/ 24622 w 26464"/>
                    <a:gd name="connsiteY19" fmla="*/ 9564 h 40036"/>
                    <a:gd name="connsiteX20" fmla="*/ 21198 w 26464"/>
                    <a:gd name="connsiteY20" fmla="*/ 946 h 40036"/>
                    <a:gd name="connsiteX21" fmla="*/ 11389 w 26464"/>
                    <a:gd name="connsiteY21" fmla="*/ -2048 h 40036"/>
                    <a:gd name="connsiteX22" fmla="*/ 1581 w 26464"/>
                    <a:gd name="connsiteY22" fmla="*/ 946 h 40036"/>
                    <a:gd name="connsiteX23" fmla="*/ -1843 w 26464"/>
                    <a:gd name="connsiteY23" fmla="*/ 9564 h 40036"/>
                    <a:gd name="connsiteX24" fmla="*/ 274 w 26464"/>
                    <a:gd name="connsiteY24" fmla="*/ 15808 h 40036"/>
                    <a:gd name="connsiteX25" fmla="*/ 6171 w 26464"/>
                    <a:gd name="connsiteY25" fmla="*/ 19248 h 40036"/>
                    <a:gd name="connsiteX26" fmla="*/ 4260 w 26464"/>
                    <a:gd name="connsiteY26" fmla="*/ 27493 h 40036"/>
                    <a:gd name="connsiteX27" fmla="*/ 6129 w 26464"/>
                    <a:gd name="connsiteY27" fmla="*/ 22821 h 40036"/>
                    <a:gd name="connsiteX28" fmla="*/ 11389 w 26464"/>
                    <a:gd name="connsiteY28" fmla="*/ 21142 h 40036"/>
                    <a:gd name="connsiteX29" fmla="*/ 16649 w 26464"/>
                    <a:gd name="connsiteY29" fmla="*/ 22821 h 40036"/>
                    <a:gd name="connsiteX30" fmla="*/ 18551 w 26464"/>
                    <a:gd name="connsiteY30" fmla="*/ 27493 h 40036"/>
                    <a:gd name="connsiteX31" fmla="*/ 16649 w 26464"/>
                    <a:gd name="connsiteY31" fmla="*/ 32174 h 40036"/>
                    <a:gd name="connsiteX32" fmla="*/ 11389 w 26464"/>
                    <a:gd name="connsiteY32" fmla="*/ 33853 h 40036"/>
                    <a:gd name="connsiteX33" fmla="*/ 6129 w 26464"/>
                    <a:gd name="connsiteY33" fmla="*/ 32174 h 40036"/>
                    <a:gd name="connsiteX34" fmla="*/ 4260 w 26464"/>
                    <a:gd name="connsiteY34" fmla="*/ 2749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389" y="17032"/>
                      </a:moveTo>
                      <a:cubicBezTo>
                        <a:pt x="8908" y="17032"/>
                        <a:pt x="6956" y="16367"/>
                        <a:pt x="5534" y="15038"/>
                      </a:cubicBezTo>
                      <a:cubicBezTo>
                        <a:pt x="4117" y="13710"/>
                        <a:pt x="3408" y="11885"/>
                        <a:pt x="3408" y="9564"/>
                      </a:cubicBezTo>
                      <a:cubicBezTo>
                        <a:pt x="3408" y="7237"/>
                        <a:pt x="4117" y="5409"/>
                        <a:pt x="5534" y="4080"/>
                      </a:cubicBezTo>
                      <a:cubicBezTo>
                        <a:pt x="6956" y="2752"/>
                        <a:pt x="8908" y="2087"/>
                        <a:pt x="11389" y="2087"/>
                      </a:cubicBezTo>
                      <a:cubicBezTo>
                        <a:pt x="13870" y="2087"/>
                        <a:pt x="15825" y="2754"/>
                        <a:pt x="17253" y="4089"/>
                      </a:cubicBezTo>
                      <a:cubicBezTo>
                        <a:pt x="18686" y="5428"/>
                        <a:pt x="19403" y="7253"/>
                        <a:pt x="19403" y="9564"/>
                      </a:cubicBezTo>
                      <a:cubicBezTo>
                        <a:pt x="19403" y="11885"/>
                        <a:pt x="18692" y="13710"/>
                        <a:pt x="17269" y="15038"/>
                      </a:cubicBezTo>
                      <a:cubicBezTo>
                        <a:pt x="15852" y="16367"/>
                        <a:pt x="13892" y="17032"/>
                        <a:pt x="11389" y="17032"/>
                      </a:cubicBezTo>
                      <a:close/>
                      <a:moveTo>
                        <a:pt x="6171" y="19248"/>
                      </a:moveTo>
                      <a:cubicBezTo>
                        <a:pt x="3932" y="19799"/>
                        <a:pt x="2187" y="20841"/>
                        <a:pt x="936" y="22374"/>
                      </a:cubicBezTo>
                      <a:cubicBezTo>
                        <a:pt x="-310" y="23912"/>
                        <a:pt x="-933" y="25784"/>
                        <a:pt x="-933" y="27990"/>
                      </a:cubicBezTo>
                      <a:cubicBezTo>
                        <a:pt x="-933" y="31072"/>
                        <a:pt x="164" y="33509"/>
                        <a:pt x="2358" y="35300"/>
                      </a:cubicBezTo>
                      <a:cubicBezTo>
                        <a:pt x="4558" y="37092"/>
                        <a:pt x="7568" y="37988"/>
                        <a:pt x="11389" y="37988"/>
                      </a:cubicBezTo>
                      <a:cubicBezTo>
                        <a:pt x="15232" y="37988"/>
                        <a:pt x="18248" y="37092"/>
                        <a:pt x="20437" y="35300"/>
                      </a:cubicBezTo>
                      <a:cubicBezTo>
                        <a:pt x="22626" y="33509"/>
                        <a:pt x="23720" y="31072"/>
                        <a:pt x="23720" y="27990"/>
                      </a:cubicBezTo>
                      <a:cubicBezTo>
                        <a:pt x="23720" y="25784"/>
                        <a:pt x="23094" y="23912"/>
                        <a:pt x="21843" y="22374"/>
                      </a:cubicBezTo>
                      <a:cubicBezTo>
                        <a:pt x="20597" y="20841"/>
                        <a:pt x="18863" y="19799"/>
                        <a:pt x="16641" y="19248"/>
                      </a:cubicBezTo>
                      <a:cubicBezTo>
                        <a:pt x="19155" y="18664"/>
                        <a:pt x="21112" y="17517"/>
                        <a:pt x="22513" y="15808"/>
                      </a:cubicBezTo>
                      <a:cubicBezTo>
                        <a:pt x="23919" y="14104"/>
                        <a:pt x="24622" y="12023"/>
                        <a:pt x="24622" y="9564"/>
                      </a:cubicBezTo>
                      <a:cubicBezTo>
                        <a:pt x="24622" y="5820"/>
                        <a:pt x="23480" y="2947"/>
                        <a:pt x="21198" y="946"/>
                      </a:cubicBezTo>
                      <a:cubicBezTo>
                        <a:pt x="18915" y="-1050"/>
                        <a:pt x="15646" y="-2048"/>
                        <a:pt x="11389" y="-2048"/>
                      </a:cubicBezTo>
                      <a:cubicBezTo>
                        <a:pt x="7138" y="-2048"/>
                        <a:pt x="3869" y="-1050"/>
                        <a:pt x="1581" y="946"/>
                      </a:cubicBezTo>
                      <a:cubicBezTo>
                        <a:pt x="-702" y="2947"/>
                        <a:pt x="-1843" y="5820"/>
                        <a:pt x="-1843" y="9564"/>
                      </a:cubicBezTo>
                      <a:cubicBezTo>
                        <a:pt x="-1843" y="12023"/>
                        <a:pt x="-1137" y="14104"/>
                        <a:pt x="274" y="15808"/>
                      </a:cubicBezTo>
                      <a:cubicBezTo>
                        <a:pt x="1691" y="17517"/>
                        <a:pt x="3657" y="18664"/>
                        <a:pt x="6171" y="19248"/>
                      </a:cubicBezTo>
                      <a:close/>
                      <a:moveTo>
                        <a:pt x="4260" y="27493"/>
                      </a:moveTo>
                      <a:cubicBezTo>
                        <a:pt x="4260" y="25498"/>
                        <a:pt x="4883" y="23940"/>
                        <a:pt x="6129" y="22821"/>
                      </a:cubicBezTo>
                      <a:cubicBezTo>
                        <a:pt x="7381" y="21701"/>
                        <a:pt x="9134" y="21142"/>
                        <a:pt x="11389" y="21142"/>
                      </a:cubicBezTo>
                      <a:cubicBezTo>
                        <a:pt x="13633" y="21142"/>
                        <a:pt x="15387" y="21701"/>
                        <a:pt x="16649" y="22821"/>
                      </a:cubicBezTo>
                      <a:cubicBezTo>
                        <a:pt x="17917" y="23940"/>
                        <a:pt x="18551" y="25498"/>
                        <a:pt x="18551" y="27493"/>
                      </a:cubicBezTo>
                      <a:cubicBezTo>
                        <a:pt x="18551" y="29495"/>
                        <a:pt x="17917" y="31055"/>
                        <a:pt x="16649" y="32174"/>
                      </a:cubicBezTo>
                      <a:cubicBezTo>
                        <a:pt x="15387" y="33294"/>
                        <a:pt x="13633" y="33853"/>
                        <a:pt x="11389" y="33853"/>
                      </a:cubicBezTo>
                      <a:cubicBezTo>
                        <a:pt x="9134" y="33853"/>
                        <a:pt x="7381" y="33294"/>
                        <a:pt x="6129" y="32174"/>
                      </a:cubicBezTo>
                      <a:cubicBezTo>
                        <a:pt x="4883" y="31055"/>
                        <a:pt x="4260" y="29495"/>
                        <a:pt x="4260" y="2749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2" name="Freeform: Shape 751">
                  <a:extLst>
                    <a:ext uri="{FF2B5EF4-FFF2-40B4-BE49-F238E27FC236}">
                      <a16:creationId xmlns:a16="http://schemas.microsoft.com/office/drawing/2014/main" id="{AB1EC677-ECE1-4A50-A713-19C618DD4F74}"/>
                    </a:ext>
                  </a:extLst>
                </p:cNvPr>
                <p:cNvSpPr/>
                <p:nvPr/>
              </p:nvSpPr>
              <p:spPr>
                <a:xfrm flipV="1">
                  <a:off x="4507788" y="2695146"/>
                  <a:ext cx="5458" cy="6566"/>
                </a:xfrm>
                <a:custGeom>
                  <a:avLst/>
                  <a:gdLst>
                    <a:gd name="connsiteX0" fmla="*/ -820 w 5458"/>
                    <a:gd name="connsiteY0" fmla="*/ 6453 h 6566"/>
                    <a:gd name="connsiteX1" fmla="*/ 4638 w 5458"/>
                    <a:gd name="connsiteY1" fmla="*/ 6453 h 6566"/>
                    <a:gd name="connsiteX2" fmla="*/ 4638 w 5458"/>
                    <a:gd name="connsiteY2" fmla="*/ -114 h 6566"/>
                    <a:gd name="connsiteX3" fmla="*/ -820 w 5458"/>
                    <a:gd name="connsiteY3" fmla="*/ -114 h 6566"/>
                    <a:gd name="connsiteX4" fmla="*/ -820 w 5458"/>
                    <a:gd name="connsiteY4" fmla="*/ 6453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20" y="6453"/>
                      </a:moveTo>
                      <a:lnTo>
                        <a:pt x="4638" y="6453"/>
                      </a:lnTo>
                      <a:lnTo>
                        <a:pt x="4638" y="-114"/>
                      </a:lnTo>
                      <a:lnTo>
                        <a:pt x="-820" y="-114"/>
                      </a:lnTo>
                      <a:lnTo>
                        <a:pt x="-820" y="64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3" name="Freeform: Shape 752">
                  <a:extLst>
                    <a:ext uri="{FF2B5EF4-FFF2-40B4-BE49-F238E27FC236}">
                      <a16:creationId xmlns:a16="http://schemas.microsoft.com/office/drawing/2014/main" id="{A2BA7163-1C28-48C4-88C9-3518650A030D}"/>
                    </a:ext>
                  </a:extLst>
                </p:cNvPr>
                <p:cNvSpPr/>
                <p:nvPr/>
              </p:nvSpPr>
              <p:spPr>
                <a:xfrm flipV="1">
                  <a:off x="4524770" y="2663123"/>
                  <a:ext cx="22974" cy="38588"/>
                </a:xfrm>
                <a:custGeom>
                  <a:avLst/>
                  <a:gdLst>
                    <a:gd name="connsiteX0" fmla="*/ -1143 w 22974"/>
                    <a:gd name="connsiteY0" fmla="*/ 2340 h 38588"/>
                    <a:gd name="connsiteX1" fmla="*/ 7383 w 22974"/>
                    <a:gd name="connsiteY1" fmla="*/ 2340 h 38588"/>
                    <a:gd name="connsiteX2" fmla="*/ 7383 w 22974"/>
                    <a:gd name="connsiteY2" fmla="*/ 31782 h 38588"/>
                    <a:gd name="connsiteX3" fmla="*/ -1896 w 22974"/>
                    <a:gd name="connsiteY3" fmla="*/ 29921 h 38588"/>
                    <a:gd name="connsiteX4" fmla="*/ -1896 w 22974"/>
                    <a:gd name="connsiteY4" fmla="*/ 34677 h 38588"/>
                    <a:gd name="connsiteX5" fmla="*/ 7334 w 22974"/>
                    <a:gd name="connsiteY5" fmla="*/ 36538 h 38588"/>
                    <a:gd name="connsiteX6" fmla="*/ 12552 w 22974"/>
                    <a:gd name="connsiteY6" fmla="*/ 36538 h 38588"/>
                    <a:gd name="connsiteX7" fmla="*/ 12552 w 22974"/>
                    <a:gd name="connsiteY7" fmla="*/ 2340 h 38588"/>
                    <a:gd name="connsiteX8" fmla="*/ 21079 w 22974"/>
                    <a:gd name="connsiteY8" fmla="*/ 2340 h 38588"/>
                    <a:gd name="connsiteX9" fmla="*/ 21079 w 22974"/>
                    <a:gd name="connsiteY9" fmla="*/ -2051 h 38588"/>
                    <a:gd name="connsiteX10" fmla="*/ -1143 w 22974"/>
                    <a:gd name="connsiteY10" fmla="*/ -2051 h 38588"/>
                    <a:gd name="connsiteX11" fmla="*/ -1143 w 22974"/>
                    <a:gd name="connsiteY11" fmla="*/ 234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43" y="2340"/>
                      </a:moveTo>
                      <a:lnTo>
                        <a:pt x="7383" y="2340"/>
                      </a:lnTo>
                      <a:lnTo>
                        <a:pt x="7383" y="31782"/>
                      </a:lnTo>
                      <a:lnTo>
                        <a:pt x="-1896" y="29921"/>
                      </a:lnTo>
                      <a:lnTo>
                        <a:pt x="-1896" y="34677"/>
                      </a:lnTo>
                      <a:lnTo>
                        <a:pt x="7334" y="36538"/>
                      </a:lnTo>
                      <a:lnTo>
                        <a:pt x="12552" y="36538"/>
                      </a:lnTo>
                      <a:lnTo>
                        <a:pt x="12552" y="2340"/>
                      </a:lnTo>
                      <a:lnTo>
                        <a:pt x="21079" y="2340"/>
                      </a:lnTo>
                      <a:lnTo>
                        <a:pt x="21079" y="-2051"/>
                      </a:lnTo>
                      <a:lnTo>
                        <a:pt x="-1143" y="-2051"/>
                      </a:lnTo>
                      <a:lnTo>
                        <a:pt x="-1143" y="23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4" name="Freeform: Shape 753">
                  <a:extLst>
                    <a:ext uri="{FF2B5EF4-FFF2-40B4-BE49-F238E27FC236}">
                      <a16:creationId xmlns:a16="http://schemas.microsoft.com/office/drawing/2014/main" id="{B890AEC9-C132-49AB-B69C-73E72C578D09}"/>
                    </a:ext>
                  </a:extLst>
                </p:cNvPr>
                <p:cNvSpPr/>
                <p:nvPr/>
              </p:nvSpPr>
              <p:spPr>
                <a:xfrm flipV="1">
                  <a:off x="4555964" y="2662429"/>
                  <a:ext cx="26621" cy="40036"/>
                </a:xfrm>
                <a:custGeom>
                  <a:avLst/>
                  <a:gdLst>
                    <a:gd name="connsiteX0" fmla="*/ 668 w 26621"/>
                    <a:gd name="connsiteY0" fmla="*/ -493 h 40036"/>
                    <a:gd name="connsiteX1" fmla="*/ 668 w 26621"/>
                    <a:gd name="connsiteY1" fmla="*/ 4262 h 40036"/>
                    <a:gd name="connsiteX2" fmla="*/ 4646 w 26621"/>
                    <a:gd name="connsiteY2" fmla="*/ 2840 h 40036"/>
                    <a:gd name="connsiteX3" fmla="*/ 8608 w 26621"/>
                    <a:gd name="connsiteY3" fmla="*/ 2352 h 40036"/>
                    <a:gd name="connsiteX4" fmla="*/ 16498 w 26621"/>
                    <a:gd name="connsiteY4" fmla="*/ 5825 h 40036"/>
                    <a:gd name="connsiteX5" fmla="*/ 19615 w 26621"/>
                    <a:gd name="connsiteY5" fmla="*/ 16386 h 40036"/>
                    <a:gd name="connsiteX6" fmla="*/ 15811 w 26621"/>
                    <a:gd name="connsiteY6" fmla="*/ 12971 h 40036"/>
                    <a:gd name="connsiteX7" fmla="*/ 10725 w 26621"/>
                    <a:gd name="connsiteY7" fmla="*/ 11780 h 40036"/>
                    <a:gd name="connsiteX8" fmla="*/ 1561 w 26621"/>
                    <a:gd name="connsiteY8" fmla="*/ 15278 h 40036"/>
                    <a:gd name="connsiteX9" fmla="*/ -1813 w 26621"/>
                    <a:gd name="connsiteY9" fmla="*/ 24863 h 40036"/>
                    <a:gd name="connsiteX10" fmla="*/ 1702 w 26621"/>
                    <a:gd name="connsiteY10" fmla="*/ 34391 h 40036"/>
                    <a:gd name="connsiteX11" fmla="*/ 11056 w 26621"/>
                    <a:gd name="connsiteY11" fmla="*/ 37988 h 40036"/>
                    <a:gd name="connsiteX12" fmla="*/ 21278 w 26621"/>
                    <a:gd name="connsiteY12" fmla="*/ 32852 h 40036"/>
                    <a:gd name="connsiteX13" fmla="*/ 24809 w 26621"/>
                    <a:gd name="connsiteY13" fmla="*/ 17958 h 40036"/>
                    <a:gd name="connsiteX14" fmla="*/ 20475 w 26621"/>
                    <a:gd name="connsiteY14" fmla="*/ 3394 h 40036"/>
                    <a:gd name="connsiteX15" fmla="*/ 8839 w 26621"/>
                    <a:gd name="connsiteY15" fmla="*/ -2048 h 40036"/>
                    <a:gd name="connsiteX16" fmla="*/ 4853 w 26621"/>
                    <a:gd name="connsiteY16" fmla="*/ -1659 h 40036"/>
                    <a:gd name="connsiteX17" fmla="*/ 668 w 26621"/>
                    <a:gd name="connsiteY17" fmla="*/ -493 h 40036"/>
                    <a:gd name="connsiteX18" fmla="*/ 11056 w 26621"/>
                    <a:gd name="connsiteY18" fmla="*/ 15865 h 40036"/>
                    <a:gd name="connsiteX19" fmla="*/ 16622 w 26621"/>
                    <a:gd name="connsiteY19" fmla="*/ 18264 h 40036"/>
                    <a:gd name="connsiteX20" fmla="*/ 18681 w 26621"/>
                    <a:gd name="connsiteY20" fmla="*/ 24863 h 40036"/>
                    <a:gd name="connsiteX21" fmla="*/ 16622 w 26621"/>
                    <a:gd name="connsiteY21" fmla="*/ 31438 h 40036"/>
                    <a:gd name="connsiteX22" fmla="*/ 11056 w 26621"/>
                    <a:gd name="connsiteY22" fmla="*/ 33853 h 40036"/>
                    <a:gd name="connsiteX23" fmla="*/ 5490 w 26621"/>
                    <a:gd name="connsiteY23" fmla="*/ 31438 h 40036"/>
                    <a:gd name="connsiteX24" fmla="*/ 3439 w 26621"/>
                    <a:gd name="connsiteY24" fmla="*/ 24863 h 40036"/>
                    <a:gd name="connsiteX25" fmla="*/ 5490 w 26621"/>
                    <a:gd name="connsiteY25" fmla="*/ 18264 h 40036"/>
                    <a:gd name="connsiteX26" fmla="*/ 11056 w 26621"/>
                    <a:gd name="connsiteY26" fmla="*/ 1586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668" y="-493"/>
                      </a:moveTo>
                      <a:lnTo>
                        <a:pt x="668" y="4262"/>
                      </a:lnTo>
                      <a:cubicBezTo>
                        <a:pt x="1980" y="3639"/>
                        <a:pt x="3306" y="3165"/>
                        <a:pt x="4646" y="2840"/>
                      </a:cubicBezTo>
                      <a:cubicBezTo>
                        <a:pt x="5992" y="2515"/>
                        <a:pt x="7312" y="2352"/>
                        <a:pt x="8608" y="2352"/>
                      </a:cubicBezTo>
                      <a:cubicBezTo>
                        <a:pt x="12054" y="2352"/>
                        <a:pt x="14684" y="3510"/>
                        <a:pt x="16498" y="5825"/>
                      </a:cubicBezTo>
                      <a:cubicBezTo>
                        <a:pt x="18317" y="8141"/>
                        <a:pt x="19356" y="11661"/>
                        <a:pt x="19615" y="16386"/>
                      </a:cubicBezTo>
                      <a:cubicBezTo>
                        <a:pt x="18617" y="14903"/>
                        <a:pt x="17349" y="13765"/>
                        <a:pt x="15811" y="12971"/>
                      </a:cubicBezTo>
                      <a:cubicBezTo>
                        <a:pt x="14278" y="12177"/>
                        <a:pt x="12583" y="11780"/>
                        <a:pt x="10725" y="11780"/>
                      </a:cubicBezTo>
                      <a:cubicBezTo>
                        <a:pt x="6865" y="11780"/>
                        <a:pt x="3811" y="12946"/>
                        <a:pt x="1561" y="15278"/>
                      </a:cubicBezTo>
                      <a:cubicBezTo>
                        <a:pt x="-688" y="17616"/>
                        <a:pt x="-1813" y="20811"/>
                        <a:pt x="-1813" y="24863"/>
                      </a:cubicBezTo>
                      <a:cubicBezTo>
                        <a:pt x="-1813" y="28822"/>
                        <a:pt x="-641" y="31998"/>
                        <a:pt x="1702" y="34391"/>
                      </a:cubicBezTo>
                      <a:cubicBezTo>
                        <a:pt x="4045" y="36789"/>
                        <a:pt x="7163" y="37988"/>
                        <a:pt x="11056" y="37988"/>
                      </a:cubicBezTo>
                      <a:cubicBezTo>
                        <a:pt x="15522" y="37988"/>
                        <a:pt x="18929" y="36276"/>
                        <a:pt x="21278" y="32852"/>
                      </a:cubicBezTo>
                      <a:cubicBezTo>
                        <a:pt x="23632" y="29434"/>
                        <a:pt x="24809" y="24469"/>
                        <a:pt x="24809" y="17958"/>
                      </a:cubicBezTo>
                      <a:cubicBezTo>
                        <a:pt x="24809" y="11876"/>
                        <a:pt x="23365" y="7022"/>
                        <a:pt x="20475" y="3394"/>
                      </a:cubicBezTo>
                      <a:cubicBezTo>
                        <a:pt x="17592" y="-234"/>
                        <a:pt x="13713" y="-2048"/>
                        <a:pt x="8839" y="-2048"/>
                      </a:cubicBezTo>
                      <a:cubicBezTo>
                        <a:pt x="7527" y="-2048"/>
                        <a:pt x="6198" y="-1918"/>
                        <a:pt x="4853" y="-1659"/>
                      </a:cubicBezTo>
                      <a:cubicBezTo>
                        <a:pt x="3513" y="-1400"/>
                        <a:pt x="2118" y="-1011"/>
                        <a:pt x="668" y="-493"/>
                      </a:cubicBezTo>
                      <a:close/>
                      <a:moveTo>
                        <a:pt x="11056" y="15865"/>
                      </a:moveTo>
                      <a:cubicBezTo>
                        <a:pt x="13399" y="15865"/>
                        <a:pt x="15254" y="16665"/>
                        <a:pt x="16622" y="18264"/>
                      </a:cubicBezTo>
                      <a:cubicBezTo>
                        <a:pt x="17994" y="19868"/>
                        <a:pt x="18681" y="22068"/>
                        <a:pt x="18681" y="24863"/>
                      </a:cubicBezTo>
                      <a:cubicBezTo>
                        <a:pt x="18681" y="27637"/>
                        <a:pt x="17994" y="29828"/>
                        <a:pt x="16622" y="31438"/>
                      </a:cubicBezTo>
                      <a:cubicBezTo>
                        <a:pt x="15254" y="33048"/>
                        <a:pt x="13399" y="33853"/>
                        <a:pt x="11056" y="33853"/>
                      </a:cubicBezTo>
                      <a:cubicBezTo>
                        <a:pt x="8712" y="33853"/>
                        <a:pt x="6857" y="33048"/>
                        <a:pt x="5490" y="31438"/>
                      </a:cubicBezTo>
                      <a:cubicBezTo>
                        <a:pt x="4122" y="29828"/>
                        <a:pt x="3439" y="27637"/>
                        <a:pt x="3439" y="24863"/>
                      </a:cubicBezTo>
                      <a:cubicBezTo>
                        <a:pt x="3439" y="22068"/>
                        <a:pt x="4122" y="19868"/>
                        <a:pt x="5490" y="18264"/>
                      </a:cubicBezTo>
                      <a:cubicBezTo>
                        <a:pt x="6857" y="16665"/>
                        <a:pt x="8712" y="15865"/>
                        <a:pt x="11056" y="1586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5" name="Freeform: Shape 754">
                  <a:extLst>
                    <a:ext uri="{FF2B5EF4-FFF2-40B4-BE49-F238E27FC236}">
                      <a16:creationId xmlns:a16="http://schemas.microsoft.com/office/drawing/2014/main" id="{E8F4E340-E418-4FA8-897B-E7F9BDF96BE3}"/>
                    </a:ext>
                  </a:extLst>
                </p:cNvPr>
                <p:cNvSpPr/>
                <p:nvPr/>
              </p:nvSpPr>
              <p:spPr>
                <a:xfrm flipV="1">
                  <a:off x="4590003" y="2662429"/>
                  <a:ext cx="26646" cy="40036"/>
                </a:xfrm>
                <a:custGeom>
                  <a:avLst/>
                  <a:gdLst>
                    <a:gd name="connsiteX0" fmla="*/ 11923 w 26646"/>
                    <a:gd name="connsiteY0" fmla="*/ 20075 h 40036"/>
                    <a:gd name="connsiteX1" fmla="*/ 6349 w 26646"/>
                    <a:gd name="connsiteY1" fmla="*/ 17668 h 40036"/>
                    <a:gd name="connsiteX2" fmla="*/ 4298 w 26646"/>
                    <a:gd name="connsiteY2" fmla="*/ 11085 h 40036"/>
                    <a:gd name="connsiteX3" fmla="*/ 6349 w 26646"/>
                    <a:gd name="connsiteY3" fmla="*/ 4502 h 40036"/>
                    <a:gd name="connsiteX4" fmla="*/ 11923 w 26646"/>
                    <a:gd name="connsiteY4" fmla="*/ 2087 h 40036"/>
                    <a:gd name="connsiteX5" fmla="*/ 17489 w 26646"/>
                    <a:gd name="connsiteY5" fmla="*/ 4502 h 40036"/>
                    <a:gd name="connsiteX6" fmla="*/ 19540 w 26646"/>
                    <a:gd name="connsiteY6" fmla="*/ 11085 h 40036"/>
                    <a:gd name="connsiteX7" fmla="*/ 17489 w 26646"/>
                    <a:gd name="connsiteY7" fmla="*/ 17668 h 40036"/>
                    <a:gd name="connsiteX8" fmla="*/ 11923 w 26646"/>
                    <a:gd name="connsiteY8" fmla="*/ 20075 h 40036"/>
                    <a:gd name="connsiteX9" fmla="*/ 22286 w 26646"/>
                    <a:gd name="connsiteY9" fmla="*/ 36442 h 40036"/>
                    <a:gd name="connsiteX10" fmla="*/ 22286 w 26646"/>
                    <a:gd name="connsiteY10" fmla="*/ 31686 h 40036"/>
                    <a:gd name="connsiteX11" fmla="*/ 18316 w 26646"/>
                    <a:gd name="connsiteY11" fmla="*/ 33101 h 40036"/>
                    <a:gd name="connsiteX12" fmla="*/ 14347 w 26646"/>
                    <a:gd name="connsiteY12" fmla="*/ 33597 h 40036"/>
                    <a:gd name="connsiteX13" fmla="*/ 6449 w 26646"/>
                    <a:gd name="connsiteY13" fmla="*/ 30107 h 40036"/>
                    <a:gd name="connsiteX14" fmla="*/ 3339 w 26646"/>
                    <a:gd name="connsiteY14" fmla="*/ 19562 h 40036"/>
                    <a:gd name="connsiteX15" fmla="*/ 7160 w 26646"/>
                    <a:gd name="connsiteY15" fmla="*/ 23011 h 40036"/>
                    <a:gd name="connsiteX16" fmla="*/ 12229 w 26646"/>
                    <a:gd name="connsiteY16" fmla="*/ 24210 h 40036"/>
                    <a:gd name="connsiteX17" fmla="*/ 21418 w 26646"/>
                    <a:gd name="connsiteY17" fmla="*/ 20679 h 40036"/>
                    <a:gd name="connsiteX18" fmla="*/ 24792 w 26646"/>
                    <a:gd name="connsiteY18" fmla="*/ 11085 h 40036"/>
                    <a:gd name="connsiteX19" fmla="*/ 21277 w 26646"/>
                    <a:gd name="connsiteY19" fmla="*/ 1541 h 40036"/>
                    <a:gd name="connsiteX20" fmla="*/ 11923 w 26646"/>
                    <a:gd name="connsiteY20" fmla="*/ -2048 h 40036"/>
                    <a:gd name="connsiteX21" fmla="*/ 1685 w 26646"/>
                    <a:gd name="connsiteY21" fmla="*/ 3080 h 40036"/>
                    <a:gd name="connsiteX22" fmla="*/ -1855 w 26646"/>
                    <a:gd name="connsiteY22" fmla="*/ 17958 h 40036"/>
                    <a:gd name="connsiteX23" fmla="*/ 2487 w 26646"/>
                    <a:gd name="connsiteY23" fmla="*/ 32546 h 40036"/>
                    <a:gd name="connsiteX24" fmla="*/ 14140 w 26646"/>
                    <a:gd name="connsiteY24" fmla="*/ 37988 h 40036"/>
                    <a:gd name="connsiteX25" fmla="*/ 18110 w 26646"/>
                    <a:gd name="connsiteY25" fmla="*/ 37600 h 40036"/>
                    <a:gd name="connsiteX26" fmla="*/ 22286 w 26646"/>
                    <a:gd name="connsiteY26" fmla="*/ 3644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923" y="20075"/>
                      </a:moveTo>
                      <a:cubicBezTo>
                        <a:pt x="9580" y="20075"/>
                        <a:pt x="7722" y="19273"/>
                        <a:pt x="6349" y="17668"/>
                      </a:cubicBezTo>
                      <a:cubicBezTo>
                        <a:pt x="4982" y="16069"/>
                        <a:pt x="4298" y="13875"/>
                        <a:pt x="4298" y="11085"/>
                      </a:cubicBezTo>
                      <a:cubicBezTo>
                        <a:pt x="4298" y="8312"/>
                        <a:pt x="4982" y="6118"/>
                        <a:pt x="6349" y="4502"/>
                      </a:cubicBezTo>
                      <a:cubicBezTo>
                        <a:pt x="7722" y="2892"/>
                        <a:pt x="9580" y="2087"/>
                        <a:pt x="11923" y="2087"/>
                      </a:cubicBezTo>
                      <a:cubicBezTo>
                        <a:pt x="14267" y="2087"/>
                        <a:pt x="16122" y="2892"/>
                        <a:pt x="17489" y="4502"/>
                      </a:cubicBezTo>
                      <a:cubicBezTo>
                        <a:pt x="18857" y="6118"/>
                        <a:pt x="19540" y="8312"/>
                        <a:pt x="19540" y="11085"/>
                      </a:cubicBezTo>
                      <a:cubicBezTo>
                        <a:pt x="19540" y="13875"/>
                        <a:pt x="18857" y="16069"/>
                        <a:pt x="17489" y="17668"/>
                      </a:cubicBezTo>
                      <a:cubicBezTo>
                        <a:pt x="16122" y="19273"/>
                        <a:pt x="14267" y="20075"/>
                        <a:pt x="11923" y="20075"/>
                      </a:cubicBezTo>
                      <a:close/>
                      <a:moveTo>
                        <a:pt x="22286" y="36442"/>
                      </a:moveTo>
                      <a:lnTo>
                        <a:pt x="22286" y="31686"/>
                      </a:lnTo>
                      <a:cubicBezTo>
                        <a:pt x="20974" y="32304"/>
                        <a:pt x="19651" y="32775"/>
                        <a:pt x="18316" y="33101"/>
                      </a:cubicBezTo>
                      <a:cubicBezTo>
                        <a:pt x="16982" y="33431"/>
                        <a:pt x="15659" y="33597"/>
                        <a:pt x="14347" y="33597"/>
                      </a:cubicBezTo>
                      <a:cubicBezTo>
                        <a:pt x="10901" y="33597"/>
                        <a:pt x="8268" y="32433"/>
                        <a:pt x="6449" y="30107"/>
                      </a:cubicBezTo>
                      <a:cubicBezTo>
                        <a:pt x="4635" y="27780"/>
                        <a:pt x="3598" y="24265"/>
                        <a:pt x="3339" y="19562"/>
                      </a:cubicBezTo>
                      <a:cubicBezTo>
                        <a:pt x="4353" y="21062"/>
                        <a:pt x="5627" y="22211"/>
                        <a:pt x="7160" y="23011"/>
                      </a:cubicBezTo>
                      <a:cubicBezTo>
                        <a:pt x="8698" y="23810"/>
                        <a:pt x="10388" y="24210"/>
                        <a:pt x="12229" y="24210"/>
                      </a:cubicBezTo>
                      <a:cubicBezTo>
                        <a:pt x="16105" y="24210"/>
                        <a:pt x="19168" y="23033"/>
                        <a:pt x="21418" y="20679"/>
                      </a:cubicBezTo>
                      <a:cubicBezTo>
                        <a:pt x="23667" y="18330"/>
                        <a:pt x="24792" y="15132"/>
                        <a:pt x="24792" y="11085"/>
                      </a:cubicBezTo>
                      <a:cubicBezTo>
                        <a:pt x="24792" y="7121"/>
                        <a:pt x="23620" y="3940"/>
                        <a:pt x="21277" y="1541"/>
                      </a:cubicBezTo>
                      <a:cubicBezTo>
                        <a:pt x="18934" y="-851"/>
                        <a:pt x="15816" y="-2048"/>
                        <a:pt x="11923" y="-2048"/>
                      </a:cubicBezTo>
                      <a:cubicBezTo>
                        <a:pt x="7458" y="-2048"/>
                        <a:pt x="4045" y="-339"/>
                        <a:pt x="1685" y="3080"/>
                      </a:cubicBezTo>
                      <a:cubicBezTo>
                        <a:pt x="-675" y="6504"/>
                        <a:pt x="-1855" y="11463"/>
                        <a:pt x="-1855" y="17958"/>
                      </a:cubicBezTo>
                      <a:cubicBezTo>
                        <a:pt x="-1855" y="24056"/>
                        <a:pt x="-407" y="28919"/>
                        <a:pt x="2487" y="32546"/>
                      </a:cubicBezTo>
                      <a:cubicBezTo>
                        <a:pt x="5382" y="36174"/>
                        <a:pt x="9266" y="37988"/>
                        <a:pt x="14140" y="37988"/>
                      </a:cubicBezTo>
                      <a:cubicBezTo>
                        <a:pt x="15452" y="37988"/>
                        <a:pt x="16775" y="37859"/>
                        <a:pt x="18110" y="37600"/>
                      </a:cubicBezTo>
                      <a:cubicBezTo>
                        <a:pt x="19444" y="37340"/>
                        <a:pt x="20836" y="36955"/>
                        <a:pt x="22286" y="364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6" name="Graphic 2">
              <a:extLst>
                <a:ext uri="{FF2B5EF4-FFF2-40B4-BE49-F238E27FC236}">
                  <a16:creationId xmlns:a16="http://schemas.microsoft.com/office/drawing/2014/main" id="{B190ED95-CF32-49EE-9508-27108B3314A3}"/>
                </a:ext>
              </a:extLst>
            </p:cNvPr>
            <p:cNvGrpSpPr/>
            <p:nvPr/>
          </p:nvGrpSpPr>
          <p:grpSpPr>
            <a:xfrm>
              <a:off x="6109465" y="947868"/>
              <a:ext cx="1492686" cy="1492686"/>
              <a:chOff x="6109465" y="947868"/>
              <a:chExt cx="1492686" cy="1492686"/>
            </a:xfrm>
            <a:noFill/>
          </p:grpSpPr>
          <p:sp>
            <p:nvSpPr>
              <p:cNvPr id="757" name="Freeform: Shape 756">
                <a:extLst>
                  <a:ext uri="{FF2B5EF4-FFF2-40B4-BE49-F238E27FC236}">
                    <a16:creationId xmlns:a16="http://schemas.microsoft.com/office/drawing/2014/main" id="{3EEA7AF1-CF32-4167-B3B5-8D9B5F120CB7}"/>
                  </a:ext>
                </a:extLst>
              </p:cNvPr>
              <p:cNvSpPr/>
              <p:nvPr/>
            </p:nvSpPr>
            <p:spPr>
              <a:xfrm>
                <a:off x="6109465" y="947868"/>
                <a:ext cx="1492686" cy="1492686"/>
              </a:xfrm>
              <a:custGeom>
                <a:avLst/>
                <a:gdLst>
                  <a:gd name="connsiteX0" fmla="*/ 1492687 w 1492686"/>
                  <a:gd name="connsiteY0" fmla="*/ 1492687 h 1492686"/>
                  <a:gd name="connsiteX1" fmla="*/ 0 w 1492686"/>
                  <a:gd name="connsiteY1" fmla="*/ 0 h 149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92686" h="1492686">
                    <a:moveTo>
                      <a:pt x="1492687" y="1492687"/>
                    </a:moveTo>
                    <a:cubicBezTo>
                      <a:pt x="997634" y="997634"/>
                      <a:pt x="500072" y="50007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8" name="Freeform: Shape 757">
                <a:extLst>
                  <a:ext uri="{FF2B5EF4-FFF2-40B4-BE49-F238E27FC236}">
                    <a16:creationId xmlns:a16="http://schemas.microsoft.com/office/drawing/2014/main" id="{D4DEAB32-25D4-43C8-8D5B-A6006A8BE736}"/>
                  </a:ext>
                </a:extLst>
              </p:cNvPr>
              <p:cNvSpPr/>
              <p:nvPr/>
            </p:nvSpPr>
            <p:spPr>
              <a:xfrm>
                <a:off x="7579696" y="2418098"/>
                <a:ext cx="22456" cy="22455"/>
              </a:xfrm>
              <a:custGeom>
                <a:avLst/>
                <a:gdLst>
                  <a:gd name="connsiteX0" fmla="*/ 14971 w 22456"/>
                  <a:gd name="connsiteY0" fmla="*/ 0 h 22455"/>
                  <a:gd name="connsiteX1" fmla="*/ 22456 w 22456"/>
                  <a:gd name="connsiteY1" fmla="*/ 22456 h 22455"/>
                  <a:gd name="connsiteX2" fmla="*/ 0 w 22456"/>
                  <a:gd name="connsiteY2" fmla="*/ 14971 h 22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56" h="22455">
                    <a:moveTo>
                      <a:pt x="14971" y="0"/>
                    </a:moveTo>
                    <a:lnTo>
                      <a:pt x="22456" y="22456"/>
                    </a:lnTo>
                    <a:lnTo>
                      <a:pt x="0" y="14971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59" name="Graphic 2">
              <a:extLst>
                <a:ext uri="{FF2B5EF4-FFF2-40B4-BE49-F238E27FC236}">
                  <a16:creationId xmlns:a16="http://schemas.microsoft.com/office/drawing/2014/main" id="{CED958C5-713A-4653-9176-3062C99501BA}"/>
                </a:ext>
              </a:extLst>
            </p:cNvPr>
            <p:cNvGrpSpPr/>
            <p:nvPr/>
          </p:nvGrpSpPr>
          <p:grpSpPr>
            <a:xfrm>
              <a:off x="7444189" y="2466336"/>
              <a:ext cx="629751" cy="262263"/>
              <a:chOff x="7444189" y="2466336"/>
              <a:chExt cx="629751" cy="262263"/>
            </a:xfrm>
          </p:grpSpPr>
          <p:sp>
            <p:nvSpPr>
              <p:cNvPr id="760" name="Freeform: Shape 759">
                <a:extLst>
                  <a:ext uri="{FF2B5EF4-FFF2-40B4-BE49-F238E27FC236}">
                    <a16:creationId xmlns:a16="http://schemas.microsoft.com/office/drawing/2014/main" id="{DA1924B2-7381-4742-A4F0-02C51BAAC1CE}"/>
                  </a:ext>
                </a:extLst>
              </p:cNvPr>
              <p:cNvSpPr/>
              <p:nvPr/>
            </p:nvSpPr>
            <p:spPr>
              <a:xfrm>
                <a:off x="7444189" y="2466336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2 w 629751"/>
                  <a:gd name="connsiteY1" fmla="*/ 262263 h 262263"/>
                  <a:gd name="connsiteX2" fmla="*/ 629752 w 629751"/>
                  <a:gd name="connsiteY2" fmla="*/ 246384 h 262263"/>
                  <a:gd name="connsiteX3" fmla="*/ 629752 w 629751"/>
                  <a:gd name="connsiteY3" fmla="*/ 15879 h 262263"/>
                  <a:gd name="connsiteX4" fmla="*/ 613872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2" y="262263"/>
                    </a:lnTo>
                    <a:cubicBezTo>
                      <a:pt x="624458" y="262263"/>
                      <a:pt x="629752" y="256970"/>
                      <a:pt x="629752" y="246384"/>
                    </a:cubicBezTo>
                    <a:lnTo>
                      <a:pt x="629752" y="15879"/>
                    </a:lnTo>
                    <a:cubicBezTo>
                      <a:pt x="629752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EDA977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61" name="Graphic 2">
                <a:extLst>
                  <a:ext uri="{FF2B5EF4-FFF2-40B4-BE49-F238E27FC236}">
                    <a16:creationId xmlns:a16="http://schemas.microsoft.com/office/drawing/2014/main" id="{3100A9B7-94E5-44BE-BE33-2C31F8D50E51}"/>
                  </a:ext>
                </a:extLst>
              </p:cNvPr>
              <p:cNvGrpSpPr/>
              <p:nvPr/>
            </p:nvGrpSpPr>
            <p:grpSpPr>
              <a:xfrm>
                <a:off x="7639254" y="2483843"/>
                <a:ext cx="236581" cy="39341"/>
                <a:chOff x="7639254" y="2483843"/>
                <a:chExt cx="236581" cy="39341"/>
              </a:xfrm>
              <a:solidFill>
                <a:srgbClr val="000000"/>
              </a:solidFill>
            </p:grpSpPr>
            <p:sp>
              <p:nvSpPr>
                <p:cNvPr id="762" name="Freeform: Shape 761">
                  <a:extLst>
                    <a:ext uri="{FF2B5EF4-FFF2-40B4-BE49-F238E27FC236}">
                      <a16:creationId xmlns:a16="http://schemas.microsoft.com/office/drawing/2014/main" id="{369CB1B8-D807-42DB-A83E-8FAA9343DA8B}"/>
                    </a:ext>
                  </a:extLst>
                </p:cNvPr>
                <p:cNvSpPr/>
                <p:nvPr/>
              </p:nvSpPr>
              <p:spPr>
                <a:xfrm flipV="1">
                  <a:off x="7639254" y="2483843"/>
                  <a:ext cx="33023" cy="38588"/>
                </a:xfrm>
                <a:custGeom>
                  <a:avLst/>
                  <a:gdLst>
                    <a:gd name="connsiteX0" fmla="*/ 90 w 33023"/>
                    <a:gd name="connsiteY0" fmla="*/ 36519 h 38588"/>
                    <a:gd name="connsiteX1" fmla="*/ 5697 w 33023"/>
                    <a:gd name="connsiteY1" fmla="*/ 36519 h 38588"/>
                    <a:gd name="connsiteX2" fmla="*/ 15290 w 33023"/>
                    <a:gd name="connsiteY2" fmla="*/ 22170 h 38588"/>
                    <a:gd name="connsiteX3" fmla="*/ 24925 w 33023"/>
                    <a:gd name="connsiteY3" fmla="*/ 36519 h 38588"/>
                    <a:gd name="connsiteX4" fmla="*/ 30532 w 33023"/>
                    <a:gd name="connsiteY4" fmla="*/ 36519 h 38588"/>
                    <a:gd name="connsiteX5" fmla="*/ 18127 w 33023"/>
                    <a:gd name="connsiteY5" fmla="*/ 17985 h 38588"/>
                    <a:gd name="connsiteX6" fmla="*/ 31359 w 33023"/>
                    <a:gd name="connsiteY6" fmla="*/ -2070 h 38588"/>
                    <a:gd name="connsiteX7" fmla="*/ 25752 w 33023"/>
                    <a:gd name="connsiteY7" fmla="*/ -2070 h 38588"/>
                    <a:gd name="connsiteX8" fmla="*/ 14902 w 33023"/>
                    <a:gd name="connsiteY8" fmla="*/ 14338 h 38588"/>
                    <a:gd name="connsiteX9" fmla="*/ 3968 w 33023"/>
                    <a:gd name="connsiteY9" fmla="*/ -2070 h 38588"/>
                    <a:gd name="connsiteX10" fmla="*/ -1664 w 33023"/>
                    <a:gd name="connsiteY10" fmla="*/ -2070 h 38588"/>
                    <a:gd name="connsiteX11" fmla="*/ 12106 w 33023"/>
                    <a:gd name="connsiteY11" fmla="*/ 18531 h 38588"/>
                    <a:gd name="connsiteX12" fmla="*/ 90 w 33023"/>
                    <a:gd name="connsiteY12" fmla="*/ 36519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90" y="36519"/>
                      </a:moveTo>
                      <a:lnTo>
                        <a:pt x="5697" y="36519"/>
                      </a:lnTo>
                      <a:lnTo>
                        <a:pt x="15290" y="22170"/>
                      </a:lnTo>
                      <a:lnTo>
                        <a:pt x="24925" y="36519"/>
                      </a:lnTo>
                      <a:lnTo>
                        <a:pt x="30532" y="36519"/>
                      </a:lnTo>
                      <a:lnTo>
                        <a:pt x="18127" y="17985"/>
                      </a:lnTo>
                      <a:lnTo>
                        <a:pt x="31359" y="-2070"/>
                      </a:lnTo>
                      <a:lnTo>
                        <a:pt x="25752" y="-2070"/>
                      </a:lnTo>
                      <a:lnTo>
                        <a:pt x="14902" y="14338"/>
                      </a:lnTo>
                      <a:lnTo>
                        <a:pt x="3968" y="-2070"/>
                      </a:lnTo>
                      <a:lnTo>
                        <a:pt x="-1664" y="-2070"/>
                      </a:lnTo>
                      <a:lnTo>
                        <a:pt x="12106" y="18531"/>
                      </a:lnTo>
                      <a:lnTo>
                        <a:pt x="90" y="365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3" name="Freeform: Shape 762">
                  <a:extLst>
                    <a:ext uri="{FF2B5EF4-FFF2-40B4-BE49-F238E27FC236}">
                      <a16:creationId xmlns:a16="http://schemas.microsoft.com/office/drawing/2014/main" id="{7EE6BE2A-13BE-4B8B-BE30-05C15930C328}"/>
                    </a:ext>
                  </a:extLst>
                </p:cNvPr>
                <p:cNvSpPr/>
                <p:nvPr/>
              </p:nvSpPr>
              <p:spPr>
                <a:xfrm flipV="1">
                  <a:off x="7673934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4" name="Freeform: Shape 763">
                  <a:extLst>
                    <a:ext uri="{FF2B5EF4-FFF2-40B4-BE49-F238E27FC236}">
                      <a16:creationId xmlns:a16="http://schemas.microsoft.com/office/drawing/2014/main" id="{C5FA60F2-A6CD-4278-A892-8CB7F43A912E}"/>
                    </a:ext>
                  </a:extLst>
                </p:cNvPr>
                <p:cNvSpPr/>
                <p:nvPr/>
              </p:nvSpPr>
              <p:spPr>
                <a:xfrm flipV="1">
                  <a:off x="7696366" y="2491675"/>
                  <a:ext cx="33130" cy="28325"/>
                </a:xfrm>
                <a:custGeom>
                  <a:avLst/>
                  <a:gdLst>
                    <a:gd name="connsiteX0" fmla="*/ 30979 w 33130"/>
                    <a:gd name="connsiteY0" fmla="*/ 21876 h 28325"/>
                    <a:gd name="connsiteX1" fmla="*/ 4308 w 33130"/>
                    <a:gd name="connsiteY1" fmla="*/ 12390 h 28325"/>
                    <a:gd name="connsiteX2" fmla="*/ 30979 w 33130"/>
                    <a:gd name="connsiteY2" fmla="*/ 2962 h 28325"/>
                    <a:gd name="connsiteX3" fmla="*/ 30979 w 33130"/>
                    <a:gd name="connsiteY3" fmla="*/ -1743 h 28325"/>
                    <a:gd name="connsiteX4" fmla="*/ -2151 w 33130"/>
                    <a:gd name="connsiteY4" fmla="*/ 10273 h 28325"/>
                    <a:gd name="connsiteX5" fmla="*/ -2151 w 33130"/>
                    <a:gd name="connsiteY5" fmla="*/ 14565 h 28325"/>
                    <a:gd name="connsiteX6" fmla="*/ 30979 w 33130"/>
                    <a:gd name="connsiteY6" fmla="*/ 26582 h 28325"/>
                    <a:gd name="connsiteX7" fmla="*/ 30979 w 33130"/>
                    <a:gd name="connsiteY7" fmla="*/ 21876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979" y="21876"/>
                      </a:moveTo>
                      <a:lnTo>
                        <a:pt x="4308" y="12390"/>
                      </a:lnTo>
                      <a:lnTo>
                        <a:pt x="30979" y="2962"/>
                      </a:lnTo>
                      <a:lnTo>
                        <a:pt x="30979" y="-1743"/>
                      </a:lnTo>
                      <a:lnTo>
                        <a:pt x="-2151" y="10273"/>
                      </a:lnTo>
                      <a:lnTo>
                        <a:pt x="-2151" y="14565"/>
                      </a:lnTo>
                      <a:lnTo>
                        <a:pt x="30979" y="26582"/>
                      </a:lnTo>
                      <a:lnTo>
                        <a:pt x="30979" y="218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5" name="Freeform: Shape 764">
                  <a:extLst>
                    <a:ext uri="{FF2B5EF4-FFF2-40B4-BE49-F238E27FC236}">
                      <a16:creationId xmlns:a16="http://schemas.microsoft.com/office/drawing/2014/main" id="{1CCFCF6E-3B7E-49DD-A50C-6DFF80F8FC00}"/>
                    </a:ext>
                  </a:extLst>
                </p:cNvPr>
                <p:cNvSpPr/>
                <p:nvPr/>
              </p:nvSpPr>
              <p:spPr>
                <a:xfrm flipV="1">
                  <a:off x="7740715" y="2498399"/>
                  <a:ext cx="33130" cy="14936"/>
                </a:xfrm>
                <a:custGeom>
                  <a:avLst/>
                  <a:gdLst>
                    <a:gd name="connsiteX0" fmla="*/ -2147 w 33130"/>
                    <a:gd name="connsiteY0" fmla="*/ 13196 h 14936"/>
                    <a:gd name="connsiteX1" fmla="*/ 30984 w 33130"/>
                    <a:gd name="connsiteY1" fmla="*/ 13196 h 14936"/>
                    <a:gd name="connsiteX2" fmla="*/ 30984 w 33130"/>
                    <a:gd name="connsiteY2" fmla="*/ 8854 h 14936"/>
                    <a:gd name="connsiteX3" fmla="*/ -2147 w 33130"/>
                    <a:gd name="connsiteY3" fmla="*/ 8854 h 14936"/>
                    <a:gd name="connsiteX4" fmla="*/ -2147 w 33130"/>
                    <a:gd name="connsiteY4" fmla="*/ 13196 h 14936"/>
                    <a:gd name="connsiteX5" fmla="*/ -2147 w 33130"/>
                    <a:gd name="connsiteY5" fmla="*/ 2652 h 14936"/>
                    <a:gd name="connsiteX6" fmla="*/ 30984 w 33130"/>
                    <a:gd name="connsiteY6" fmla="*/ 2652 h 14936"/>
                    <a:gd name="connsiteX7" fmla="*/ 30984 w 33130"/>
                    <a:gd name="connsiteY7" fmla="*/ -1740 h 14936"/>
                    <a:gd name="connsiteX8" fmla="*/ -2147 w 33130"/>
                    <a:gd name="connsiteY8" fmla="*/ -1740 h 14936"/>
                    <a:gd name="connsiteX9" fmla="*/ -2147 w 33130"/>
                    <a:gd name="connsiteY9" fmla="*/ 265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47" y="13196"/>
                      </a:moveTo>
                      <a:lnTo>
                        <a:pt x="30984" y="13196"/>
                      </a:lnTo>
                      <a:lnTo>
                        <a:pt x="30984" y="8854"/>
                      </a:lnTo>
                      <a:lnTo>
                        <a:pt x="-2147" y="8854"/>
                      </a:lnTo>
                      <a:lnTo>
                        <a:pt x="-2147" y="13196"/>
                      </a:lnTo>
                      <a:close/>
                      <a:moveTo>
                        <a:pt x="-2147" y="2652"/>
                      </a:moveTo>
                      <a:lnTo>
                        <a:pt x="30984" y="2652"/>
                      </a:lnTo>
                      <a:lnTo>
                        <a:pt x="30984" y="-1740"/>
                      </a:lnTo>
                      <a:lnTo>
                        <a:pt x="-2147" y="-1740"/>
                      </a:lnTo>
                      <a:lnTo>
                        <a:pt x="-2147" y="26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6" name="Freeform: Shape 765">
                  <a:extLst>
                    <a:ext uri="{FF2B5EF4-FFF2-40B4-BE49-F238E27FC236}">
                      <a16:creationId xmlns:a16="http://schemas.microsoft.com/office/drawing/2014/main" id="{9693D8CB-F7C2-4B4A-826F-F381EB3DAB29}"/>
                    </a:ext>
                  </a:extLst>
                </p:cNvPr>
                <p:cNvSpPr/>
                <p:nvPr/>
              </p:nvSpPr>
              <p:spPr>
                <a:xfrm flipV="1">
                  <a:off x="7779457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7" name="Freeform: Shape 766">
                  <a:extLst>
                    <a:ext uri="{FF2B5EF4-FFF2-40B4-BE49-F238E27FC236}">
                      <a16:creationId xmlns:a16="http://schemas.microsoft.com/office/drawing/2014/main" id="{E67E185D-3DE5-4DAA-AF7A-752685A044F4}"/>
                    </a:ext>
                  </a:extLst>
                </p:cNvPr>
                <p:cNvSpPr/>
                <p:nvPr/>
              </p:nvSpPr>
              <p:spPr>
                <a:xfrm flipV="1">
                  <a:off x="7800367" y="2483843"/>
                  <a:ext cx="24967" cy="39341"/>
                </a:xfrm>
                <a:custGeom>
                  <a:avLst/>
                  <a:gdLst>
                    <a:gd name="connsiteX0" fmla="*/ 166 w 24967"/>
                    <a:gd name="connsiteY0" fmla="*/ 37317 h 39341"/>
                    <a:gd name="connsiteX1" fmla="*/ 20660 w 24967"/>
                    <a:gd name="connsiteY1" fmla="*/ 37317 h 39341"/>
                    <a:gd name="connsiteX2" fmla="*/ 20660 w 24967"/>
                    <a:gd name="connsiteY2" fmla="*/ 32917 h 39341"/>
                    <a:gd name="connsiteX3" fmla="*/ 4946 w 24967"/>
                    <a:gd name="connsiteY3" fmla="*/ 32917 h 39341"/>
                    <a:gd name="connsiteX4" fmla="*/ 4946 w 24967"/>
                    <a:gd name="connsiteY4" fmla="*/ 23464 h 39341"/>
                    <a:gd name="connsiteX5" fmla="*/ 7212 w 24967"/>
                    <a:gd name="connsiteY5" fmla="*/ 24043 h 39341"/>
                    <a:gd name="connsiteX6" fmla="*/ 9495 w 24967"/>
                    <a:gd name="connsiteY6" fmla="*/ 24233 h 39341"/>
                    <a:gd name="connsiteX7" fmla="*/ 19725 w 24967"/>
                    <a:gd name="connsiteY7" fmla="*/ 20694 h 39341"/>
                    <a:gd name="connsiteX8" fmla="*/ 23505 w 24967"/>
                    <a:gd name="connsiteY8" fmla="*/ 11108 h 39341"/>
                    <a:gd name="connsiteX9" fmla="*/ 19626 w 24967"/>
                    <a:gd name="connsiteY9" fmla="*/ 1424 h 39341"/>
                    <a:gd name="connsiteX10" fmla="*/ 8693 w 24967"/>
                    <a:gd name="connsiteY10" fmla="*/ -2025 h 39341"/>
                    <a:gd name="connsiteX11" fmla="*/ 3739 w 24967"/>
                    <a:gd name="connsiteY11" fmla="*/ -1611 h 39341"/>
                    <a:gd name="connsiteX12" fmla="*/ -1463 w 24967"/>
                    <a:gd name="connsiteY12" fmla="*/ -371 h 39341"/>
                    <a:gd name="connsiteX13" fmla="*/ -1463 w 24967"/>
                    <a:gd name="connsiteY13" fmla="*/ 4881 h 39341"/>
                    <a:gd name="connsiteX14" fmla="*/ 3342 w 24967"/>
                    <a:gd name="connsiteY14" fmla="*/ 2995 h 39341"/>
                    <a:gd name="connsiteX15" fmla="*/ 8585 w 24967"/>
                    <a:gd name="connsiteY15" fmla="*/ 2375 h 39341"/>
                    <a:gd name="connsiteX16" fmla="*/ 15664 w 24967"/>
                    <a:gd name="connsiteY16" fmla="*/ 4724 h 39341"/>
                    <a:gd name="connsiteX17" fmla="*/ 18278 w 24967"/>
                    <a:gd name="connsiteY17" fmla="*/ 11108 h 39341"/>
                    <a:gd name="connsiteX18" fmla="*/ 15664 w 24967"/>
                    <a:gd name="connsiteY18" fmla="*/ 17485 h 39341"/>
                    <a:gd name="connsiteX19" fmla="*/ 8585 w 24967"/>
                    <a:gd name="connsiteY19" fmla="*/ 19842 h 39341"/>
                    <a:gd name="connsiteX20" fmla="*/ 4409 w 24967"/>
                    <a:gd name="connsiteY20" fmla="*/ 19379 h 39341"/>
                    <a:gd name="connsiteX21" fmla="*/ 166 w 24967"/>
                    <a:gd name="connsiteY21" fmla="*/ 17931 h 39341"/>
                    <a:gd name="connsiteX22" fmla="*/ 166 w 24967"/>
                    <a:gd name="connsiteY22" fmla="*/ 37317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66" y="37317"/>
                      </a:moveTo>
                      <a:lnTo>
                        <a:pt x="20660" y="37317"/>
                      </a:lnTo>
                      <a:lnTo>
                        <a:pt x="20660" y="32917"/>
                      </a:lnTo>
                      <a:lnTo>
                        <a:pt x="4946" y="32917"/>
                      </a:lnTo>
                      <a:lnTo>
                        <a:pt x="4946" y="23464"/>
                      </a:lnTo>
                      <a:cubicBezTo>
                        <a:pt x="5702" y="23723"/>
                        <a:pt x="6457" y="23916"/>
                        <a:pt x="7212" y="24043"/>
                      </a:cubicBezTo>
                      <a:cubicBezTo>
                        <a:pt x="7973" y="24170"/>
                        <a:pt x="8734" y="24233"/>
                        <a:pt x="9495" y="24233"/>
                      </a:cubicBezTo>
                      <a:cubicBezTo>
                        <a:pt x="13801" y="24233"/>
                        <a:pt x="17211" y="23053"/>
                        <a:pt x="19725" y="20694"/>
                      </a:cubicBezTo>
                      <a:cubicBezTo>
                        <a:pt x="22245" y="18334"/>
                        <a:pt x="23505" y="15139"/>
                        <a:pt x="23505" y="11108"/>
                      </a:cubicBezTo>
                      <a:cubicBezTo>
                        <a:pt x="23505" y="6957"/>
                        <a:pt x="22212" y="3729"/>
                        <a:pt x="19626" y="1424"/>
                      </a:cubicBezTo>
                      <a:cubicBezTo>
                        <a:pt x="17040" y="-875"/>
                        <a:pt x="13396" y="-2025"/>
                        <a:pt x="8693" y="-2025"/>
                      </a:cubicBezTo>
                      <a:cubicBezTo>
                        <a:pt x="7072" y="-2025"/>
                        <a:pt x="5420" y="-1887"/>
                        <a:pt x="3739" y="-1611"/>
                      </a:cubicBezTo>
                      <a:cubicBezTo>
                        <a:pt x="2063" y="-1335"/>
                        <a:pt x="329" y="-922"/>
                        <a:pt x="-1463" y="-371"/>
                      </a:cubicBezTo>
                      <a:lnTo>
                        <a:pt x="-1463" y="4881"/>
                      </a:lnTo>
                      <a:cubicBezTo>
                        <a:pt x="86" y="4037"/>
                        <a:pt x="1688" y="3409"/>
                        <a:pt x="3342" y="2995"/>
                      </a:cubicBezTo>
                      <a:cubicBezTo>
                        <a:pt x="4996" y="2582"/>
                        <a:pt x="6744" y="2375"/>
                        <a:pt x="8585" y="2375"/>
                      </a:cubicBezTo>
                      <a:cubicBezTo>
                        <a:pt x="11568" y="2375"/>
                        <a:pt x="13928" y="3158"/>
                        <a:pt x="15664" y="4724"/>
                      </a:cubicBezTo>
                      <a:cubicBezTo>
                        <a:pt x="17407" y="6290"/>
                        <a:pt x="18278" y="8418"/>
                        <a:pt x="18278" y="11108"/>
                      </a:cubicBezTo>
                      <a:cubicBezTo>
                        <a:pt x="18278" y="13794"/>
                        <a:pt x="17407" y="15919"/>
                        <a:pt x="15664" y="17485"/>
                      </a:cubicBezTo>
                      <a:cubicBezTo>
                        <a:pt x="13928" y="19056"/>
                        <a:pt x="11568" y="19842"/>
                        <a:pt x="8585" y="19842"/>
                      </a:cubicBezTo>
                      <a:cubicBezTo>
                        <a:pt x="7190" y="19842"/>
                        <a:pt x="5798" y="19687"/>
                        <a:pt x="4409" y="19379"/>
                      </a:cubicBezTo>
                      <a:cubicBezTo>
                        <a:pt x="3025" y="19070"/>
                        <a:pt x="1611" y="18588"/>
                        <a:pt x="166" y="17931"/>
                      </a:cubicBezTo>
                      <a:lnTo>
                        <a:pt x="166" y="373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8" name="Freeform: Shape 767">
                  <a:extLst>
                    <a:ext uri="{FF2B5EF4-FFF2-40B4-BE49-F238E27FC236}">
                      <a16:creationId xmlns:a16="http://schemas.microsoft.com/office/drawing/2014/main" id="{2B9FC8F2-06C0-4059-AE17-DBD7B20904FA}"/>
                    </a:ext>
                  </a:extLst>
                </p:cNvPr>
                <p:cNvSpPr/>
                <p:nvPr/>
              </p:nvSpPr>
              <p:spPr>
                <a:xfrm flipV="1">
                  <a:off x="7835614" y="2515866"/>
                  <a:ext cx="5458" cy="6566"/>
                </a:xfrm>
                <a:custGeom>
                  <a:avLst/>
                  <a:gdLst>
                    <a:gd name="connsiteX0" fmla="*/ -471 w 5458"/>
                    <a:gd name="connsiteY0" fmla="*/ 6434 h 6566"/>
                    <a:gd name="connsiteX1" fmla="*/ 4987 w 5458"/>
                    <a:gd name="connsiteY1" fmla="*/ 6434 h 6566"/>
                    <a:gd name="connsiteX2" fmla="*/ 4987 w 5458"/>
                    <a:gd name="connsiteY2" fmla="*/ -133 h 6566"/>
                    <a:gd name="connsiteX3" fmla="*/ -471 w 5458"/>
                    <a:gd name="connsiteY3" fmla="*/ -133 h 6566"/>
                    <a:gd name="connsiteX4" fmla="*/ -471 w 5458"/>
                    <a:gd name="connsiteY4" fmla="*/ 6434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71" y="6434"/>
                      </a:moveTo>
                      <a:lnTo>
                        <a:pt x="4987" y="6434"/>
                      </a:lnTo>
                      <a:lnTo>
                        <a:pt x="4987" y="-133"/>
                      </a:lnTo>
                      <a:lnTo>
                        <a:pt x="-471" y="-133"/>
                      </a:lnTo>
                      <a:lnTo>
                        <a:pt x="-471" y="64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9" name="Freeform: Shape 768">
                  <a:extLst>
                    <a:ext uri="{FF2B5EF4-FFF2-40B4-BE49-F238E27FC236}">
                      <a16:creationId xmlns:a16="http://schemas.microsoft.com/office/drawing/2014/main" id="{13445E81-0FDC-4D33-B82B-E1C2B3B8A232}"/>
                    </a:ext>
                  </a:extLst>
                </p:cNvPr>
                <p:cNvSpPr/>
                <p:nvPr/>
              </p:nvSpPr>
              <p:spPr>
                <a:xfrm flipV="1">
                  <a:off x="7850868" y="2483843"/>
                  <a:ext cx="24967" cy="39341"/>
                </a:xfrm>
                <a:custGeom>
                  <a:avLst/>
                  <a:gdLst>
                    <a:gd name="connsiteX0" fmla="*/ 171 w 24967"/>
                    <a:gd name="connsiteY0" fmla="*/ 37317 h 39341"/>
                    <a:gd name="connsiteX1" fmla="*/ 20665 w 24967"/>
                    <a:gd name="connsiteY1" fmla="*/ 37317 h 39341"/>
                    <a:gd name="connsiteX2" fmla="*/ 20665 w 24967"/>
                    <a:gd name="connsiteY2" fmla="*/ 32917 h 39341"/>
                    <a:gd name="connsiteX3" fmla="*/ 4951 w 24967"/>
                    <a:gd name="connsiteY3" fmla="*/ 32917 h 39341"/>
                    <a:gd name="connsiteX4" fmla="*/ 4951 w 24967"/>
                    <a:gd name="connsiteY4" fmla="*/ 23464 h 39341"/>
                    <a:gd name="connsiteX5" fmla="*/ 7218 w 24967"/>
                    <a:gd name="connsiteY5" fmla="*/ 24043 h 39341"/>
                    <a:gd name="connsiteX6" fmla="*/ 9500 w 24967"/>
                    <a:gd name="connsiteY6" fmla="*/ 24233 h 39341"/>
                    <a:gd name="connsiteX7" fmla="*/ 19730 w 24967"/>
                    <a:gd name="connsiteY7" fmla="*/ 20694 h 39341"/>
                    <a:gd name="connsiteX8" fmla="*/ 23510 w 24967"/>
                    <a:gd name="connsiteY8" fmla="*/ 11108 h 39341"/>
                    <a:gd name="connsiteX9" fmla="*/ 19631 w 24967"/>
                    <a:gd name="connsiteY9" fmla="*/ 1424 h 39341"/>
                    <a:gd name="connsiteX10" fmla="*/ 8698 w 24967"/>
                    <a:gd name="connsiteY10" fmla="*/ -2025 h 39341"/>
                    <a:gd name="connsiteX11" fmla="*/ 3744 w 24967"/>
                    <a:gd name="connsiteY11" fmla="*/ -1611 h 39341"/>
                    <a:gd name="connsiteX12" fmla="*/ -1458 w 24967"/>
                    <a:gd name="connsiteY12" fmla="*/ -371 h 39341"/>
                    <a:gd name="connsiteX13" fmla="*/ -1458 w 24967"/>
                    <a:gd name="connsiteY13" fmla="*/ 4881 h 39341"/>
                    <a:gd name="connsiteX14" fmla="*/ 3347 w 24967"/>
                    <a:gd name="connsiteY14" fmla="*/ 2995 h 39341"/>
                    <a:gd name="connsiteX15" fmla="*/ 8590 w 24967"/>
                    <a:gd name="connsiteY15" fmla="*/ 2375 h 39341"/>
                    <a:gd name="connsiteX16" fmla="*/ 15670 w 24967"/>
                    <a:gd name="connsiteY16" fmla="*/ 4724 h 39341"/>
                    <a:gd name="connsiteX17" fmla="*/ 18283 w 24967"/>
                    <a:gd name="connsiteY17" fmla="*/ 11108 h 39341"/>
                    <a:gd name="connsiteX18" fmla="*/ 15670 w 24967"/>
                    <a:gd name="connsiteY18" fmla="*/ 17485 h 39341"/>
                    <a:gd name="connsiteX19" fmla="*/ 8590 w 24967"/>
                    <a:gd name="connsiteY19" fmla="*/ 19842 h 39341"/>
                    <a:gd name="connsiteX20" fmla="*/ 4414 w 24967"/>
                    <a:gd name="connsiteY20" fmla="*/ 19379 h 39341"/>
                    <a:gd name="connsiteX21" fmla="*/ 171 w 24967"/>
                    <a:gd name="connsiteY21" fmla="*/ 17931 h 39341"/>
                    <a:gd name="connsiteX22" fmla="*/ 171 w 24967"/>
                    <a:gd name="connsiteY22" fmla="*/ 37317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71" y="37317"/>
                      </a:moveTo>
                      <a:lnTo>
                        <a:pt x="20665" y="37317"/>
                      </a:lnTo>
                      <a:lnTo>
                        <a:pt x="20665" y="32917"/>
                      </a:lnTo>
                      <a:lnTo>
                        <a:pt x="4951" y="32917"/>
                      </a:lnTo>
                      <a:lnTo>
                        <a:pt x="4951" y="23464"/>
                      </a:lnTo>
                      <a:cubicBezTo>
                        <a:pt x="5707" y="23723"/>
                        <a:pt x="6462" y="23916"/>
                        <a:pt x="7218" y="24043"/>
                      </a:cubicBezTo>
                      <a:cubicBezTo>
                        <a:pt x="7978" y="24170"/>
                        <a:pt x="8739" y="24233"/>
                        <a:pt x="9500" y="24233"/>
                      </a:cubicBezTo>
                      <a:cubicBezTo>
                        <a:pt x="13806" y="24233"/>
                        <a:pt x="17216" y="23053"/>
                        <a:pt x="19730" y="20694"/>
                      </a:cubicBezTo>
                      <a:cubicBezTo>
                        <a:pt x="22250" y="18334"/>
                        <a:pt x="23510" y="15139"/>
                        <a:pt x="23510" y="11108"/>
                      </a:cubicBezTo>
                      <a:cubicBezTo>
                        <a:pt x="23510" y="6957"/>
                        <a:pt x="22217" y="3729"/>
                        <a:pt x="19631" y="1424"/>
                      </a:cubicBezTo>
                      <a:cubicBezTo>
                        <a:pt x="17045" y="-875"/>
                        <a:pt x="13401" y="-2025"/>
                        <a:pt x="8698" y="-2025"/>
                      </a:cubicBezTo>
                      <a:cubicBezTo>
                        <a:pt x="7077" y="-2025"/>
                        <a:pt x="5426" y="-1887"/>
                        <a:pt x="3744" y="-1611"/>
                      </a:cubicBezTo>
                      <a:cubicBezTo>
                        <a:pt x="2068" y="-1335"/>
                        <a:pt x="334" y="-922"/>
                        <a:pt x="-1458" y="-371"/>
                      </a:cubicBezTo>
                      <a:lnTo>
                        <a:pt x="-1458" y="4881"/>
                      </a:lnTo>
                      <a:cubicBezTo>
                        <a:pt x="91" y="4037"/>
                        <a:pt x="1693" y="3409"/>
                        <a:pt x="3347" y="2995"/>
                      </a:cubicBezTo>
                      <a:cubicBezTo>
                        <a:pt x="5001" y="2582"/>
                        <a:pt x="6749" y="2375"/>
                        <a:pt x="8590" y="2375"/>
                      </a:cubicBezTo>
                      <a:cubicBezTo>
                        <a:pt x="11573" y="2375"/>
                        <a:pt x="13933" y="3158"/>
                        <a:pt x="15670" y="4724"/>
                      </a:cubicBezTo>
                      <a:cubicBezTo>
                        <a:pt x="17412" y="6290"/>
                        <a:pt x="18283" y="8418"/>
                        <a:pt x="18283" y="11108"/>
                      </a:cubicBezTo>
                      <a:cubicBezTo>
                        <a:pt x="18283" y="13794"/>
                        <a:pt x="17412" y="15919"/>
                        <a:pt x="15670" y="17485"/>
                      </a:cubicBezTo>
                      <a:cubicBezTo>
                        <a:pt x="13933" y="19056"/>
                        <a:pt x="11573" y="19842"/>
                        <a:pt x="8590" y="19842"/>
                      </a:cubicBezTo>
                      <a:cubicBezTo>
                        <a:pt x="7195" y="19842"/>
                        <a:pt x="5803" y="19687"/>
                        <a:pt x="4414" y="19379"/>
                      </a:cubicBezTo>
                      <a:cubicBezTo>
                        <a:pt x="3030" y="19070"/>
                        <a:pt x="1616" y="18588"/>
                        <a:pt x="171" y="17931"/>
                      </a:cubicBezTo>
                      <a:lnTo>
                        <a:pt x="171" y="373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70" name="Graphic 2">
                <a:extLst>
                  <a:ext uri="{FF2B5EF4-FFF2-40B4-BE49-F238E27FC236}">
                    <a16:creationId xmlns:a16="http://schemas.microsoft.com/office/drawing/2014/main" id="{04DF963D-0468-42AF-AB58-8ED81D07BDAF}"/>
                  </a:ext>
                </a:extLst>
              </p:cNvPr>
              <p:cNvGrpSpPr/>
              <p:nvPr/>
            </p:nvGrpSpPr>
            <p:grpSpPr>
              <a:xfrm>
                <a:off x="7462937" y="2541483"/>
                <a:ext cx="590497" cy="52697"/>
                <a:chOff x="7462937" y="2541483"/>
                <a:chExt cx="590497" cy="52697"/>
              </a:xfrm>
              <a:solidFill>
                <a:srgbClr val="000000"/>
              </a:solidFill>
            </p:grpSpPr>
            <p:sp>
              <p:nvSpPr>
                <p:cNvPr id="771" name="Freeform: Shape 770">
                  <a:extLst>
                    <a:ext uri="{FF2B5EF4-FFF2-40B4-BE49-F238E27FC236}">
                      <a16:creationId xmlns:a16="http://schemas.microsoft.com/office/drawing/2014/main" id="{C3AE127C-0B5F-4537-B44D-0CDDCFADEA20}"/>
                    </a:ext>
                  </a:extLst>
                </p:cNvPr>
                <p:cNvSpPr/>
                <p:nvPr/>
              </p:nvSpPr>
              <p:spPr>
                <a:xfrm flipV="1">
                  <a:off x="7462937" y="2552061"/>
                  <a:ext cx="22122" cy="30393"/>
                </a:xfrm>
                <a:custGeom>
                  <a:avLst/>
                  <a:gdLst>
                    <a:gd name="connsiteX0" fmla="*/ 19388 w 22122"/>
                    <a:gd name="connsiteY0" fmla="*/ 27370 h 30393"/>
                    <a:gd name="connsiteX1" fmla="*/ 19388 w 22122"/>
                    <a:gd name="connsiteY1" fmla="*/ 22871 h 30393"/>
                    <a:gd name="connsiteX2" fmla="*/ 15203 w 22122"/>
                    <a:gd name="connsiteY2" fmla="*/ 24417 h 30393"/>
                    <a:gd name="connsiteX3" fmla="*/ 10704 w 22122"/>
                    <a:gd name="connsiteY3" fmla="*/ 24938 h 30393"/>
                    <a:gd name="connsiteX4" fmla="*/ 5395 w 22122"/>
                    <a:gd name="connsiteY4" fmla="*/ 23855 h 30393"/>
                    <a:gd name="connsiteX5" fmla="*/ 3625 w 22122"/>
                    <a:gd name="connsiteY5" fmla="*/ 20596 h 30393"/>
                    <a:gd name="connsiteX6" fmla="*/ 4891 w 22122"/>
                    <a:gd name="connsiteY6" fmla="*/ 17999 h 30393"/>
                    <a:gd name="connsiteX7" fmla="*/ 9985 w 22122"/>
                    <a:gd name="connsiteY7" fmla="*/ 16205 h 30393"/>
                    <a:gd name="connsiteX8" fmla="*/ 11614 w 22122"/>
                    <a:gd name="connsiteY8" fmla="*/ 15841 h 30393"/>
                    <a:gd name="connsiteX9" fmla="*/ 18809 w 22122"/>
                    <a:gd name="connsiteY9" fmla="*/ 12781 h 30393"/>
                    <a:gd name="connsiteX10" fmla="*/ 20943 w 22122"/>
                    <a:gd name="connsiteY10" fmla="*/ 7265 h 30393"/>
                    <a:gd name="connsiteX11" fmla="*/ 17751 w 22122"/>
                    <a:gd name="connsiteY11" fmla="*/ 872 h 30393"/>
                    <a:gd name="connsiteX12" fmla="*/ 8976 w 22122"/>
                    <a:gd name="connsiteY12" fmla="*/ -1477 h 30393"/>
                    <a:gd name="connsiteX13" fmla="*/ 4130 w 22122"/>
                    <a:gd name="connsiteY13" fmla="*/ -1022 h 30393"/>
                    <a:gd name="connsiteX14" fmla="*/ -1180 w 22122"/>
                    <a:gd name="connsiteY14" fmla="*/ 334 h 30393"/>
                    <a:gd name="connsiteX15" fmla="*/ -1180 w 22122"/>
                    <a:gd name="connsiteY15" fmla="*/ 5247 h 30393"/>
                    <a:gd name="connsiteX16" fmla="*/ 4014 w 22122"/>
                    <a:gd name="connsiteY16" fmla="*/ 3187 h 30393"/>
                    <a:gd name="connsiteX17" fmla="*/ 9084 w 22122"/>
                    <a:gd name="connsiteY17" fmla="*/ 2509 h 30393"/>
                    <a:gd name="connsiteX18" fmla="*/ 14244 w 22122"/>
                    <a:gd name="connsiteY18" fmla="*/ 3659 h 30393"/>
                    <a:gd name="connsiteX19" fmla="*/ 16055 w 22122"/>
                    <a:gd name="connsiteY19" fmla="*/ 6901 h 30393"/>
                    <a:gd name="connsiteX20" fmla="*/ 14749 w 22122"/>
                    <a:gd name="connsiteY20" fmla="*/ 9870 h 30393"/>
                    <a:gd name="connsiteX21" fmla="*/ 9026 w 22122"/>
                    <a:gd name="connsiteY21" fmla="*/ 11863 h 30393"/>
                    <a:gd name="connsiteX22" fmla="*/ 7372 w 22122"/>
                    <a:gd name="connsiteY22" fmla="*/ 12252 h 30393"/>
                    <a:gd name="connsiteX23" fmla="*/ 987 w 22122"/>
                    <a:gd name="connsiteY23" fmla="*/ 15105 h 30393"/>
                    <a:gd name="connsiteX24" fmla="*/ -973 w 22122"/>
                    <a:gd name="connsiteY24" fmla="*/ 20390 h 30393"/>
                    <a:gd name="connsiteX25" fmla="*/ 1922 w 22122"/>
                    <a:gd name="connsiteY25" fmla="*/ 26691 h 30393"/>
                    <a:gd name="connsiteX26" fmla="*/ 10142 w 22122"/>
                    <a:gd name="connsiteY26" fmla="*/ 28916 h 30393"/>
                    <a:gd name="connsiteX27" fmla="*/ 15096 w 22122"/>
                    <a:gd name="connsiteY27" fmla="*/ 28527 h 30393"/>
                    <a:gd name="connsiteX28" fmla="*/ 19388 w 22122"/>
                    <a:gd name="connsiteY28" fmla="*/ 2737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88" y="27370"/>
                      </a:moveTo>
                      <a:lnTo>
                        <a:pt x="19388" y="22871"/>
                      </a:lnTo>
                      <a:cubicBezTo>
                        <a:pt x="18048" y="23560"/>
                        <a:pt x="16654" y="24075"/>
                        <a:pt x="15203" y="24417"/>
                      </a:cubicBezTo>
                      <a:cubicBezTo>
                        <a:pt x="13759" y="24764"/>
                        <a:pt x="12259" y="24938"/>
                        <a:pt x="10704" y="24938"/>
                      </a:cubicBezTo>
                      <a:cubicBezTo>
                        <a:pt x="8345" y="24938"/>
                        <a:pt x="6575" y="24577"/>
                        <a:pt x="5395" y="23855"/>
                      </a:cubicBezTo>
                      <a:cubicBezTo>
                        <a:pt x="4215" y="23132"/>
                        <a:pt x="3625" y="22046"/>
                        <a:pt x="3625" y="20596"/>
                      </a:cubicBezTo>
                      <a:cubicBezTo>
                        <a:pt x="3625" y="19494"/>
                        <a:pt x="4047" y="18628"/>
                        <a:pt x="4891" y="17999"/>
                      </a:cubicBezTo>
                      <a:cubicBezTo>
                        <a:pt x="5734" y="17371"/>
                        <a:pt x="7432" y="16773"/>
                        <a:pt x="9985" y="16205"/>
                      </a:cubicBezTo>
                      <a:lnTo>
                        <a:pt x="11614" y="15841"/>
                      </a:lnTo>
                      <a:cubicBezTo>
                        <a:pt x="14988" y="15119"/>
                        <a:pt x="17387" y="14099"/>
                        <a:pt x="18809" y="12781"/>
                      </a:cubicBezTo>
                      <a:cubicBezTo>
                        <a:pt x="20232" y="11463"/>
                        <a:pt x="20943" y="9624"/>
                        <a:pt x="20943" y="7265"/>
                      </a:cubicBezTo>
                      <a:cubicBezTo>
                        <a:pt x="20943" y="4574"/>
                        <a:pt x="19879" y="2443"/>
                        <a:pt x="17751" y="872"/>
                      </a:cubicBezTo>
                      <a:cubicBezTo>
                        <a:pt x="15623" y="-694"/>
                        <a:pt x="12698" y="-1477"/>
                        <a:pt x="8976" y="-1477"/>
                      </a:cubicBezTo>
                      <a:cubicBezTo>
                        <a:pt x="7427" y="-1477"/>
                        <a:pt x="5811" y="-1325"/>
                        <a:pt x="4130" y="-1022"/>
                      </a:cubicBezTo>
                      <a:cubicBezTo>
                        <a:pt x="2448" y="-719"/>
                        <a:pt x="678" y="-267"/>
                        <a:pt x="-1180" y="334"/>
                      </a:cubicBezTo>
                      <a:lnTo>
                        <a:pt x="-1180" y="5247"/>
                      </a:lnTo>
                      <a:cubicBezTo>
                        <a:pt x="579" y="4331"/>
                        <a:pt x="2310" y="3645"/>
                        <a:pt x="4014" y="3187"/>
                      </a:cubicBezTo>
                      <a:cubicBezTo>
                        <a:pt x="5718" y="2735"/>
                        <a:pt x="7407" y="2509"/>
                        <a:pt x="9084" y="2509"/>
                      </a:cubicBezTo>
                      <a:cubicBezTo>
                        <a:pt x="11322" y="2509"/>
                        <a:pt x="13042" y="2892"/>
                        <a:pt x="14244" y="3659"/>
                      </a:cubicBezTo>
                      <a:cubicBezTo>
                        <a:pt x="15452" y="4425"/>
                        <a:pt x="16055" y="5506"/>
                        <a:pt x="16055" y="6901"/>
                      </a:cubicBezTo>
                      <a:cubicBezTo>
                        <a:pt x="16055" y="8191"/>
                        <a:pt x="15620" y="9181"/>
                        <a:pt x="14749" y="9870"/>
                      </a:cubicBezTo>
                      <a:cubicBezTo>
                        <a:pt x="13883" y="10559"/>
                        <a:pt x="11975" y="11223"/>
                        <a:pt x="9026" y="11863"/>
                      </a:cubicBezTo>
                      <a:lnTo>
                        <a:pt x="7372" y="12252"/>
                      </a:lnTo>
                      <a:cubicBezTo>
                        <a:pt x="4427" y="12869"/>
                        <a:pt x="2299" y="13820"/>
                        <a:pt x="987" y="15105"/>
                      </a:cubicBezTo>
                      <a:cubicBezTo>
                        <a:pt x="-320" y="16389"/>
                        <a:pt x="-973" y="18151"/>
                        <a:pt x="-973" y="20390"/>
                      </a:cubicBezTo>
                      <a:cubicBezTo>
                        <a:pt x="-973" y="23113"/>
                        <a:pt x="-8" y="25214"/>
                        <a:pt x="1922" y="26691"/>
                      </a:cubicBezTo>
                      <a:cubicBezTo>
                        <a:pt x="3851" y="28175"/>
                        <a:pt x="6591" y="28916"/>
                        <a:pt x="10142" y="28916"/>
                      </a:cubicBezTo>
                      <a:cubicBezTo>
                        <a:pt x="11895" y="28916"/>
                        <a:pt x="13547" y="28787"/>
                        <a:pt x="15096" y="28527"/>
                      </a:cubicBezTo>
                      <a:cubicBezTo>
                        <a:pt x="16651" y="28274"/>
                        <a:pt x="18082" y="27888"/>
                        <a:pt x="19388" y="2737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2" name="Freeform: Shape 771">
                  <a:extLst>
                    <a:ext uri="{FF2B5EF4-FFF2-40B4-BE49-F238E27FC236}">
                      <a16:creationId xmlns:a16="http://schemas.microsoft.com/office/drawing/2014/main" id="{6C6068B6-5550-4F4A-B4A0-29562E562BC3}"/>
                    </a:ext>
                  </a:extLst>
                </p:cNvPr>
                <p:cNvSpPr/>
                <p:nvPr/>
              </p:nvSpPr>
              <p:spPr>
                <a:xfrm flipV="1">
                  <a:off x="7490563" y="2552061"/>
                  <a:ext cx="25869" cy="40648"/>
                </a:xfrm>
                <a:custGeom>
                  <a:avLst/>
                  <a:gdLst>
                    <a:gd name="connsiteX0" fmla="*/ 3503 w 25869"/>
                    <a:gd name="connsiteY0" fmla="*/ 24599 h 40648"/>
                    <a:gd name="connsiteX1" fmla="*/ 5662 w 25869"/>
                    <a:gd name="connsiteY1" fmla="*/ 16370 h 40648"/>
                    <a:gd name="connsiteX2" fmla="*/ 11592 w 25869"/>
                    <a:gd name="connsiteY2" fmla="*/ 13385 h 40648"/>
                    <a:gd name="connsiteX3" fmla="*/ 17530 w 25869"/>
                    <a:gd name="connsiteY3" fmla="*/ 16370 h 40648"/>
                    <a:gd name="connsiteX4" fmla="*/ 19705 w 25869"/>
                    <a:gd name="connsiteY4" fmla="*/ 24599 h 40648"/>
                    <a:gd name="connsiteX5" fmla="*/ 17530 w 25869"/>
                    <a:gd name="connsiteY5" fmla="*/ 32828 h 40648"/>
                    <a:gd name="connsiteX6" fmla="*/ 11592 w 25869"/>
                    <a:gd name="connsiteY6" fmla="*/ 35814 h 40648"/>
                    <a:gd name="connsiteX7" fmla="*/ 5662 w 25869"/>
                    <a:gd name="connsiteY7" fmla="*/ 32828 h 40648"/>
                    <a:gd name="connsiteX8" fmla="*/ 3503 w 25869"/>
                    <a:gd name="connsiteY8" fmla="*/ 24599 h 40648"/>
                    <a:gd name="connsiteX9" fmla="*/ 19705 w 25869"/>
                    <a:gd name="connsiteY9" fmla="*/ 14493 h 40648"/>
                    <a:gd name="connsiteX10" fmla="*/ 15917 w 25869"/>
                    <a:gd name="connsiteY10" fmla="*/ 10656 h 40648"/>
                    <a:gd name="connsiteX11" fmla="*/ 10425 w 25869"/>
                    <a:gd name="connsiteY11" fmla="*/ 9399 h 40648"/>
                    <a:gd name="connsiteX12" fmla="*/ 1882 w 25869"/>
                    <a:gd name="connsiteY12" fmla="*/ 13583 h 40648"/>
                    <a:gd name="connsiteX13" fmla="*/ -1409 w 25869"/>
                    <a:gd name="connsiteY13" fmla="*/ 24599 h 40648"/>
                    <a:gd name="connsiteX14" fmla="*/ 1882 w 25869"/>
                    <a:gd name="connsiteY14" fmla="*/ 35607 h 40648"/>
                    <a:gd name="connsiteX15" fmla="*/ 10425 w 25869"/>
                    <a:gd name="connsiteY15" fmla="*/ 39792 h 40648"/>
                    <a:gd name="connsiteX16" fmla="*/ 15917 w 25869"/>
                    <a:gd name="connsiteY16" fmla="*/ 38535 h 40648"/>
                    <a:gd name="connsiteX17" fmla="*/ 19705 w 25869"/>
                    <a:gd name="connsiteY17" fmla="*/ 34706 h 40648"/>
                    <a:gd name="connsiteX18" fmla="*/ 19705 w 25869"/>
                    <a:gd name="connsiteY18" fmla="*/ 39097 h 40648"/>
                    <a:gd name="connsiteX19" fmla="*/ 24460 w 25869"/>
                    <a:gd name="connsiteY19" fmla="*/ 39097 h 40648"/>
                    <a:gd name="connsiteX20" fmla="*/ 24460 w 25869"/>
                    <a:gd name="connsiteY20" fmla="*/ -856 h 40648"/>
                    <a:gd name="connsiteX21" fmla="*/ 19705 w 25869"/>
                    <a:gd name="connsiteY21" fmla="*/ -856 h 40648"/>
                    <a:gd name="connsiteX22" fmla="*/ 19705 w 25869"/>
                    <a:gd name="connsiteY22" fmla="*/ 14493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503" y="24599"/>
                      </a:moveTo>
                      <a:cubicBezTo>
                        <a:pt x="3503" y="21104"/>
                        <a:pt x="4223" y="18361"/>
                        <a:pt x="5662" y="16370"/>
                      </a:cubicBezTo>
                      <a:cubicBezTo>
                        <a:pt x="7101" y="14380"/>
                        <a:pt x="9077" y="13385"/>
                        <a:pt x="11592" y="13385"/>
                      </a:cubicBezTo>
                      <a:cubicBezTo>
                        <a:pt x="14106" y="13385"/>
                        <a:pt x="16085" y="14380"/>
                        <a:pt x="17530" y="16370"/>
                      </a:cubicBezTo>
                      <a:cubicBezTo>
                        <a:pt x="18980" y="18361"/>
                        <a:pt x="19705" y="21104"/>
                        <a:pt x="19705" y="24599"/>
                      </a:cubicBezTo>
                      <a:cubicBezTo>
                        <a:pt x="19705" y="28095"/>
                        <a:pt x="18980" y="30838"/>
                        <a:pt x="17530" y="32828"/>
                      </a:cubicBezTo>
                      <a:cubicBezTo>
                        <a:pt x="16085" y="34819"/>
                        <a:pt x="14106" y="35814"/>
                        <a:pt x="11592" y="35814"/>
                      </a:cubicBezTo>
                      <a:cubicBezTo>
                        <a:pt x="9077" y="35814"/>
                        <a:pt x="7101" y="34819"/>
                        <a:pt x="5662" y="32828"/>
                      </a:cubicBezTo>
                      <a:cubicBezTo>
                        <a:pt x="4223" y="30838"/>
                        <a:pt x="3503" y="28095"/>
                        <a:pt x="3503" y="24599"/>
                      </a:cubicBezTo>
                      <a:close/>
                      <a:moveTo>
                        <a:pt x="19705" y="14493"/>
                      </a:moveTo>
                      <a:cubicBezTo>
                        <a:pt x="18707" y="12773"/>
                        <a:pt x="17444" y="11494"/>
                        <a:pt x="15917" y="10656"/>
                      </a:cubicBezTo>
                      <a:cubicBezTo>
                        <a:pt x="14395" y="9818"/>
                        <a:pt x="12565" y="9399"/>
                        <a:pt x="10425" y="9399"/>
                      </a:cubicBezTo>
                      <a:cubicBezTo>
                        <a:pt x="6930" y="9399"/>
                        <a:pt x="4082" y="10794"/>
                        <a:pt x="1882" y="13583"/>
                      </a:cubicBezTo>
                      <a:cubicBezTo>
                        <a:pt x="-312" y="16379"/>
                        <a:pt x="-1409" y="20051"/>
                        <a:pt x="-1409" y="24599"/>
                      </a:cubicBezTo>
                      <a:cubicBezTo>
                        <a:pt x="-1409" y="29148"/>
                        <a:pt x="-312" y="32817"/>
                        <a:pt x="1882" y="35607"/>
                      </a:cubicBezTo>
                      <a:cubicBezTo>
                        <a:pt x="4082" y="38397"/>
                        <a:pt x="6930" y="39792"/>
                        <a:pt x="10425" y="39792"/>
                      </a:cubicBezTo>
                      <a:cubicBezTo>
                        <a:pt x="12565" y="39792"/>
                        <a:pt x="14395" y="39373"/>
                        <a:pt x="15917" y="38535"/>
                      </a:cubicBezTo>
                      <a:cubicBezTo>
                        <a:pt x="17444" y="37702"/>
                        <a:pt x="18707" y="36426"/>
                        <a:pt x="19705" y="34706"/>
                      </a:cubicBezTo>
                      <a:lnTo>
                        <a:pt x="19705" y="39097"/>
                      </a:lnTo>
                      <a:lnTo>
                        <a:pt x="24460" y="39097"/>
                      </a:lnTo>
                      <a:lnTo>
                        <a:pt x="24460" y="-856"/>
                      </a:lnTo>
                      <a:lnTo>
                        <a:pt x="19705" y="-856"/>
                      </a:lnTo>
                      <a:lnTo>
                        <a:pt x="19705" y="144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3" name="Freeform: Shape 772">
                  <a:extLst>
                    <a:ext uri="{FF2B5EF4-FFF2-40B4-BE49-F238E27FC236}">
                      <a16:creationId xmlns:a16="http://schemas.microsoft.com/office/drawing/2014/main" id="{7174FAAD-7B0C-4612-B7B6-DA10E3C7F757}"/>
                    </a:ext>
                  </a:extLst>
                </p:cNvPr>
                <p:cNvSpPr/>
                <p:nvPr/>
              </p:nvSpPr>
              <p:spPr>
                <a:xfrm flipV="1">
                  <a:off x="7525740" y="2552061"/>
                  <a:ext cx="24240" cy="30393"/>
                </a:xfrm>
                <a:custGeom>
                  <a:avLst/>
                  <a:gdLst>
                    <a:gd name="connsiteX0" fmla="*/ -1498 w 24240"/>
                    <a:gd name="connsiteY0" fmla="*/ 10697 h 30393"/>
                    <a:gd name="connsiteX1" fmla="*/ -1498 w 24240"/>
                    <a:gd name="connsiteY1" fmla="*/ 28221 h 30393"/>
                    <a:gd name="connsiteX2" fmla="*/ 3257 w 24240"/>
                    <a:gd name="connsiteY2" fmla="*/ 28221 h 30393"/>
                    <a:gd name="connsiteX3" fmla="*/ 3257 w 24240"/>
                    <a:gd name="connsiteY3" fmla="*/ 10879 h 30393"/>
                    <a:gd name="connsiteX4" fmla="*/ 4853 w 24240"/>
                    <a:gd name="connsiteY4" fmla="*/ 4709 h 30393"/>
                    <a:gd name="connsiteX5" fmla="*/ 9667 w 24240"/>
                    <a:gd name="connsiteY5" fmla="*/ 2658 h 30393"/>
                    <a:gd name="connsiteX6" fmla="*/ 15745 w 24240"/>
                    <a:gd name="connsiteY6" fmla="*/ 5114 h 30393"/>
                    <a:gd name="connsiteX7" fmla="*/ 17987 w 24240"/>
                    <a:gd name="connsiteY7" fmla="*/ 11813 h 30393"/>
                    <a:gd name="connsiteX8" fmla="*/ 17987 w 24240"/>
                    <a:gd name="connsiteY8" fmla="*/ 28221 h 30393"/>
                    <a:gd name="connsiteX9" fmla="*/ 22742 w 24240"/>
                    <a:gd name="connsiteY9" fmla="*/ 28221 h 30393"/>
                    <a:gd name="connsiteX10" fmla="*/ 22742 w 24240"/>
                    <a:gd name="connsiteY10" fmla="*/ -724 h 30393"/>
                    <a:gd name="connsiteX11" fmla="*/ 17987 w 24240"/>
                    <a:gd name="connsiteY11" fmla="*/ -724 h 30393"/>
                    <a:gd name="connsiteX12" fmla="*/ 17987 w 24240"/>
                    <a:gd name="connsiteY12" fmla="*/ 3725 h 30393"/>
                    <a:gd name="connsiteX13" fmla="*/ 13967 w 24240"/>
                    <a:gd name="connsiteY13" fmla="*/ -195 h 30393"/>
                    <a:gd name="connsiteX14" fmla="*/ 8658 w 24240"/>
                    <a:gd name="connsiteY14" fmla="*/ -1477 h 30393"/>
                    <a:gd name="connsiteX15" fmla="*/ 1082 w 24240"/>
                    <a:gd name="connsiteY15" fmla="*/ 1624 h 30393"/>
                    <a:gd name="connsiteX16" fmla="*/ -1498 w 24240"/>
                    <a:gd name="connsiteY16" fmla="*/ 10697 h 30393"/>
                    <a:gd name="connsiteX17" fmla="*/ 10469 w 24240"/>
                    <a:gd name="connsiteY17" fmla="*/ 28916 h 30393"/>
                    <a:gd name="connsiteX18" fmla="*/ 10469 w 24240"/>
                    <a:gd name="connsiteY18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98" y="10697"/>
                      </a:moveTo>
                      <a:lnTo>
                        <a:pt x="-1498" y="28221"/>
                      </a:lnTo>
                      <a:lnTo>
                        <a:pt x="3257" y="28221"/>
                      </a:lnTo>
                      <a:lnTo>
                        <a:pt x="3257" y="10879"/>
                      </a:lnTo>
                      <a:cubicBezTo>
                        <a:pt x="3257" y="8139"/>
                        <a:pt x="3789" y="6082"/>
                        <a:pt x="4853" y="4709"/>
                      </a:cubicBezTo>
                      <a:cubicBezTo>
                        <a:pt x="5923" y="3342"/>
                        <a:pt x="7527" y="2658"/>
                        <a:pt x="9667" y="2658"/>
                      </a:cubicBezTo>
                      <a:cubicBezTo>
                        <a:pt x="12230" y="2658"/>
                        <a:pt x="14257" y="3477"/>
                        <a:pt x="15745" y="5114"/>
                      </a:cubicBezTo>
                      <a:cubicBezTo>
                        <a:pt x="17239" y="6752"/>
                        <a:pt x="17987" y="8985"/>
                        <a:pt x="17987" y="11813"/>
                      </a:cubicBezTo>
                      <a:lnTo>
                        <a:pt x="17987" y="28221"/>
                      </a:lnTo>
                      <a:lnTo>
                        <a:pt x="22742" y="28221"/>
                      </a:lnTo>
                      <a:lnTo>
                        <a:pt x="22742" y="-724"/>
                      </a:lnTo>
                      <a:lnTo>
                        <a:pt x="17987" y="-724"/>
                      </a:lnTo>
                      <a:lnTo>
                        <a:pt x="17987" y="3725"/>
                      </a:lnTo>
                      <a:cubicBezTo>
                        <a:pt x="16834" y="1966"/>
                        <a:pt x="15494" y="660"/>
                        <a:pt x="13967" y="-195"/>
                      </a:cubicBezTo>
                      <a:cubicBezTo>
                        <a:pt x="12445" y="-1050"/>
                        <a:pt x="10676" y="-1477"/>
                        <a:pt x="8658" y="-1477"/>
                      </a:cubicBezTo>
                      <a:cubicBezTo>
                        <a:pt x="5333" y="-1477"/>
                        <a:pt x="2808" y="-443"/>
                        <a:pt x="1082" y="1624"/>
                      </a:cubicBezTo>
                      <a:cubicBezTo>
                        <a:pt x="-638" y="3692"/>
                        <a:pt x="-1498" y="6716"/>
                        <a:pt x="-1498" y="10697"/>
                      </a:cubicBezTo>
                      <a:close/>
                      <a:moveTo>
                        <a:pt x="10469" y="28916"/>
                      </a:moveTo>
                      <a:lnTo>
                        <a:pt x="10469" y="289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4" name="Freeform: Shape 773">
                  <a:extLst>
                    <a:ext uri="{FF2B5EF4-FFF2-40B4-BE49-F238E27FC236}">
                      <a16:creationId xmlns:a16="http://schemas.microsoft.com/office/drawing/2014/main" id="{7A09289F-632B-42DB-9CA0-896D0D785AEA}"/>
                    </a:ext>
                  </a:extLst>
                </p:cNvPr>
                <p:cNvSpPr/>
                <p:nvPr/>
              </p:nvSpPr>
              <p:spPr>
                <a:xfrm flipV="1">
                  <a:off x="7557963" y="2552061"/>
                  <a:ext cx="24455" cy="30393"/>
                </a:xfrm>
                <a:custGeom>
                  <a:avLst/>
                  <a:gdLst>
                    <a:gd name="connsiteX0" fmla="*/ 13621 w 24455"/>
                    <a:gd name="connsiteY0" fmla="*/ 13823 h 30393"/>
                    <a:gd name="connsiteX1" fmla="*/ 5632 w 24455"/>
                    <a:gd name="connsiteY1" fmla="*/ 12508 h 30393"/>
                    <a:gd name="connsiteX2" fmla="*/ 3408 w 24455"/>
                    <a:gd name="connsiteY2" fmla="*/ 8009 h 30393"/>
                    <a:gd name="connsiteX3" fmla="*/ 5078 w 24455"/>
                    <a:gd name="connsiteY3" fmla="*/ 3990 h 30393"/>
                    <a:gd name="connsiteX4" fmla="*/ 9610 w 24455"/>
                    <a:gd name="connsiteY4" fmla="*/ 2509 h 30393"/>
                    <a:gd name="connsiteX5" fmla="*/ 15962 w 24455"/>
                    <a:gd name="connsiteY5" fmla="*/ 5313 h 30393"/>
                    <a:gd name="connsiteX6" fmla="*/ 18352 w 24455"/>
                    <a:gd name="connsiteY6" fmla="*/ 12764 h 30393"/>
                    <a:gd name="connsiteX7" fmla="*/ 18352 w 24455"/>
                    <a:gd name="connsiteY7" fmla="*/ 13823 h 30393"/>
                    <a:gd name="connsiteX8" fmla="*/ 13621 w 24455"/>
                    <a:gd name="connsiteY8" fmla="*/ 13823 h 30393"/>
                    <a:gd name="connsiteX9" fmla="*/ 23107 w 24455"/>
                    <a:gd name="connsiteY9" fmla="*/ 15791 h 30393"/>
                    <a:gd name="connsiteX10" fmla="*/ 23107 w 24455"/>
                    <a:gd name="connsiteY10" fmla="*/ -724 h 30393"/>
                    <a:gd name="connsiteX11" fmla="*/ 18352 w 24455"/>
                    <a:gd name="connsiteY11" fmla="*/ -724 h 30393"/>
                    <a:gd name="connsiteX12" fmla="*/ 18352 w 24455"/>
                    <a:gd name="connsiteY12" fmla="*/ 3667 h 30393"/>
                    <a:gd name="connsiteX13" fmla="*/ 14291 w 24455"/>
                    <a:gd name="connsiteY13" fmla="*/ -220 h 30393"/>
                    <a:gd name="connsiteX14" fmla="*/ 8345 w 24455"/>
                    <a:gd name="connsiteY14" fmla="*/ -1477 h 30393"/>
                    <a:gd name="connsiteX15" fmla="*/ 1274 w 24455"/>
                    <a:gd name="connsiteY15" fmla="*/ 1021 h 30393"/>
                    <a:gd name="connsiteX16" fmla="*/ -1348 w 24455"/>
                    <a:gd name="connsiteY16" fmla="*/ 7703 h 30393"/>
                    <a:gd name="connsiteX17" fmla="*/ 1919 w 24455"/>
                    <a:gd name="connsiteY17" fmla="*/ 15063 h 30393"/>
                    <a:gd name="connsiteX18" fmla="*/ 11678 w 24455"/>
                    <a:gd name="connsiteY18" fmla="*/ 17545 h 30393"/>
                    <a:gd name="connsiteX19" fmla="*/ 18352 w 24455"/>
                    <a:gd name="connsiteY19" fmla="*/ 17545 h 30393"/>
                    <a:gd name="connsiteX20" fmla="*/ 18352 w 24455"/>
                    <a:gd name="connsiteY20" fmla="*/ 18016 h 30393"/>
                    <a:gd name="connsiteX21" fmla="*/ 16193 w 24455"/>
                    <a:gd name="connsiteY21" fmla="*/ 23094 h 30393"/>
                    <a:gd name="connsiteX22" fmla="*/ 10131 w 24455"/>
                    <a:gd name="connsiteY22" fmla="*/ 24889 h 30393"/>
                    <a:gd name="connsiteX23" fmla="*/ 5293 w 24455"/>
                    <a:gd name="connsiteY23" fmla="*/ 24293 h 30393"/>
                    <a:gd name="connsiteX24" fmla="*/ 778 w 24455"/>
                    <a:gd name="connsiteY24" fmla="*/ 22507 h 30393"/>
                    <a:gd name="connsiteX25" fmla="*/ 778 w 24455"/>
                    <a:gd name="connsiteY25" fmla="*/ 26906 h 30393"/>
                    <a:gd name="connsiteX26" fmla="*/ 5839 w 24455"/>
                    <a:gd name="connsiteY26" fmla="*/ 28412 h 30393"/>
                    <a:gd name="connsiteX27" fmla="*/ 10619 w 24455"/>
                    <a:gd name="connsiteY27" fmla="*/ 28916 h 30393"/>
                    <a:gd name="connsiteX28" fmla="*/ 20006 w 24455"/>
                    <a:gd name="connsiteY28" fmla="*/ 25658 h 30393"/>
                    <a:gd name="connsiteX29" fmla="*/ 23107 w 24455"/>
                    <a:gd name="connsiteY29" fmla="*/ 157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21" y="13823"/>
                      </a:moveTo>
                      <a:cubicBezTo>
                        <a:pt x="9778" y="13823"/>
                        <a:pt x="7115" y="13385"/>
                        <a:pt x="5632" y="12508"/>
                      </a:cubicBezTo>
                      <a:cubicBezTo>
                        <a:pt x="4149" y="11631"/>
                        <a:pt x="3408" y="10132"/>
                        <a:pt x="3408" y="8009"/>
                      </a:cubicBezTo>
                      <a:cubicBezTo>
                        <a:pt x="3408" y="6322"/>
                        <a:pt x="3965" y="4982"/>
                        <a:pt x="5078" y="3990"/>
                      </a:cubicBezTo>
                      <a:cubicBezTo>
                        <a:pt x="6192" y="3003"/>
                        <a:pt x="7703" y="2509"/>
                        <a:pt x="9610" y="2509"/>
                      </a:cubicBezTo>
                      <a:cubicBezTo>
                        <a:pt x="12251" y="2509"/>
                        <a:pt x="14368" y="3444"/>
                        <a:pt x="15962" y="5313"/>
                      </a:cubicBezTo>
                      <a:cubicBezTo>
                        <a:pt x="17555" y="7182"/>
                        <a:pt x="18352" y="9666"/>
                        <a:pt x="18352" y="12764"/>
                      </a:cubicBezTo>
                      <a:lnTo>
                        <a:pt x="18352" y="13823"/>
                      </a:lnTo>
                      <a:lnTo>
                        <a:pt x="13621" y="13823"/>
                      </a:lnTo>
                      <a:close/>
                      <a:moveTo>
                        <a:pt x="23107" y="15791"/>
                      </a:moveTo>
                      <a:lnTo>
                        <a:pt x="23107" y="-724"/>
                      </a:lnTo>
                      <a:lnTo>
                        <a:pt x="18352" y="-724"/>
                      </a:lnTo>
                      <a:lnTo>
                        <a:pt x="18352" y="3667"/>
                      </a:lnTo>
                      <a:cubicBezTo>
                        <a:pt x="17266" y="1914"/>
                        <a:pt x="15912" y="618"/>
                        <a:pt x="14291" y="-220"/>
                      </a:cubicBezTo>
                      <a:cubicBezTo>
                        <a:pt x="12670" y="-1058"/>
                        <a:pt x="10688" y="-1477"/>
                        <a:pt x="8345" y="-1477"/>
                      </a:cubicBezTo>
                      <a:cubicBezTo>
                        <a:pt x="5384" y="-1477"/>
                        <a:pt x="3027" y="-644"/>
                        <a:pt x="1274" y="1021"/>
                      </a:cubicBezTo>
                      <a:cubicBezTo>
                        <a:pt x="-474" y="2686"/>
                        <a:pt x="-1348" y="4913"/>
                        <a:pt x="-1348" y="7703"/>
                      </a:cubicBezTo>
                      <a:cubicBezTo>
                        <a:pt x="-1348" y="10956"/>
                        <a:pt x="-259" y="13409"/>
                        <a:pt x="1919" y="15063"/>
                      </a:cubicBezTo>
                      <a:cubicBezTo>
                        <a:pt x="4102" y="16718"/>
                        <a:pt x="7355" y="17545"/>
                        <a:pt x="11678" y="17545"/>
                      </a:cubicBezTo>
                      <a:lnTo>
                        <a:pt x="18352" y="17545"/>
                      </a:lnTo>
                      <a:lnTo>
                        <a:pt x="18352" y="18016"/>
                      </a:lnTo>
                      <a:cubicBezTo>
                        <a:pt x="18352" y="20205"/>
                        <a:pt x="17632" y="21897"/>
                        <a:pt x="16193" y="23094"/>
                      </a:cubicBezTo>
                      <a:cubicBezTo>
                        <a:pt x="14754" y="24290"/>
                        <a:pt x="12734" y="24889"/>
                        <a:pt x="10131" y="24889"/>
                      </a:cubicBezTo>
                      <a:cubicBezTo>
                        <a:pt x="8477" y="24889"/>
                        <a:pt x="6865" y="24690"/>
                        <a:pt x="5293" y="24293"/>
                      </a:cubicBezTo>
                      <a:cubicBezTo>
                        <a:pt x="3727" y="23896"/>
                        <a:pt x="2222" y="23301"/>
                        <a:pt x="778" y="22507"/>
                      </a:cubicBezTo>
                      <a:lnTo>
                        <a:pt x="778" y="26906"/>
                      </a:lnTo>
                      <a:cubicBezTo>
                        <a:pt x="2514" y="27579"/>
                        <a:pt x="4202" y="28081"/>
                        <a:pt x="5839" y="28412"/>
                      </a:cubicBezTo>
                      <a:cubicBezTo>
                        <a:pt x="7477" y="28748"/>
                        <a:pt x="9070" y="28916"/>
                        <a:pt x="10619" y="28916"/>
                      </a:cubicBezTo>
                      <a:cubicBezTo>
                        <a:pt x="14810" y="28916"/>
                        <a:pt x="17938" y="27830"/>
                        <a:pt x="20006" y="25658"/>
                      </a:cubicBezTo>
                      <a:cubicBezTo>
                        <a:pt x="22074" y="23491"/>
                        <a:pt x="23107" y="20202"/>
                        <a:pt x="23107" y="157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5" name="Freeform: Shape 774">
                  <a:extLst>
                    <a:ext uri="{FF2B5EF4-FFF2-40B4-BE49-F238E27FC236}">
                      <a16:creationId xmlns:a16="http://schemas.microsoft.com/office/drawing/2014/main" id="{35F16E22-B6F3-4E6B-BC6C-EE36CAEEA718}"/>
                    </a:ext>
                  </a:extLst>
                </p:cNvPr>
                <p:cNvSpPr/>
                <p:nvPr/>
              </p:nvSpPr>
              <p:spPr>
                <a:xfrm flipV="1">
                  <a:off x="7592027" y="2552061"/>
                  <a:ext cx="16953" cy="29640"/>
                </a:xfrm>
                <a:custGeom>
                  <a:avLst/>
                  <a:gdLst>
                    <a:gd name="connsiteX0" fmla="*/ 15866 w 16953"/>
                    <a:gd name="connsiteY0" fmla="*/ 22982 h 29640"/>
                    <a:gd name="connsiteX1" fmla="*/ 14121 w 16953"/>
                    <a:gd name="connsiteY1" fmla="*/ 23660 h 29640"/>
                    <a:gd name="connsiteX2" fmla="*/ 12045 w 16953"/>
                    <a:gd name="connsiteY2" fmla="*/ 23884 h 29640"/>
                    <a:gd name="connsiteX3" fmla="*/ 5851 w 16953"/>
                    <a:gd name="connsiteY3" fmla="*/ 21262 h 29640"/>
                    <a:gd name="connsiteX4" fmla="*/ 3692 w 16953"/>
                    <a:gd name="connsiteY4" fmla="*/ 13728 h 29640"/>
                    <a:gd name="connsiteX5" fmla="*/ 3692 w 16953"/>
                    <a:gd name="connsiteY5" fmla="*/ -1523 h 29640"/>
                    <a:gd name="connsiteX6" fmla="*/ -1088 w 16953"/>
                    <a:gd name="connsiteY6" fmla="*/ -1523 h 29640"/>
                    <a:gd name="connsiteX7" fmla="*/ -1088 w 16953"/>
                    <a:gd name="connsiteY7" fmla="*/ 27423 h 29640"/>
                    <a:gd name="connsiteX8" fmla="*/ 3692 w 16953"/>
                    <a:gd name="connsiteY8" fmla="*/ 27423 h 29640"/>
                    <a:gd name="connsiteX9" fmla="*/ 3692 w 16953"/>
                    <a:gd name="connsiteY9" fmla="*/ 22924 h 29640"/>
                    <a:gd name="connsiteX10" fmla="*/ 7596 w 16953"/>
                    <a:gd name="connsiteY10" fmla="*/ 26836 h 29640"/>
                    <a:gd name="connsiteX11" fmla="*/ 13443 w 16953"/>
                    <a:gd name="connsiteY11" fmla="*/ 28118 h 29640"/>
                    <a:gd name="connsiteX12" fmla="*/ 14526 w 16953"/>
                    <a:gd name="connsiteY12" fmla="*/ 28052 h 29640"/>
                    <a:gd name="connsiteX13" fmla="*/ 15841 w 16953"/>
                    <a:gd name="connsiteY13" fmla="*/ 27862 h 29640"/>
                    <a:gd name="connsiteX14" fmla="*/ 15866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66" y="22982"/>
                      </a:moveTo>
                      <a:cubicBezTo>
                        <a:pt x="15331" y="23291"/>
                        <a:pt x="14749" y="23517"/>
                        <a:pt x="14121" y="23660"/>
                      </a:cubicBezTo>
                      <a:cubicBezTo>
                        <a:pt x="13492" y="23809"/>
                        <a:pt x="12800" y="23884"/>
                        <a:pt x="12045" y="23884"/>
                      </a:cubicBezTo>
                      <a:cubicBezTo>
                        <a:pt x="9354" y="23884"/>
                        <a:pt x="7290" y="23010"/>
                        <a:pt x="5851" y="21262"/>
                      </a:cubicBezTo>
                      <a:cubicBezTo>
                        <a:pt x="4412" y="19514"/>
                        <a:pt x="3692" y="17003"/>
                        <a:pt x="3692" y="13728"/>
                      </a:cubicBezTo>
                      <a:lnTo>
                        <a:pt x="3692" y="-1523"/>
                      </a:lnTo>
                      <a:lnTo>
                        <a:pt x="-1088" y="-1523"/>
                      </a:lnTo>
                      <a:lnTo>
                        <a:pt x="-1088" y="27423"/>
                      </a:lnTo>
                      <a:lnTo>
                        <a:pt x="3692" y="27423"/>
                      </a:lnTo>
                      <a:lnTo>
                        <a:pt x="3692" y="22924"/>
                      </a:lnTo>
                      <a:cubicBezTo>
                        <a:pt x="4696" y="24683"/>
                        <a:pt x="5997" y="25987"/>
                        <a:pt x="7596" y="26836"/>
                      </a:cubicBezTo>
                      <a:cubicBezTo>
                        <a:pt x="9200" y="27691"/>
                        <a:pt x="11149" y="28118"/>
                        <a:pt x="13443" y="28118"/>
                      </a:cubicBezTo>
                      <a:cubicBezTo>
                        <a:pt x="13768" y="28118"/>
                        <a:pt x="14129" y="28096"/>
                        <a:pt x="14526" y="28052"/>
                      </a:cubicBezTo>
                      <a:cubicBezTo>
                        <a:pt x="14923" y="28013"/>
                        <a:pt x="15361" y="27950"/>
                        <a:pt x="15841" y="27862"/>
                      </a:cubicBezTo>
                      <a:lnTo>
                        <a:pt x="15866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6" name="Freeform: Shape 775">
                  <a:extLst>
                    <a:ext uri="{FF2B5EF4-FFF2-40B4-BE49-F238E27FC236}">
                      <a16:creationId xmlns:a16="http://schemas.microsoft.com/office/drawing/2014/main" id="{644992E6-5FBD-4071-89CE-DDB4809212FD}"/>
                    </a:ext>
                  </a:extLst>
                </p:cNvPr>
                <p:cNvSpPr/>
                <p:nvPr/>
              </p:nvSpPr>
              <p:spPr>
                <a:xfrm flipV="1">
                  <a:off x="7610712" y="2552061"/>
                  <a:ext cx="26828" cy="30393"/>
                </a:xfrm>
                <a:custGeom>
                  <a:avLst/>
                  <a:gdLst>
                    <a:gd name="connsiteX0" fmla="*/ 25374 w 26828"/>
                    <a:gd name="connsiteY0" fmla="*/ 14939 h 30393"/>
                    <a:gd name="connsiteX1" fmla="*/ 25374 w 26828"/>
                    <a:gd name="connsiteY1" fmla="*/ 12616 h 30393"/>
                    <a:gd name="connsiteX2" fmla="*/ 3508 w 26828"/>
                    <a:gd name="connsiteY2" fmla="*/ 12616 h 30393"/>
                    <a:gd name="connsiteX3" fmla="*/ 6468 w 26828"/>
                    <a:gd name="connsiteY3" fmla="*/ 5131 h 30393"/>
                    <a:gd name="connsiteX4" fmla="*/ 13845 w 26828"/>
                    <a:gd name="connsiteY4" fmla="*/ 2559 h 30393"/>
                    <a:gd name="connsiteX5" fmla="*/ 19155 w 26828"/>
                    <a:gd name="connsiteY5" fmla="*/ 3229 h 30393"/>
                    <a:gd name="connsiteX6" fmla="*/ 24266 w 26828"/>
                    <a:gd name="connsiteY6" fmla="*/ 5247 h 30393"/>
                    <a:gd name="connsiteX7" fmla="*/ 24266 w 26828"/>
                    <a:gd name="connsiteY7" fmla="*/ 748 h 30393"/>
                    <a:gd name="connsiteX8" fmla="*/ 19014 w 26828"/>
                    <a:gd name="connsiteY8" fmla="*/ -906 h 30393"/>
                    <a:gd name="connsiteX9" fmla="*/ 13564 w 26828"/>
                    <a:gd name="connsiteY9" fmla="*/ -1477 h 30393"/>
                    <a:gd name="connsiteX10" fmla="*/ 2590 w 26828"/>
                    <a:gd name="connsiteY10" fmla="*/ 2551 h 30393"/>
                    <a:gd name="connsiteX11" fmla="*/ -1455 w 26828"/>
                    <a:gd name="connsiteY11" fmla="*/ 13467 h 30393"/>
                    <a:gd name="connsiteX12" fmla="*/ 2383 w 26828"/>
                    <a:gd name="connsiteY12" fmla="*/ 24740 h 30393"/>
                    <a:gd name="connsiteX13" fmla="*/ 12737 w 26828"/>
                    <a:gd name="connsiteY13" fmla="*/ 28916 h 30393"/>
                    <a:gd name="connsiteX14" fmla="*/ 21975 w 26828"/>
                    <a:gd name="connsiteY14" fmla="*/ 25153 h 30393"/>
                    <a:gd name="connsiteX15" fmla="*/ 25374 w 26828"/>
                    <a:gd name="connsiteY15" fmla="*/ 14939 h 30393"/>
                    <a:gd name="connsiteX16" fmla="*/ 20619 w 26828"/>
                    <a:gd name="connsiteY16" fmla="*/ 16337 h 30393"/>
                    <a:gd name="connsiteX17" fmla="*/ 18435 w 26828"/>
                    <a:gd name="connsiteY17" fmla="*/ 22556 h 30393"/>
                    <a:gd name="connsiteX18" fmla="*/ 12787 w 26828"/>
                    <a:gd name="connsiteY18" fmla="*/ 24889 h 30393"/>
                    <a:gd name="connsiteX19" fmla="*/ 6419 w 26828"/>
                    <a:gd name="connsiteY19" fmla="*/ 22639 h 30393"/>
                    <a:gd name="connsiteX20" fmla="*/ 3665 w 26828"/>
                    <a:gd name="connsiteY20" fmla="*/ 16304 h 30393"/>
                    <a:gd name="connsiteX21" fmla="*/ 20619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74" y="14939"/>
                      </a:moveTo>
                      <a:lnTo>
                        <a:pt x="25374" y="12616"/>
                      </a:lnTo>
                      <a:lnTo>
                        <a:pt x="3508" y="12616"/>
                      </a:lnTo>
                      <a:cubicBezTo>
                        <a:pt x="3717" y="9340"/>
                        <a:pt x="4704" y="6846"/>
                        <a:pt x="6468" y="5131"/>
                      </a:cubicBezTo>
                      <a:cubicBezTo>
                        <a:pt x="8233" y="3416"/>
                        <a:pt x="10692" y="2559"/>
                        <a:pt x="13845" y="2559"/>
                      </a:cubicBezTo>
                      <a:cubicBezTo>
                        <a:pt x="15670" y="2559"/>
                        <a:pt x="17440" y="2782"/>
                        <a:pt x="19155" y="3229"/>
                      </a:cubicBezTo>
                      <a:cubicBezTo>
                        <a:pt x="20870" y="3675"/>
                        <a:pt x="22573" y="4348"/>
                        <a:pt x="24266" y="5247"/>
                      </a:cubicBezTo>
                      <a:lnTo>
                        <a:pt x="24266" y="748"/>
                      </a:lnTo>
                      <a:cubicBezTo>
                        <a:pt x="22557" y="25"/>
                        <a:pt x="20806" y="-526"/>
                        <a:pt x="19014" y="-906"/>
                      </a:cubicBezTo>
                      <a:cubicBezTo>
                        <a:pt x="17222" y="-1287"/>
                        <a:pt x="15406" y="-1477"/>
                        <a:pt x="13564" y="-1477"/>
                      </a:cubicBezTo>
                      <a:cubicBezTo>
                        <a:pt x="8944" y="-1477"/>
                        <a:pt x="5286" y="-134"/>
                        <a:pt x="2590" y="2551"/>
                      </a:cubicBezTo>
                      <a:cubicBezTo>
                        <a:pt x="-107" y="5241"/>
                        <a:pt x="-1455" y="8880"/>
                        <a:pt x="-1455" y="13467"/>
                      </a:cubicBezTo>
                      <a:cubicBezTo>
                        <a:pt x="-1455" y="18203"/>
                        <a:pt x="-175" y="21961"/>
                        <a:pt x="2383" y="24740"/>
                      </a:cubicBezTo>
                      <a:cubicBezTo>
                        <a:pt x="4941" y="27524"/>
                        <a:pt x="8393" y="28916"/>
                        <a:pt x="12737" y="28916"/>
                      </a:cubicBezTo>
                      <a:cubicBezTo>
                        <a:pt x="16630" y="28916"/>
                        <a:pt x="19709" y="27662"/>
                        <a:pt x="21975" y="25153"/>
                      </a:cubicBezTo>
                      <a:cubicBezTo>
                        <a:pt x="24241" y="22650"/>
                        <a:pt x="25374" y="19245"/>
                        <a:pt x="25374" y="14939"/>
                      </a:cubicBezTo>
                      <a:close/>
                      <a:moveTo>
                        <a:pt x="20619" y="16337"/>
                      </a:moveTo>
                      <a:cubicBezTo>
                        <a:pt x="20586" y="18934"/>
                        <a:pt x="19858" y="21007"/>
                        <a:pt x="18435" y="22556"/>
                      </a:cubicBezTo>
                      <a:cubicBezTo>
                        <a:pt x="17013" y="24111"/>
                        <a:pt x="15130" y="24889"/>
                        <a:pt x="12787" y="24889"/>
                      </a:cubicBezTo>
                      <a:cubicBezTo>
                        <a:pt x="10135" y="24889"/>
                        <a:pt x="8012" y="24139"/>
                        <a:pt x="6419" y="22639"/>
                      </a:cubicBezTo>
                      <a:cubicBezTo>
                        <a:pt x="4825" y="21139"/>
                        <a:pt x="3907" y="19028"/>
                        <a:pt x="3665" y="16304"/>
                      </a:cubicBezTo>
                      <a:lnTo>
                        <a:pt x="20619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7" name="Freeform: Shape 776">
                  <a:extLst>
                    <a:ext uri="{FF2B5EF4-FFF2-40B4-BE49-F238E27FC236}">
                      <a16:creationId xmlns:a16="http://schemas.microsoft.com/office/drawing/2014/main" id="{44BEBF38-B154-42E9-8C97-6443DCECFF5C}"/>
                    </a:ext>
                  </a:extLst>
                </p:cNvPr>
                <p:cNvSpPr/>
                <p:nvPr/>
              </p:nvSpPr>
              <p:spPr>
                <a:xfrm flipV="1">
                  <a:off x="7643276" y="2541483"/>
                  <a:ext cx="25869" cy="40970"/>
                </a:xfrm>
                <a:custGeom>
                  <a:avLst/>
                  <a:gdLst>
                    <a:gd name="connsiteX0" fmla="*/ 19721 w 25869"/>
                    <a:gd name="connsiteY0" fmla="*/ 23190 h 40970"/>
                    <a:gd name="connsiteX1" fmla="*/ 19721 w 25869"/>
                    <a:gd name="connsiteY1" fmla="*/ 38854 h 40970"/>
                    <a:gd name="connsiteX2" fmla="*/ 24476 w 25869"/>
                    <a:gd name="connsiteY2" fmla="*/ 38854 h 40970"/>
                    <a:gd name="connsiteX3" fmla="*/ 24476 w 25869"/>
                    <a:gd name="connsiteY3" fmla="*/ -1364 h 40970"/>
                    <a:gd name="connsiteX4" fmla="*/ 19721 w 25869"/>
                    <a:gd name="connsiteY4" fmla="*/ -1364 h 40970"/>
                    <a:gd name="connsiteX5" fmla="*/ 19721 w 25869"/>
                    <a:gd name="connsiteY5" fmla="*/ 2977 h 40970"/>
                    <a:gd name="connsiteX6" fmla="*/ 15933 w 25869"/>
                    <a:gd name="connsiteY6" fmla="*/ -860 h 40970"/>
                    <a:gd name="connsiteX7" fmla="*/ 10442 w 25869"/>
                    <a:gd name="connsiteY7" fmla="*/ -2117 h 40970"/>
                    <a:gd name="connsiteX8" fmla="*/ 1898 w 25869"/>
                    <a:gd name="connsiteY8" fmla="*/ 2068 h 40970"/>
                    <a:gd name="connsiteX9" fmla="*/ -1393 w 25869"/>
                    <a:gd name="connsiteY9" fmla="*/ 13084 h 40970"/>
                    <a:gd name="connsiteX10" fmla="*/ 1898 w 25869"/>
                    <a:gd name="connsiteY10" fmla="*/ 24091 h 40970"/>
                    <a:gd name="connsiteX11" fmla="*/ 10442 w 25869"/>
                    <a:gd name="connsiteY11" fmla="*/ 28276 h 40970"/>
                    <a:gd name="connsiteX12" fmla="*/ 15933 w 25869"/>
                    <a:gd name="connsiteY12" fmla="*/ 27019 h 40970"/>
                    <a:gd name="connsiteX13" fmla="*/ 19721 w 25869"/>
                    <a:gd name="connsiteY13" fmla="*/ 23190 h 40970"/>
                    <a:gd name="connsiteX14" fmla="*/ 3519 w 25869"/>
                    <a:gd name="connsiteY14" fmla="*/ 13084 h 40970"/>
                    <a:gd name="connsiteX15" fmla="*/ 5678 w 25869"/>
                    <a:gd name="connsiteY15" fmla="*/ 4855 h 40970"/>
                    <a:gd name="connsiteX16" fmla="*/ 11608 w 25869"/>
                    <a:gd name="connsiteY16" fmla="*/ 1869 h 40970"/>
                    <a:gd name="connsiteX17" fmla="*/ 17546 w 25869"/>
                    <a:gd name="connsiteY17" fmla="*/ 4855 h 40970"/>
                    <a:gd name="connsiteX18" fmla="*/ 19721 w 25869"/>
                    <a:gd name="connsiteY18" fmla="*/ 13084 h 40970"/>
                    <a:gd name="connsiteX19" fmla="*/ 17546 w 25869"/>
                    <a:gd name="connsiteY19" fmla="*/ 21313 h 40970"/>
                    <a:gd name="connsiteX20" fmla="*/ 11608 w 25869"/>
                    <a:gd name="connsiteY20" fmla="*/ 24298 h 40970"/>
                    <a:gd name="connsiteX21" fmla="*/ 5678 w 25869"/>
                    <a:gd name="connsiteY21" fmla="*/ 21313 h 40970"/>
                    <a:gd name="connsiteX22" fmla="*/ 3519 w 25869"/>
                    <a:gd name="connsiteY22" fmla="*/ 13084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721" y="23190"/>
                      </a:moveTo>
                      <a:lnTo>
                        <a:pt x="19721" y="38854"/>
                      </a:lnTo>
                      <a:lnTo>
                        <a:pt x="24476" y="38854"/>
                      </a:lnTo>
                      <a:lnTo>
                        <a:pt x="24476" y="-1364"/>
                      </a:lnTo>
                      <a:lnTo>
                        <a:pt x="19721" y="-1364"/>
                      </a:lnTo>
                      <a:lnTo>
                        <a:pt x="19721" y="2977"/>
                      </a:lnTo>
                      <a:cubicBezTo>
                        <a:pt x="18723" y="1257"/>
                        <a:pt x="17460" y="-22"/>
                        <a:pt x="15933" y="-860"/>
                      </a:cubicBezTo>
                      <a:cubicBezTo>
                        <a:pt x="14411" y="-1698"/>
                        <a:pt x="12581" y="-2117"/>
                        <a:pt x="10442" y="-2117"/>
                      </a:cubicBezTo>
                      <a:cubicBezTo>
                        <a:pt x="6946" y="-2117"/>
                        <a:pt x="4098" y="-722"/>
                        <a:pt x="1898" y="2068"/>
                      </a:cubicBezTo>
                      <a:cubicBezTo>
                        <a:pt x="-296" y="4863"/>
                        <a:pt x="-1393" y="8535"/>
                        <a:pt x="-1393" y="13084"/>
                      </a:cubicBezTo>
                      <a:cubicBezTo>
                        <a:pt x="-1393" y="17632"/>
                        <a:pt x="-296" y="21302"/>
                        <a:pt x="1898" y="24091"/>
                      </a:cubicBezTo>
                      <a:cubicBezTo>
                        <a:pt x="4098" y="26881"/>
                        <a:pt x="6946" y="28276"/>
                        <a:pt x="10442" y="28276"/>
                      </a:cubicBezTo>
                      <a:cubicBezTo>
                        <a:pt x="12581" y="28276"/>
                        <a:pt x="14411" y="27857"/>
                        <a:pt x="15933" y="27019"/>
                      </a:cubicBezTo>
                      <a:cubicBezTo>
                        <a:pt x="17460" y="26186"/>
                        <a:pt x="18723" y="24910"/>
                        <a:pt x="19721" y="23190"/>
                      </a:cubicBezTo>
                      <a:close/>
                      <a:moveTo>
                        <a:pt x="3519" y="13084"/>
                      </a:moveTo>
                      <a:cubicBezTo>
                        <a:pt x="3519" y="9588"/>
                        <a:pt x="4239" y="6845"/>
                        <a:pt x="5678" y="4855"/>
                      </a:cubicBezTo>
                      <a:cubicBezTo>
                        <a:pt x="7117" y="2864"/>
                        <a:pt x="9093" y="1869"/>
                        <a:pt x="11608" y="1869"/>
                      </a:cubicBezTo>
                      <a:cubicBezTo>
                        <a:pt x="14122" y="1869"/>
                        <a:pt x="16101" y="2864"/>
                        <a:pt x="17546" y="4855"/>
                      </a:cubicBezTo>
                      <a:cubicBezTo>
                        <a:pt x="18996" y="6845"/>
                        <a:pt x="19721" y="9588"/>
                        <a:pt x="19721" y="13084"/>
                      </a:cubicBezTo>
                      <a:cubicBezTo>
                        <a:pt x="19721" y="16579"/>
                        <a:pt x="18996" y="19322"/>
                        <a:pt x="17546" y="21313"/>
                      </a:cubicBezTo>
                      <a:cubicBezTo>
                        <a:pt x="16101" y="23303"/>
                        <a:pt x="14122" y="24298"/>
                        <a:pt x="11608" y="24298"/>
                      </a:cubicBezTo>
                      <a:cubicBezTo>
                        <a:pt x="9093" y="24298"/>
                        <a:pt x="7117" y="23303"/>
                        <a:pt x="5678" y="21313"/>
                      </a:cubicBezTo>
                      <a:cubicBezTo>
                        <a:pt x="4239" y="19322"/>
                        <a:pt x="3519" y="16579"/>
                        <a:pt x="3519" y="1308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8" name="Freeform: Shape 777">
                  <a:extLst>
                    <a:ext uri="{FF2B5EF4-FFF2-40B4-BE49-F238E27FC236}">
                      <a16:creationId xmlns:a16="http://schemas.microsoft.com/office/drawing/2014/main" id="{98EE114A-2461-4053-96EC-7BBDB7C5D183}"/>
                    </a:ext>
                  </a:extLst>
                </p:cNvPr>
                <p:cNvSpPr/>
                <p:nvPr/>
              </p:nvSpPr>
              <p:spPr>
                <a:xfrm flipV="1">
                  <a:off x="7673433" y="2590493"/>
                  <a:ext cx="27506" cy="3688"/>
                </a:xfrm>
                <a:custGeom>
                  <a:avLst/>
                  <a:gdLst>
                    <a:gd name="connsiteX0" fmla="*/ 26434 w 27506"/>
                    <a:gd name="connsiteY0" fmla="*/ 5247 h 3688"/>
                    <a:gd name="connsiteX1" fmla="*/ 26434 w 27506"/>
                    <a:gd name="connsiteY1" fmla="*/ 1558 h 3688"/>
                    <a:gd name="connsiteX2" fmla="*/ -1073 w 27506"/>
                    <a:gd name="connsiteY2" fmla="*/ 1558 h 3688"/>
                    <a:gd name="connsiteX3" fmla="*/ -1073 w 27506"/>
                    <a:gd name="connsiteY3" fmla="*/ 5247 h 3688"/>
                    <a:gd name="connsiteX4" fmla="*/ 26434 w 27506"/>
                    <a:gd name="connsiteY4" fmla="*/ 5247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434" y="5247"/>
                      </a:moveTo>
                      <a:lnTo>
                        <a:pt x="26434" y="1558"/>
                      </a:lnTo>
                      <a:lnTo>
                        <a:pt x="-1073" y="1558"/>
                      </a:lnTo>
                      <a:lnTo>
                        <a:pt x="-1073" y="5247"/>
                      </a:lnTo>
                      <a:lnTo>
                        <a:pt x="26434" y="52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9" name="Freeform: Shape 778">
                  <a:extLst>
                    <a:ext uri="{FF2B5EF4-FFF2-40B4-BE49-F238E27FC236}">
                      <a16:creationId xmlns:a16="http://schemas.microsoft.com/office/drawing/2014/main" id="{B8899A1F-BA8B-47E9-883A-283B7D75BBFE}"/>
                    </a:ext>
                  </a:extLst>
                </p:cNvPr>
                <p:cNvSpPr/>
                <p:nvPr/>
              </p:nvSpPr>
              <p:spPr>
                <a:xfrm flipV="1">
                  <a:off x="7703339" y="2552061"/>
                  <a:ext cx="26828" cy="30393"/>
                </a:xfrm>
                <a:custGeom>
                  <a:avLst/>
                  <a:gdLst>
                    <a:gd name="connsiteX0" fmla="*/ 25384 w 26828"/>
                    <a:gd name="connsiteY0" fmla="*/ 14939 h 30393"/>
                    <a:gd name="connsiteX1" fmla="*/ 25384 w 26828"/>
                    <a:gd name="connsiteY1" fmla="*/ 12616 h 30393"/>
                    <a:gd name="connsiteX2" fmla="*/ 3517 w 26828"/>
                    <a:gd name="connsiteY2" fmla="*/ 12616 h 30393"/>
                    <a:gd name="connsiteX3" fmla="*/ 6478 w 26828"/>
                    <a:gd name="connsiteY3" fmla="*/ 5131 h 30393"/>
                    <a:gd name="connsiteX4" fmla="*/ 13855 w 26828"/>
                    <a:gd name="connsiteY4" fmla="*/ 2559 h 30393"/>
                    <a:gd name="connsiteX5" fmla="*/ 19165 w 26828"/>
                    <a:gd name="connsiteY5" fmla="*/ 3229 h 30393"/>
                    <a:gd name="connsiteX6" fmla="*/ 24276 w 26828"/>
                    <a:gd name="connsiteY6" fmla="*/ 5247 h 30393"/>
                    <a:gd name="connsiteX7" fmla="*/ 24276 w 26828"/>
                    <a:gd name="connsiteY7" fmla="*/ 748 h 30393"/>
                    <a:gd name="connsiteX8" fmla="*/ 19024 w 26828"/>
                    <a:gd name="connsiteY8" fmla="*/ -906 h 30393"/>
                    <a:gd name="connsiteX9" fmla="*/ 13574 w 26828"/>
                    <a:gd name="connsiteY9" fmla="*/ -1477 h 30393"/>
                    <a:gd name="connsiteX10" fmla="*/ 2599 w 26828"/>
                    <a:gd name="connsiteY10" fmla="*/ 2551 h 30393"/>
                    <a:gd name="connsiteX11" fmla="*/ -1445 w 26828"/>
                    <a:gd name="connsiteY11" fmla="*/ 13467 h 30393"/>
                    <a:gd name="connsiteX12" fmla="*/ 2393 w 26828"/>
                    <a:gd name="connsiteY12" fmla="*/ 24740 h 30393"/>
                    <a:gd name="connsiteX13" fmla="*/ 12747 w 26828"/>
                    <a:gd name="connsiteY13" fmla="*/ 28916 h 30393"/>
                    <a:gd name="connsiteX14" fmla="*/ 21985 w 26828"/>
                    <a:gd name="connsiteY14" fmla="*/ 25153 h 30393"/>
                    <a:gd name="connsiteX15" fmla="*/ 25384 w 26828"/>
                    <a:gd name="connsiteY15" fmla="*/ 14939 h 30393"/>
                    <a:gd name="connsiteX16" fmla="*/ 20628 w 26828"/>
                    <a:gd name="connsiteY16" fmla="*/ 16337 h 30393"/>
                    <a:gd name="connsiteX17" fmla="*/ 18445 w 26828"/>
                    <a:gd name="connsiteY17" fmla="*/ 22556 h 30393"/>
                    <a:gd name="connsiteX18" fmla="*/ 12796 w 26828"/>
                    <a:gd name="connsiteY18" fmla="*/ 24889 h 30393"/>
                    <a:gd name="connsiteX19" fmla="*/ 6428 w 26828"/>
                    <a:gd name="connsiteY19" fmla="*/ 22639 h 30393"/>
                    <a:gd name="connsiteX20" fmla="*/ 3674 w 26828"/>
                    <a:gd name="connsiteY20" fmla="*/ 16304 h 30393"/>
                    <a:gd name="connsiteX21" fmla="*/ 20628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84" y="14939"/>
                      </a:moveTo>
                      <a:lnTo>
                        <a:pt x="25384" y="12616"/>
                      </a:lnTo>
                      <a:lnTo>
                        <a:pt x="3517" y="12616"/>
                      </a:lnTo>
                      <a:cubicBezTo>
                        <a:pt x="3727" y="9340"/>
                        <a:pt x="4714" y="6846"/>
                        <a:pt x="6478" y="5131"/>
                      </a:cubicBezTo>
                      <a:cubicBezTo>
                        <a:pt x="8242" y="3416"/>
                        <a:pt x="10701" y="2559"/>
                        <a:pt x="13855" y="2559"/>
                      </a:cubicBezTo>
                      <a:cubicBezTo>
                        <a:pt x="15680" y="2559"/>
                        <a:pt x="17450" y="2782"/>
                        <a:pt x="19165" y="3229"/>
                      </a:cubicBezTo>
                      <a:cubicBezTo>
                        <a:pt x="20879" y="3675"/>
                        <a:pt x="22583" y="4348"/>
                        <a:pt x="24276" y="5247"/>
                      </a:cubicBezTo>
                      <a:lnTo>
                        <a:pt x="24276" y="748"/>
                      </a:lnTo>
                      <a:cubicBezTo>
                        <a:pt x="22566" y="25"/>
                        <a:pt x="20816" y="-526"/>
                        <a:pt x="19024" y="-906"/>
                      </a:cubicBezTo>
                      <a:cubicBezTo>
                        <a:pt x="17232" y="-1287"/>
                        <a:pt x="15415" y="-1477"/>
                        <a:pt x="13574" y="-1477"/>
                      </a:cubicBezTo>
                      <a:cubicBezTo>
                        <a:pt x="8954" y="-1477"/>
                        <a:pt x="5295" y="-134"/>
                        <a:pt x="2599" y="2551"/>
                      </a:cubicBezTo>
                      <a:cubicBezTo>
                        <a:pt x="-97" y="5241"/>
                        <a:pt x="-1445" y="8880"/>
                        <a:pt x="-1445" y="13467"/>
                      </a:cubicBezTo>
                      <a:cubicBezTo>
                        <a:pt x="-1445" y="18203"/>
                        <a:pt x="-166" y="21961"/>
                        <a:pt x="2393" y="24740"/>
                      </a:cubicBezTo>
                      <a:cubicBezTo>
                        <a:pt x="4951" y="27524"/>
                        <a:pt x="8402" y="28916"/>
                        <a:pt x="12747" y="28916"/>
                      </a:cubicBezTo>
                      <a:cubicBezTo>
                        <a:pt x="16639" y="28916"/>
                        <a:pt x="19719" y="27662"/>
                        <a:pt x="21985" y="25153"/>
                      </a:cubicBezTo>
                      <a:cubicBezTo>
                        <a:pt x="24251" y="22650"/>
                        <a:pt x="25384" y="19245"/>
                        <a:pt x="25384" y="14939"/>
                      </a:cubicBezTo>
                      <a:close/>
                      <a:moveTo>
                        <a:pt x="20628" y="16337"/>
                      </a:moveTo>
                      <a:cubicBezTo>
                        <a:pt x="20595" y="18934"/>
                        <a:pt x="19868" y="21007"/>
                        <a:pt x="18445" y="22556"/>
                      </a:cubicBezTo>
                      <a:cubicBezTo>
                        <a:pt x="17023" y="24111"/>
                        <a:pt x="15140" y="24889"/>
                        <a:pt x="12796" y="24889"/>
                      </a:cubicBezTo>
                      <a:cubicBezTo>
                        <a:pt x="10145" y="24889"/>
                        <a:pt x="8022" y="24139"/>
                        <a:pt x="6428" y="22639"/>
                      </a:cubicBezTo>
                      <a:cubicBezTo>
                        <a:pt x="4835" y="21139"/>
                        <a:pt x="3917" y="19028"/>
                        <a:pt x="3674" y="16304"/>
                      </a:cubicBezTo>
                      <a:lnTo>
                        <a:pt x="20628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0" name="Freeform: Shape 779">
                  <a:extLst>
                    <a:ext uri="{FF2B5EF4-FFF2-40B4-BE49-F238E27FC236}">
                      <a16:creationId xmlns:a16="http://schemas.microsoft.com/office/drawing/2014/main" id="{BA3B6681-CC21-401F-9694-2FE1BF613CAE}"/>
                    </a:ext>
                  </a:extLst>
                </p:cNvPr>
                <p:cNvSpPr/>
                <p:nvPr/>
              </p:nvSpPr>
              <p:spPr>
                <a:xfrm flipV="1">
                  <a:off x="7737788" y="2552061"/>
                  <a:ext cx="16953" cy="29640"/>
                </a:xfrm>
                <a:custGeom>
                  <a:avLst/>
                  <a:gdLst>
                    <a:gd name="connsiteX0" fmla="*/ 15881 w 16953"/>
                    <a:gd name="connsiteY0" fmla="*/ 22982 h 29640"/>
                    <a:gd name="connsiteX1" fmla="*/ 14136 w 16953"/>
                    <a:gd name="connsiteY1" fmla="*/ 23660 h 29640"/>
                    <a:gd name="connsiteX2" fmla="*/ 12060 w 16953"/>
                    <a:gd name="connsiteY2" fmla="*/ 23884 h 29640"/>
                    <a:gd name="connsiteX3" fmla="*/ 5866 w 16953"/>
                    <a:gd name="connsiteY3" fmla="*/ 21262 h 29640"/>
                    <a:gd name="connsiteX4" fmla="*/ 3707 w 16953"/>
                    <a:gd name="connsiteY4" fmla="*/ 13728 h 29640"/>
                    <a:gd name="connsiteX5" fmla="*/ 3707 w 16953"/>
                    <a:gd name="connsiteY5" fmla="*/ -1523 h 29640"/>
                    <a:gd name="connsiteX6" fmla="*/ -1073 w 16953"/>
                    <a:gd name="connsiteY6" fmla="*/ -1523 h 29640"/>
                    <a:gd name="connsiteX7" fmla="*/ -1073 w 16953"/>
                    <a:gd name="connsiteY7" fmla="*/ 27423 h 29640"/>
                    <a:gd name="connsiteX8" fmla="*/ 3707 w 16953"/>
                    <a:gd name="connsiteY8" fmla="*/ 27423 h 29640"/>
                    <a:gd name="connsiteX9" fmla="*/ 3707 w 16953"/>
                    <a:gd name="connsiteY9" fmla="*/ 22924 h 29640"/>
                    <a:gd name="connsiteX10" fmla="*/ 7611 w 16953"/>
                    <a:gd name="connsiteY10" fmla="*/ 26836 h 29640"/>
                    <a:gd name="connsiteX11" fmla="*/ 13458 w 16953"/>
                    <a:gd name="connsiteY11" fmla="*/ 28118 h 29640"/>
                    <a:gd name="connsiteX12" fmla="*/ 14541 w 16953"/>
                    <a:gd name="connsiteY12" fmla="*/ 28052 h 29640"/>
                    <a:gd name="connsiteX13" fmla="*/ 15856 w 16953"/>
                    <a:gd name="connsiteY13" fmla="*/ 27862 h 29640"/>
                    <a:gd name="connsiteX14" fmla="*/ 15881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81" y="22982"/>
                      </a:moveTo>
                      <a:cubicBezTo>
                        <a:pt x="15346" y="23291"/>
                        <a:pt x="14765" y="23517"/>
                        <a:pt x="14136" y="23660"/>
                      </a:cubicBezTo>
                      <a:cubicBezTo>
                        <a:pt x="13508" y="23809"/>
                        <a:pt x="12816" y="23884"/>
                        <a:pt x="12060" y="23884"/>
                      </a:cubicBezTo>
                      <a:cubicBezTo>
                        <a:pt x="9370" y="23884"/>
                        <a:pt x="7305" y="23010"/>
                        <a:pt x="5866" y="21262"/>
                      </a:cubicBezTo>
                      <a:cubicBezTo>
                        <a:pt x="4427" y="19514"/>
                        <a:pt x="3707" y="17003"/>
                        <a:pt x="3707" y="13728"/>
                      </a:cubicBezTo>
                      <a:lnTo>
                        <a:pt x="3707" y="-1523"/>
                      </a:lnTo>
                      <a:lnTo>
                        <a:pt x="-1073" y="-1523"/>
                      </a:lnTo>
                      <a:lnTo>
                        <a:pt x="-1073" y="27423"/>
                      </a:lnTo>
                      <a:lnTo>
                        <a:pt x="3707" y="27423"/>
                      </a:lnTo>
                      <a:lnTo>
                        <a:pt x="3707" y="22924"/>
                      </a:lnTo>
                      <a:cubicBezTo>
                        <a:pt x="4711" y="24683"/>
                        <a:pt x="6012" y="25987"/>
                        <a:pt x="7611" y="26836"/>
                      </a:cubicBezTo>
                      <a:cubicBezTo>
                        <a:pt x="9215" y="27691"/>
                        <a:pt x="11164" y="28118"/>
                        <a:pt x="13458" y="28118"/>
                      </a:cubicBezTo>
                      <a:cubicBezTo>
                        <a:pt x="13783" y="28118"/>
                        <a:pt x="14144" y="28096"/>
                        <a:pt x="14541" y="28052"/>
                      </a:cubicBezTo>
                      <a:cubicBezTo>
                        <a:pt x="14938" y="28013"/>
                        <a:pt x="15377" y="27950"/>
                        <a:pt x="15856" y="27862"/>
                      </a:cubicBezTo>
                      <a:lnTo>
                        <a:pt x="15881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1" name="Freeform: Shape 780">
                  <a:extLst>
                    <a:ext uri="{FF2B5EF4-FFF2-40B4-BE49-F238E27FC236}">
                      <a16:creationId xmlns:a16="http://schemas.microsoft.com/office/drawing/2014/main" id="{930715C1-AD4F-4ADB-B319-855801170251}"/>
                    </a:ext>
                  </a:extLst>
                </p:cNvPr>
                <p:cNvSpPr/>
                <p:nvPr/>
              </p:nvSpPr>
              <p:spPr>
                <a:xfrm flipV="1">
                  <a:off x="7758623" y="2552061"/>
                  <a:ext cx="16953" cy="29640"/>
                </a:xfrm>
                <a:custGeom>
                  <a:avLst/>
                  <a:gdLst>
                    <a:gd name="connsiteX0" fmla="*/ 15883 w 16953"/>
                    <a:gd name="connsiteY0" fmla="*/ 22982 h 29640"/>
                    <a:gd name="connsiteX1" fmla="*/ 14138 w 16953"/>
                    <a:gd name="connsiteY1" fmla="*/ 23660 h 29640"/>
                    <a:gd name="connsiteX2" fmla="*/ 12063 w 16953"/>
                    <a:gd name="connsiteY2" fmla="*/ 23884 h 29640"/>
                    <a:gd name="connsiteX3" fmla="*/ 5868 w 16953"/>
                    <a:gd name="connsiteY3" fmla="*/ 21262 h 29640"/>
                    <a:gd name="connsiteX4" fmla="*/ 3710 w 16953"/>
                    <a:gd name="connsiteY4" fmla="*/ 13728 h 29640"/>
                    <a:gd name="connsiteX5" fmla="*/ 3710 w 16953"/>
                    <a:gd name="connsiteY5" fmla="*/ -1523 h 29640"/>
                    <a:gd name="connsiteX6" fmla="*/ -1071 w 16953"/>
                    <a:gd name="connsiteY6" fmla="*/ -1523 h 29640"/>
                    <a:gd name="connsiteX7" fmla="*/ -1071 w 16953"/>
                    <a:gd name="connsiteY7" fmla="*/ 27423 h 29640"/>
                    <a:gd name="connsiteX8" fmla="*/ 3710 w 16953"/>
                    <a:gd name="connsiteY8" fmla="*/ 27423 h 29640"/>
                    <a:gd name="connsiteX9" fmla="*/ 3710 w 16953"/>
                    <a:gd name="connsiteY9" fmla="*/ 22924 h 29640"/>
                    <a:gd name="connsiteX10" fmla="*/ 7613 w 16953"/>
                    <a:gd name="connsiteY10" fmla="*/ 26836 h 29640"/>
                    <a:gd name="connsiteX11" fmla="*/ 13460 w 16953"/>
                    <a:gd name="connsiteY11" fmla="*/ 28118 h 29640"/>
                    <a:gd name="connsiteX12" fmla="*/ 14544 w 16953"/>
                    <a:gd name="connsiteY12" fmla="*/ 28052 h 29640"/>
                    <a:gd name="connsiteX13" fmla="*/ 15859 w 16953"/>
                    <a:gd name="connsiteY13" fmla="*/ 27862 h 29640"/>
                    <a:gd name="connsiteX14" fmla="*/ 15883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83" y="22982"/>
                      </a:moveTo>
                      <a:cubicBezTo>
                        <a:pt x="15349" y="23291"/>
                        <a:pt x="14767" y="23517"/>
                        <a:pt x="14138" y="23660"/>
                      </a:cubicBezTo>
                      <a:cubicBezTo>
                        <a:pt x="13510" y="23809"/>
                        <a:pt x="12818" y="23884"/>
                        <a:pt x="12063" y="23884"/>
                      </a:cubicBezTo>
                      <a:cubicBezTo>
                        <a:pt x="9372" y="23884"/>
                        <a:pt x="7307" y="23010"/>
                        <a:pt x="5868" y="21262"/>
                      </a:cubicBezTo>
                      <a:cubicBezTo>
                        <a:pt x="4429" y="19514"/>
                        <a:pt x="3710" y="17003"/>
                        <a:pt x="3710" y="13728"/>
                      </a:cubicBezTo>
                      <a:lnTo>
                        <a:pt x="3710" y="-1523"/>
                      </a:lnTo>
                      <a:lnTo>
                        <a:pt x="-1071" y="-1523"/>
                      </a:lnTo>
                      <a:lnTo>
                        <a:pt x="-1071" y="27423"/>
                      </a:lnTo>
                      <a:lnTo>
                        <a:pt x="3710" y="27423"/>
                      </a:lnTo>
                      <a:lnTo>
                        <a:pt x="3710" y="22924"/>
                      </a:lnTo>
                      <a:cubicBezTo>
                        <a:pt x="4713" y="24683"/>
                        <a:pt x="6014" y="25987"/>
                        <a:pt x="7613" y="26836"/>
                      </a:cubicBezTo>
                      <a:cubicBezTo>
                        <a:pt x="9218" y="27691"/>
                        <a:pt x="11167" y="28118"/>
                        <a:pt x="13460" y="28118"/>
                      </a:cubicBezTo>
                      <a:cubicBezTo>
                        <a:pt x="13786" y="28118"/>
                        <a:pt x="14147" y="28096"/>
                        <a:pt x="14544" y="28052"/>
                      </a:cubicBezTo>
                      <a:cubicBezTo>
                        <a:pt x="14941" y="28013"/>
                        <a:pt x="15379" y="27950"/>
                        <a:pt x="15859" y="27862"/>
                      </a:cubicBezTo>
                      <a:lnTo>
                        <a:pt x="15883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2" name="Freeform: Shape 781">
                  <a:extLst>
                    <a:ext uri="{FF2B5EF4-FFF2-40B4-BE49-F238E27FC236}">
                      <a16:creationId xmlns:a16="http://schemas.microsoft.com/office/drawing/2014/main" id="{DAC9F7D1-C05A-4BEB-8AD5-D343BEF26B50}"/>
                    </a:ext>
                  </a:extLst>
                </p:cNvPr>
                <p:cNvSpPr/>
                <p:nvPr/>
              </p:nvSpPr>
              <p:spPr>
                <a:xfrm flipV="1">
                  <a:off x="7777307" y="2552061"/>
                  <a:ext cx="26572" cy="30393"/>
                </a:xfrm>
                <a:custGeom>
                  <a:avLst/>
                  <a:gdLst>
                    <a:gd name="connsiteX0" fmla="*/ 11860 w 26572"/>
                    <a:gd name="connsiteY0" fmla="*/ 24889 h 30393"/>
                    <a:gd name="connsiteX1" fmla="*/ 5815 w 26572"/>
                    <a:gd name="connsiteY1" fmla="*/ 21903 h 30393"/>
                    <a:gd name="connsiteX2" fmla="*/ 3590 w 26572"/>
                    <a:gd name="connsiteY2" fmla="*/ 13724 h 30393"/>
                    <a:gd name="connsiteX3" fmla="*/ 5798 w 26572"/>
                    <a:gd name="connsiteY3" fmla="*/ 5544 h 30393"/>
                    <a:gd name="connsiteX4" fmla="*/ 11860 w 26572"/>
                    <a:gd name="connsiteY4" fmla="*/ 2559 h 30393"/>
                    <a:gd name="connsiteX5" fmla="*/ 17881 w 26572"/>
                    <a:gd name="connsiteY5" fmla="*/ 5553 h 30393"/>
                    <a:gd name="connsiteX6" fmla="*/ 20106 w 26572"/>
                    <a:gd name="connsiteY6" fmla="*/ 13724 h 30393"/>
                    <a:gd name="connsiteX7" fmla="*/ 17881 w 26572"/>
                    <a:gd name="connsiteY7" fmla="*/ 21878 h 30393"/>
                    <a:gd name="connsiteX8" fmla="*/ 11860 w 26572"/>
                    <a:gd name="connsiteY8" fmla="*/ 24889 h 30393"/>
                    <a:gd name="connsiteX9" fmla="*/ 11860 w 26572"/>
                    <a:gd name="connsiteY9" fmla="*/ 28916 h 30393"/>
                    <a:gd name="connsiteX10" fmla="*/ 21603 w 26572"/>
                    <a:gd name="connsiteY10" fmla="*/ 24880 h 30393"/>
                    <a:gd name="connsiteX11" fmla="*/ 25151 w 26572"/>
                    <a:gd name="connsiteY11" fmla="*/ 13724 h 30393"/>
                    <a:gd name="connsiteX12" fmla="*/ 21603 w 26572"/>
                    <a:gd name="connsiteY12" fmla="*/ 2567 h 30393"/>
                    <a:gd name="connsiteX13" fmla="*/ 11860 w 26572"/>
                    <a:gd name="connsiteY13" fmla="*/ -1477 h 30393"/>
                    <a:gd name="connsiteX14" fmla="*/ 2102 w 26572"/>
                    <a:gd name="connsiteY14" fmla="*/ 2567 h 30393"/>
                    <a:gd name="connsiteX15" fmla="*/ -1422 w 26572"/>
                    <a:gd name="connsiteY15" fmla="*/ 13724 h 30393"/>
                    <a:gd name="connsiteX16" fmla="*/ 2102 w 26572"/>
                    <a:gd name="connsiteY16" fmla="*/ 24880 h 30393"/>
                    <a:gd name="connsiteX17" fmla="*/ 11860 w 26572"/>
                    <a:gd name="connsiteY17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860" y="24889"/>
                      </a:moveTo>
                      <a:cubicBezTo>
                        <a:pt x="9313" y="24889"/>
                        <a:pt x="7298" y="23893"/>
                        <a:pt x="5815" y="21903"/>
                      </a:cubicBezTo>
                      <a:cubicBezTo>
                        <a:pt x="4332" y="19913"/>
                        <a:pt x="3590" y="17186"/>
                        <a:pt x="3590" y="13724"/>
                      </a:cubicBezTo>
                      <a:cubicBezTo>
                        <a:pt x="3590" y="10261"/>
                        <a:pt x="4326" y="7535"/>
                        <a:pt x="5798" y="5544"/>
                      </a:cubicBezTo>
                      <a:cubicBezTo>
                        <a:pt x="7276" y="3554"/>
                        <a:pt x="9297" y="2559"/>
                        <a:pt x="11860" y="2559"/>
                      </a:cubicBezTo>
                      <a:cubicBezTo>
                        <a:pt x="14397" y="2559"/>
                        <a:pt x="16404" y="3557"/>
                        <a:pt x="17881" y="5553"/>
                      </a:cubicBezTo>
                      <a:cubicBezTo>
                        <a:pt x="19364" y="7554"/>
                        <a:pt x="20106" y="10278"/>
                        <a:pt x="20106" y="13724"/>
                      </a:cubicBezTo>
                      <a:cubicBezTo>
                        <a:pt x="20106" y="17153"/>
                        <a:pt x="19364" y="19871"/>
                        <a:pt x="17881" y="21878"/>
                      </a:cubicBezTo>
                      <a:cubicBezTo>
                        <a:pt x="16404" y="23885"/>
                        <a:pt x="14397" y="24889"/>
                        <a:pt x="11860" y="24889"/>
                      </a:cubicBezTo>
                      <a:close/>
                      <a:moveTo>
                        <a:pt x="11860" y="28916"/>
                      </a:moveTo>
                      <a:cubicBezTo>
                        <a:pt x="15996" y="28916"/>
                        <a:pt x="19243" y="27571"/>
                        <a:pt x="21603" y="24880"/>
                      </a:cubicBezTo>
                      <a:cubicBezTo>
                        <a:pt x="23968" y="22195"/>
                        <a:pt x="25151" y="18476"/>
                        <a:pt x="25151" y="13724"/>
                      </a:cubicBezTo>
                      <a:cubicBezTo>
                        <a:pt x="25151" y="8988"/>
                        <a:pt x="23968" y="5269"/>
                        <a:pt x="21603" y="2567"/>
                      </a:cubicBezTo>
                      <a:cubicBezTo>
                        <a:pt x="19243" y="-129"/>
                        <a:pt x="15996" y="-1477"/>
                        <a:pt x="11860" y="-1477"/>
                      </a:cubicBezTo>
                      <a:cubicBezTo>
                        <a:pt x="7709" y="-1477"/>
                        <a:pt x="4456" y="-129"/>
                        <a:pt x="2102" y="2567"/>
                      </a:cubicBezTo>
                      <a:cubicBezTo>
                        <a:pt x="-247" y="5269"/>
                        <a:pt x="-1422" y="8988"/>
                        <a:pt x="-1422" y="13724"/>
                      </a:cubicBezTo>
                      <a:cubicBezTo>
                        <a:pt x="-1422" y="18476"/>
                        <a:pt x="-247" y="22195"/>
                        <a:pt x="2102" y="24880"/>
                      </a:cubicBezTo>
                      <a:cubicBezTo>
                        <a:pt x="4456" y="27571"/>
                        <a:pt x="7709" y="28916"/>
                        <a:pt x="11860" y="289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3" name="Freeform: Shape 782">
                  <a:extLst>
                    <a:ext uri="{FF2B5EF4-FFF2-40B4-BE49-F238E27FC236}">
                      <a16:creationId xmlns:a16="http://schemas.microsoft.com/office/drawing/2014/main" id="{454518D9-1C8C-466A-8901-974204BC79AC}"/>
                    </a:ext>
                  </a:extLst>
                </p:cNvPr>
                <p:cNvSpPr/>
                <p:nvPr/>
              </p:nvSpPr>
              <p:spPr>
                <a:xfrm flipV="1">
                  <a:off x="7811576" y="2552061"/>
                  <a:ext cx="16953" cy="29640"/>
                </a:xfrm>
                <a:custGeom>
                  <a:avLst/>
                  <a:gdLst>
                    <a:gd name="connsiteX0" fmla="*/ 15889 w 16953"/>
                    <a:gd name="connsiteY0" fmla="*/ 22982 h 29640"/>
                    <a:gd name="connsiteX1" fmla="*/ 14144 w 16953"/>
                    <a:gd name="connsiteY1" fmla="*/ 23660 h 29640"/>
                    <a:gd name="connsiteX2" fmla="*/ 12068 w 16953"/>
                    <a:gd name="connsiteY2" fmla="*/ 23884 h 29640"/>
                    <a:gd name="connsiteX3" fmla="*/ 5874 w 16953"/>
                    <a:gd name="connsiteY3" fmla="*/ 21262 h 29640"/>
                    <a:gd name="connsiteX4" fmla="*/ 3715 w 16953"/>
                    <a:gd name="connsiteY4" fmla="*/ 13728 h 29640"/>
                    <a:gd name="connsiteX5" fmla="*/ 3715 w 16953"/>
                    <a:gd name="connsiteY5" fmla="*/ -1523 h 29640"/>
                    <a:gd name="connsiteX6" fmla="*/ -1065 w 16953"/>
                    <a:gd name="connsiteY6" fmla="*/ -1523 h 29640"/>
                    <a:gd name="connsiteX7" fmla="*/ -1065 w 16953"/>
                    <a:gd name="connsiteY7" fmla="*/ 27423 h 29640"/>
                    <a:gd name="connsiteX8" fmla="*/ 3715 w 16953"/>
                    <a:gd name="connsiteY8" fmla="*/ 27423 h 29640"/>
                    <a:gd name="connsiteX9" fmla="*/ 3715 w 16953"/>
                    <a:gd name="connsiteY9" fmla="*/ 22924 h 29640"/>
                    <a:gd name="connsiteX10" fmla="*/ 7619 w 16953"/>
                    <a:gd name="connsiteY10" fmla="*/ 26836 h 29640"/>
                    <a:gd name="connsiteX11" fmla="*/ 13466 w 16953"/>
                    <a:gd name="connsiteY11" fmla="*/ 28118 h 29640"/>
                    <a:gd name="connsiteX12" fmla="*/ 14549 w 16953"/>
                    <a:gd name="connsiteY12" fmla="*/ 28052 h 29640"/>
                    <a:gd name="connsiteX13" fmla="*/ 15864 w 16953"/>
                    <a:gd name="connsiteY13" fmla="*/ 27862 h 29640"/>
                    <a:gd name="connsiteX14" fmla="*/ 15889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89" y="22982"/>
                      </a:moveTo>
                      <a:cubicBezTo>
                        <a:pt x="15354" y="23291"/>
                        <a:pt x="14772" y="23517"/>
                        <a:pt x="14144" y="23660"/>
                      </a:cubicBezTo>
                      <a:cubicBezTo>
                        <a:pt x="13515" y="23809"/>
                        <a:pt x="12823" y="23884"/>
                        <a:pt x="12068" y="23884"/>
                      </a:cubicBezTo>
                      <a:cubicBezTo>
                        <a:pt x="9378" y="23884"/>
                        <a:pt x="7313" y="23010"/>
                        <a:pt x="5874" y="21262"/>
                      </a:cubicBezTo>
                      <a:cubicBezTo>
                        <a:pt x="4435" y="19514"/>
                        <a:pt x="3715" y="17003"/>
                        <a:pt x="3715" y="13728"/>
                      </a:cubicBezTo>
                      <a:lnTo>
                        <a:pt x="3715" y="-1523"/>
                      </a:lnTo>
                      <a:lnTo>
                        <a:pt x="-1065" y="-1523"/>
                      </a:lnTo>
                      <a:lnTo>
                        <a:pt x="-1065" y="27423"/>
                      </a:lnTo>
                      <a:lnTo>
                        <a:pt x="3715" y="27423"/>
                      </a:lnTo>
                      <a:lnTo>
                        <a:pt x="3715" y="22924"/>
                      </a:lnTo>
                      <a:cubicBezTo>
                        <a:pt x="4719" y="24683"/>
                        <a:pt x="6020" y="25987"/>
                        <a:pt x="7619" y="26836"/>
                      </a:cubicBezTo>
                      <a:cubicBezTo>
                        <a:pt x="9223" y="27691"/>
                        <a:pt x="11172" y="28118"/>
                        <a:pt x="13466" y="28118"/>
                      </a:cubicBezTo>
                      <a:cubicBezTo>
                        <a:pt x="13791" y="28118"/>
                        <a:pt x="14152" y="28096"/>
                        <a:pt x="14549" y="28052"/>
                      </a:cubicBezTo>
                      <a:cubicBezTo>
                        <a:pt x="14946" y="28013"/>
                        <a:pt x="15384" y="27950"/>
                        <a:pt x="15864" y="27862"/>
                      </a:cubicBezTo>
                      <a:lnTo>
                        <a:pt x="15889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4" name="Freeform: Shape 783">
                  <a:extLst>
                    <a:ext uri="{FF2B5EF4-FFF2-40B4-BE49-F238E27FC236}">
                      <a16:creationId xmlns:a16="http://schemas.microsoft.com/office/drawing/2014/main" id="{9DC93B7A-C848-4C40-8475-C498ED87A6F5}"/>
                    </a:ext>
                  </a:extLst>
                </p:cNvPr>
                <p:cNvSpPr/>
                <p:nvPr/>
              </p:nvSpPr>
              <p:spPr>
                <a:xfrm flipV="1">
                  <a:off x="7828532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5" name="Freeform: Shape 784">
                  <a:extLst>
                    <a:ext uri="{FF2B5EF4-FFF2-40B4-BE49-F238E27FC236}">
                      <a16:creationId xmlns:a16="http://schemas.microsoft.com/office/drawing/2014/main" id="{816F8948-E19A-4D92-9A12-7D888E0579A9}"/>
                    </a:ext>
                  </a:extLst>
                </p:cNvPr>
                <p:cNvSpPr/>
                <p:nvPr/>
              </p:nvSpPr>
              <p:spPr>
                <a:xfrm flipV="1">
                  <a:off x="7850964" y="2557668"/>
                  <a:ext cx="33130" cy="14936"/>
                </a:xfrm>
                <a:custGeom>
                  <a:avLst/>
                  <a:gdLst>
                    <a:gd name="connsiteX0" fmla="*/ -2135 w 33130"/>
                    <a:gd name="connsiteY0" fmla="*/ 13202 h 14936"/>
                    <a:gd name="connsiteX1" fmla="*/ 30996 w 33130"/>
                    <a:gd name="connsiteY1" fmla="*/ 13202 h 14936"/>
                    <a:gd name="connsiteX2" fmla="*/ 30996 w 33130"/>
                    <a:gd name="connsiteY2" fmla="*/ 8860 h 14936"/>
                    <a:gd name="connsiteX3" fmla="*/ -2135 w 33130"/>
                    <a:gd name="connsiteY3" fmla="*/ 8860 h 14936"/>
                    <a:gd name="connsiteX4" fmla="*/ -2135 w 33130"/>
                    <a:gd name="connsiteY4" fmla="*/ 13202 h 14936"/>
                    <a:gd name="connsiteX5" fmla="*/ -2135 w 33130"/>
                    <a:gd name="connsiteY5" fmla="*/ 2658 h 14936"/>
                    <a:gd name="connsiteX6" fmla="*/ 30996 w 33130"/>
                    <a:gd name="connsiteY6" fmla="*/ 2658 h 14936"/>
                    <a:gd name="connsiteX7" fmla="*/ 30996 w 33130"/>
                    <a:gd name="connsiteY7" fmla="*/ -1734 h 14936"/>
                    <a:gd name="connsiteX8" fmla="*/ -2135 w 33130"/>
                    <a:gd name="connsiteY8" fmla="*/ -1734 h 14936"/>
                    <a:gd name="connsiteX9" fmla="*/ -2135 w 33130"/>
                    <a:gd name="connsiteY9" fmla="*/ 2658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35" y="13202"/>
                      </a:moveTo>
                      <a:lnTo>
                        <a:pt x="30996" y="13202"/>
                      </a:lnTo>
                      <a:lnTo>
                        <a:pt x="30996" y="8860"/>
                      </a:lnTo>
                      <a:lnTo>
                        <a:pt x="-2135" y="8860"/>
                      </a:lnTo>
                      <a:lnTo>
                        <a:pt x="-2135" y="13202"/>
                      </a:lnTo>
                      <a:close/>
                      <a:moveTo>
                        <a:pt x="-2135" y="2658"/>
                      </a:moveTo>
                      <a:lnTo>
                        <a:pt x="30996" y="2658"/>
                      </a:lnTo>
                      <a:lnTo>
                        <a:pt x="30996" y="-1734"/>
                      </a:lnTo>
                      <a:lnTo>
                        <a:pt x="-2135" y="-1734"/>
                      </a:lnTo>
                      <a:lnTo>
                        <a:pt x="-2135" y="26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6" name="Freeform: Shape 785">
                  <a:extLst>
                    <a:ext uri="{FF2B5EF4-FFF2-40B4-BE49-F238E27FC236}">
                      <a16:creationId xmlns:a16="http://schemas.microsoft.com/office/drawing/2014/main" id="{842F6123-108D-4A61-BCD5-BCEBF2F98B76}"/>
                    </a:ext>
                  </a:extLst>
                </p:cNvPr>
                <p:cNvSpPr/>
                <p:nvPr/>
              </p:nvSpPr>
              <p:spPr>
                <a:xfrm flipV="1">
                  <a:off x="7889706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7" name="Freeform: Shape 786">
                  <a:extLst>
                    <a:ext uri="{FF2B5EF4-FFF2-40B4-BE49-F238E27FC236}">
                      <a16:creationId xmlns:a16="http://schemas.microsoft.com/office/drawing/2014/main" id="{827FBEE2-C53B-43A1-BDAC-8921F036580D}"/>
                    </a:ext>
                  </a:extLst>
                </p:cNvPr>
                <p:cNvSpPr/>
                <p:nvPr/>
              </p:nvSpPr>
              <p:spPr>
                <a:xfrm flipV="1">
                  <a:off x="7912345" y="2543113"/>
                  <a:ext cx="22974" cy="38588"/>
                </a:xfrm>
                <a:custGeom>
                  <a:avLst/>
                  <a:gdLst>
                    <a:gd name="connsiteX0" fmla="*/ -788 w 22974"/>
                    <a:gd name="connsiteY0" fmla="*/ 2328 h 38588"/>
                    <a:gd name="connsiteX1" fmla="*/ 7739 w 22974"/>
                    <a:gd name="connsiteY1" fmla="*/ 2328 h 38588"/>
                    <a:gd name="connsiteX2" fmla="*/ 7739 w 22974"/>
                    <a:gd name="connsiteY2" fmla="*/ 31770 h 38588"/>
                    <a:gd name="connsiteX3" fmla="*/ -1540 w 22974"/>
                    <a:gd name="connsiteY3" fmla="*/ 29909 h 38588"/>
                    <a:gd name="connsiteX4" fmla="*/ -1540 w 22974"/>
                    <a:gd name="connsiteY4" fmla="*/ 34664 h 38588"/>
                    <a:gd name="connsiteX5" fmla="*/ 7689 w 22974"/>
                    <a:gd name="connsiteY5" fmla="*/ 36525 h 38588"/>
                    <a:gd name="connsiteX6" fmla="*/ 12908 w 22974"/>
                    <a:gd name="connsiteY6" fmla="*/ 36525 h 38588"/>
                    <a:gd name="connsiteX7" fmla="*/ 12908 w 22974"/>
                    <a:gd name="connsiteY7" fmla="*/ 2328 h 38588"/>
                    <a:gd name="connsiteX8" fmla="*/ 21435 w 22974"/>
                    <a:gd name="connsiteY8" fmla="*/ 2328 h 38588"/>
                    <a:gd name="connsiteX9" fmla="*/ 21435 w 22974"/>
                    <a:gd name="connsiteY9" fmla="*/ -2064 h 38588"/>
                    <a:gd name="connsiteX10" fmla="*/ -788 w 22974"/>
                    <a:gd name="connsiteY10" fmla="*/ -2064 h 38588"/>
                    <a:gd name="connsiteX11" fmla="*/ -788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88" y="2328"/>
                      </a:moveTo>
                      <a:lnTo>
                        <a:pt x="7739" y="2328"/>
                      </a:lnTo>
                      <a:lnTo>
                        <a:pt x="7739" y="31770"/>
                      </a:lnTo>
                      <a:lnTo>
                        <a:pt x="-1540" y="29909"/>
                      </a:lnTo>
                      <a:lnTo>
                        <a:pt x="-1540" y="34664"/>
                      </a:lnTo>
                      <a:lnTo>
                        <a:pt x="7689" y="36525"/>
                      </a:lnTo>
                      <a:lnTo>
                        <a:pt x="12908" y="36525"/>
                      </a:lnTo>
                      <a:lnTo>
                        <a:pt x="12908" y="2328"/>
                      </a:lnTo>
                      <a:lnTo>
                        <a:pt x="21435" y="2328"/>
                      </a:lnTo>
                      <a:lnTo>
                        <a:pt x="21435" y="-2064"/>
                      </a:lnTo>
                      <a:lnTo>
                        <a:pt x="-788" y="-2064"/>
                      </a:lnTo>
                      <a:lnTo>
                        <a:pt x="-788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8" name="Freeform: Shape 787">
                  <a:extLst>
                    <a:ext uri="{FF2B5EF4-FFF2-40B4-BE49-F238E27FC236}">
                      <a16:creationId xmlns:a16="http://schemas.microsoft.com/office/drawing/2014/main" id="{D6EE1C7F-9DFD-4452-8D74-3BCDADD8B78D}"/>
                    </a:ext>
                  </a:extLst>
                </p:cNvPr>
                <p:cNvSpPr/>
                <p:nvPr/>
              </p:nvSpPr>
              <p:spPr>
                <a:xfrm flipV="1">
                  <a:off x="7943696" y="2542418"/>
                  <a:ext cx="26671" cy="40036"/>
                </a:xfrm>
                <a:custGeom>
                  <a:avLst/>
                  <a:gdLst>
                    <a:gd name="connsiteX0" fmla="*/ 11852 w 26671"/>
                    <a:gd name="connsiteY0" fmla="*/ 33841 h 40036"/>
                    <a:gd name="connsiteX1" fmla="*/ 5790 w 26671"/>
                    <a:gd name="connsiteY1" fmla="*/ 29871 h 40036"/>
                    <a:gd name="connsiteX2" fmla="*/ 3764 w 26671"/>
                    <a:gd name="connsiteY2" fmla="*/ 17945 h 40036"/>
                    <a:gd name="connsiteX3" fmla="*/ 5790 w 26671"/>
                    <a:gd name="connsiteY3" fmla="*/ 6044 h 40036"/>
                    <a:gd name="connsiteX4" fmla="*/ 11852 w 26671"/>
                    <a:gd name="connsiteY4" fmla="*/ 2075 h 40036"/>
                    <a:gd name="connsiteX5" fmla="*/ 17939 w 26671"/>
                    <a:gd name="connsiteY5" fmla="*/ 6044 h 40036"/>
                    <a:gd name="connsiteX6" fmla="*/ 19974 w 26671"/>
                    <a:gd name="connsiteY6" fmla="*/ 17945 h 40036"/>
                    <a:gd name="connsiteX7" fmla="*/ 17939 w 26671"/>
                    <a:gd name="connsiteY7" fmla="*/ 29871 h 40036"/>
                    <a:gd name="connsiteX8" fmla="*/ 11852 w 26671"/>
                    <a:gd name="connsiteY8" fmla="*/ 33841 h 40036"/>
                    <a:gd name="connsiteX9" fmla="*/ 11852 w 26671"/>
                    <a:gd name="connsiteY9" fmla="*/ 37976 h 40036"/>
                    <a:gd name="connsiteX10" fmla="*/ 21769 w 26671"/>
                    <a:gd name="connsiteY10" fmla="*/ 32840 h 40036"/>
                    <a:gd name="connsiteX11" fmla="*/ 25192 w 26671"/>
                    <a:gd name="connsiteY11" fmla="*/ 17945 h 40036"/>
                    <a:gd name="connsiteX12" fmla="*/ 21769 w 26671"/>
                    <a:gd name="connsiteY12" fmla="*/ 3067 h 40036"/>
                    <a:gd name="connsiteX13" fmla="*/ 11852 w 26671"/>
                    <a:gd name="connsiteY13" fmla="*/ -2060 h 40036"/>
                    <a:gd name="connsiteX14" fmla="*/ 1945 w 26671"/>
                    <a:gd name="connsiteY14" fmla="*/ 3067 h 40036"/>
                    <a:gd name="connsiteX15" fmla="*/ -1479 w 26671"/>
                    <a:gd name="connsiteY15" fmla="*/ 17945 h 40036"/>
                    <a:gd name="connsiteX16" fmla="*/ 1945 w 26671"/>
                    <a:gd name="connsiteY16" fmla="*/ 32840 h 40036"/>
                    <a:gd name="connsiteX17" fmla="*/ 11852 w 26671"/>
                    <a:gd name="connsiteY17" fmla="*/ 3797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852" y="33841"/>
                      </a:moveTo>
                      <a:cubicBezTo>
                        <a:pt x="9167" y="33841"/>
                        <a:pt x="7147" y="32517"/>
                        <a:pt x="5790" y="29871"/>
                      </a:cubicBezTo>
                      <a:cubicBezTo>
                        <a:pt x="4440" y="27230"/>
                        <a:pt x="3764" y="23255"/>
                        <a:pt x="3764" y="17945"/>
                      </a:cubicBezTo>
                      <a:cubicBezTo>
                        <a:pt x="3764" y="12658"/>
                        <a:pt x="4440" y="8691"/>
                        <a:pt x="5790" y="6044"/>
                      </a:cubicBezTo>
                      <a:cubicBezTo>
                        <a:pt x="7147" y="3398"/>
                        <a:pt x="9167" y="2075"/>
                        <a:pt x="11852" y="2075"/>
                      </a:cubicBezTo>
                      <a:cubicBezTo>
                        <a:pt x="14560" y="2075"/>
                        <a:pt x="16589" y="3398"/>
                        <a:pt x="17939" y="6044"/>
                      </a:cubicBezTo>
                      <a:cubicBezTo>
                        <a:pt x="19296" y="8691"/>
                        <a:pt x="19974" y="12658"/>
                        <a:pt x="19974" y="17945"/>
                      </a:cubicBezTo>
                      <a:cubicBezTo>
                        <a:pt x="19974" y="23255"/>
                        <a:pt x="19296" y="27230"/>
                        <a:pt x="17939" y="29871"/>
                      </a:cubicBezTo>
                      <a:cubicBezTo>
                        <a:pt x="16589" y="32517"/>
                        <a:pt x="14560" y="33841"/>
                        <a:pt x="11852" y="33841"/>
                      </a:cubicBezTo>
                      <a:close/>
                      <a:moveTo>
                        <a:pt x="11852" y="37976"/>
                      </a:moveTo>
                      <a:cubicBezTo>
                        <a:pt x="16181" y="37976"/>
                        <a:pt x="19486" y="36264"/>
                        <a:pt x="21769" y="32840"/>
                      </a:cubicBezTo>
                      <a:cubicBezTo>
                        <a:pt x="24051" y="29422"/>
                        <a:pt x="25192" y="24457"/>
                        <a:pt x="25192" y="17945"/>
                      </a:cubicBezTo>
                      <a:cubicBezTo>
                        <a:pt x="25192" y="11450"/>
                        <a:pt x="24051" y="6491"/>
                        <a:pt x="21769" y="3067"/>
                      </a:cubicBezTo>
                      <a:cubicBezTo>
                        <a:pt x="19486" y="-351"/>
                        <a:pt x="16181" y="-2060"/>
                        <a:pt x="11852" y="-2060"/>
                      </a:cubicBezTo>
                      <a:cubicBezTo>
                        <a:pt x="7530" y="-2060"/>
                        <a:pt x="4227" y="-351"/>
                        <a:pt x="1945" y="3067"/>
                      </a:cubicBezTo>
                      <a:cubicBezTo>
                        <a:pt x="-338" y="6491"/>
                        <a:pt x="-1479" y="11450"/>
                        <a:pt x="-1479" y="17945"/>
                      </a:cubicBezTo>
                      <a:cubicBezTo>
                        <a:pt x="-1479" y="24457"/>
                        <a:pt x="-338" y="29422"/>
                        <a:pt x="1945" y="32840"/>
                      </a:cubicBezTo>
                      <a:cubicBezTo>
                        <a:pt x="4227" y="36264"/>
                        <a:pt x="7530" y="37976"/>
                        <a:pt x="11852" y="379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9" name="Freeform: Shape 788">
                  <a:extLst>
                    <a:ext uri="{FF2B5EF4-FFF2-40B4-BE49-F238E27FC236}">
                      <a16:creationId xmlns:a16="http://schemas.microsoft.com/office/drawing/2014/main" id="{39C39EED-1A89-4A61-A93B-5FEC60FD697A}"/>
                    </a:ext>
                  </a:extLst>
                </p:cNvPr>
                <p:cNvSpPr/>
                <p:nvPr/>
              </p:nvSpPr>
              <p:spPr>
                <a:xfrm flipV="1">
                  <a:off x="7979538" y="2575135"/>
                  <a:ext cx="5458" cy="6566"/>
                </a:xfrm>
                <a:custGeom>
                  <a:avLst/>
                  <a:gdLst>
                    <a:gd name="connsiteX0" fmla="*/ -456 w 5458"/>
                    <a:gd name="connsiteY0" fmla="*/ 6440 h 6566"/>
                    <a:gd name="connsiteX1" fmla="*/ 5002 w 5458"/>
                    <a:gd name="connsiteY1" fmla="*/ 6440 h 6566"/>
                    <a:gd name="connsiteX2" fmla="*/ 5002 w 5458"/>
                    <a:gd name="connsiteY2" fmla="*/ -126 h 6566"/>
                    <a:gd name="connsiteX3" fmla="*/ -456 w 5458"/>
                    <a:gd name="connsiteY3" fmla="*/ -126 h 6566"/>
                    <a:gd name="connsiteX4" fmla="*/ -456 w 5458"/>
                    <a:gd name="connsiteY4" fmla="*/ 6440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56" y="6440"/>
                      </a:moveTo>
                      <a:lnTo>
                        <a:pt x="5002" y="6440"/>
                      </a:lnTo>
                      <a:lnTo>
                        <a:pt x="5002" y="-126"/>
                      </a:lnTo>
                      <a:lnTo>
                        <a:pt x="-456" y="-126"/>
                      </a:lnTo>
                      <a:lnTo>
                        <a:pt x="-456" y="64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0" name="Freeform: Shape 789">
                  <a:extLst>
                    <a:ext uri="{FF2B5EF4-FFF2-40B4-BE49-F238E27FC236}">
                      <a16:creationId xmlns:a16="http://schemas.microsoft.com/office/drawing/2014/main" id="{21AD00A3-79B0-4134-850D-55F397C8D837}"/>
                    </a:ext>
                  </a:extLst>
                </p:cNvPr>
                <p:cNvSpPr/>
                <p:nvPr/>
              </p:nvSpPr>
              <p:spPr>
                <a:xfrm flipV="1">
                  <a:off x="7994585" y="2542418"/>
                  <a:ext cx="24496" cy="39283"/>
                </a:xfrm>
                <a:custGeom>
                  <a:avLst/>
                  <a:gdLst>
                    <a:gd name="connsiteX0" fmla="*/ 4888 w 24496"/>
                    <a:gd name="connsiteY0" fmla="*/ 2285 h 39283"/>
                    <a:gd name="connsiteX1" fmla="*/ 23107 w 24496"/>
                    <a:gd name="connsiteY1" fmla="*/ 2285 h 39283"/>
                    <a:gd name="connsiteX2" fmla="*/ 23107 w 24496"/>
                    <a:gd name="connsiteY2" fmla="*/ -2106 h 39283"/>
                    <a:gd name="connsiteX3" fmla="*/ -1389 w 24496"/>
                    <a:gd name="connsiteY3" fmla="*/ -2106 h 39283"/>
                    <a:gd name="connsiteX4" fmla="*/ -1389 w 24496"/>
                    <a:gd name="connsiteY4" fmla="*/ 2285 h 39283"/>
                    <a:gd name="connsiteX5" fmla="*/ 6707 w 24496"/>
                    <a:gd name="connsiteY5" fmla="*/ 10539 h 39283"/>
                    <a:gd name="connsiteX6" fmla="*/ 13158 w 24496"/>
                    <a:gd name="connsiteY6" fmla="*/ 17230 h 39283"/>
                    <a:gd name="connsiteX7" fmla="*/ 16656 w 24496"/>
                    <a:gd name="connsiteY7" fmla="*/ 21993 h 39283"/>
                    <a:gd name="connsiteX8" fmla="*/ 17657 w 24496"/>
                    <a:gd name="connsiteY8" fmla="*/ 25831 h 39283"/>
                    <a:gd name="connsiteX9" fmla="*/ 15498 w 24496"/>
                    <a:gd name="connsiteY9" fmla="*/ 30843 h 39283"/>
                    <a:gd name="connsiteX10" fmla="*/ 9875 w 24496"/>
                    <a:gd name="connsiteY10" fmla="*/ 32786 h 39283"/>
                    <a:gd name="connsiteX11" fmla="*/ 4689 w 24496"/>
                    <a:gd name="connsiteY11" fmla="*/ 31934 h 39283"/>
                    <a:gd name="connsiteX12" fmla="*/ -1133 w 24496"/>
                    <a:gd name="connsiteY12" fmla="*/ 29346 h 39283"/>
                    <a:gd name="connsiteX13" fmla="*/ -1133 w 24496"/>
                    <a:gd name="connsiteY13" fmla="*/ 34622 h 39283"/>
                    <a:gd name="connsiteX14" fmla="*/ 4755 w 24496"/>
                    <a:gd name="connsiteY14" fmla="*/ 36532 h 39283"/>
                    <a:gd name="connsiteX15" fmla="*/ 9775 w 24496"/>
                    <a:gd name="connsiteY15" fmla="*/ 37178 h 39283"/>
                    <a:gd name="connsiteX16" fmla="*/ 19336 w 24496"/>
                    <a:gd name="connsiteY16" fmla="*/ 34175 h 39283"/>
                    <a:gd name="connsiteX17" fmla="*/ 22900 w 24496"/>
                    <a:gd name="connsiteY17" fmla="*/ 26170 h 39283"/>
                    <a:gd name="connsiteX18" fmla="*/ 22007 w 24496"/>
                    <a:gd name="connsiteY18" fmla="*/ 21654 h 39283"/>
                    <a:gd name="connsiteX19" fmla="*/ 18765 w 24496"/>
                    <a:gd name="connsiteY19" fmla="*/ 16634 h 39283"/>
                    <a:gd name="connsiteX20" fmla="*/ 14655 w 24496"/>
                    <a:gd name="connsiteY20" fmla="*/ 12301 h 39283"/>
                    <a:gd name="connsiteX21" fmla="*/ 4888 w 24496"/>
                    <a:gd name="connsiteY21" fmla="*/ 2285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888" y="2285"/>
                      </a:moveTo>
                      <a:lnTo>
                        <a:pt x="23107" y="2285"/>
                      </a:lnTo>
                      <a:lnTo>
                        <a:pt x="23107" y="-2106"/>
                      </a:lnTo>
                      <a:lnTo>
                        <a:pt x="-1389" y="-2106"/>
                      </a:lnTo>
                      <a:lnTo>
                        <a:pt x="-1389" y="2285"/>
                      </a:lnTo>
                      <a:cubicBezTo>
                        <a:pt x="590" y="4336"/>
                        <a:pt x="3289" y="7088"/>
                        <a:pt x="6707" y="10539"/>
                      </a:cubicBezTo>
                      <a:cubicBezTo>
                        <a:pt x="10131" y="13996"/>
                        <a:pt x="12281" y="16226"/>
                        <a:pt x="13158" y="17230"/>
                      </a:cubicBezTo>
                      <a:cubicBezTo>
                        <a:pt x="14829" y="19104"/>
                        <a:pt x="15995" y="20692"/>
                        <a:pt x="16656" y="21993"/>
                      </a:cubicBezTo>
                      <a:cubicBezTo>
                        <a:pt x="17323" y="23295"/>
                        <a:pt x="17657" y="24574"/>
                        <a:pt x="17657" y="25831"/>
                      </a:cubicBezTo>
                      <a:cubicBezTo>
                        <a:pt x="17657" y="27882"/>
                        <a:pt x="16937" y="29552"/>
                        <a:pt x="15498" y="30843"/>
                      </a:cubicBezTo>
                      <a:cubicBezTo>
                        <a:pt x="14059" y="32138"/>
                        <a:pt x="12185" y="32786"/>
                        <a:pt x="9875" y="32786"/>
                      </a:cubicBezTo>
                      <a:cubicBezTo>
                        <a:pt x="8237" y="32786"/>
                        <a:pt x="6509" y="32502"/>
                        <a:pt x="4689" y="31934"/>
                      </a:cubicBezTo>
                      <a:cubicBezTo>
                        <a:pt x="2875" y="31366"/>
                        <a:pt x="935" y="30504"/>
                        <a:pt x="-1133" y="29346"/>
                      </a:cubicBezTo>
                      <a:lnTo>
                        <a:pt x="-1133" y="34622"/>
                      </a:lnTo>
                      <a:cubicBezTo>
                        <a:pt x="968" y="35466"/>
                        <a:pt x="2930" y="36102"/>
                        <a:pt x="4755" y="36532"/>
                      </a:cubicBezTo>
                      <a:cubicBezTo>
                        <a:pt x="6586" y="36963"/>
                        <a:pt x="8259" y="37178"/>
                        <a:pt x="9775" y="37178"/>
                      </a:cubicBezTo>
                      <a:cubicBezTo>
                        <a:pt x="13773" y="37178"/>
                        <a:pt x="16959" y="36177"/>
                        <a:pt x="19336" y="34175"/>
                      </a:cubicBezTo>
                      <a:cubicBezTo>
                        <a:pt x="21712" y="32180"/>
                        <a:pt x="22900" y="29511"/>
                        <a:pt x="22900" y="26170"/>
                      </a:cubicBezTo>
                      <a:cubicBezTo>
                        <a:pt x="22900" y="24582"/>
                        <a:pt x="22603" y="23077"/>
                        <a:pt x="22007" y="21654"/>
                      </a:cubicBezTo>
                      <a:cubicBezTo>
                        <a:pt x="21417" y="20237"/>
                        <a:pt x="20337" y="18564"/>
                        <a:pt x="18765" y="16634"/>
                      </a:cubicBezTo>
                      <a:cubicBezTo>
                        <a:pt x="18335" y="16133"/>
                        <a:pt x="16965" y="14688"/>
                        <a:pt x="14655" y="12301"/>
                      </a:cubicBezTo>
                      <a:cubicBezTo>
                        <a:pt x="12350" y="9913"/>
                        <a:pt x="9095" y="6575"/>
                        <a:pt x="4888" y="228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1" name="Freeform: Shape 790">
                  <a:extLst>
                    <a:ext uri="{FF2B5EF4-FFF2-40B4-BE49-F238E27FC236}">
                      <a16:creationId xmlns:a16="http://schemas.microsoft.com/office/drawing/2014/main" id="{81E08D8B-63C0-4F2B-B43A-3D268D6A3845}"/>
                    </a:ext>
                  </a:extLst>
                </p:cNvPr>
                <p:cNvSpPr/>
                <p:nvPr/>
              </p:nvSpPr>
              <p:spPr>
                <a:xfrm flipV="1">
                  <a:off x="8028467" y="2543113"/>
                  <a:ext cx="24967" cy="39341"/>
                </a:xfrm>
                <a:custGeom>
                  <a:avLst/>
                  <a:gdLst>
                    <a:gd name="connsiteX0" fmla="*/ 190 w 24967"/>
                    <a:gd name="connsiteY0" fmla="*/ 37323 h 39341"/>
                    <a:gd name="connsiteX1" fmla="*/ 20684 w 24967"/>
                    <a:gd name="connsiteY1" fmla="*/ 37323 h 39341"/>
                    <a:gd name="connsiteX2" fmla="*/ 20684 w 24967"/>
                    <a:gd name="connsiteY2" fmla="*/ 32923 h 39341"/>
                    <a:gd name="connsiteX3" fmla="*/ 4970 w 24967"/>
                    <a:gd name="connsiteY3" fmla="*/ 32923 h 39341"/>
                    <a:gd name="connsiteX4" fmla="*/ 4970 w 24967"/>
                    <a:gd name="connsiteY4" fmla="*/ 23470 h 39341"/>
                    <a:gd name="connsiteX5" fmla="*/ 7236 w 24967"/>
                    <a:gd name="connsiteY5" fmla="*/ 24049 h 39341"/>
                    <a:gd name="connsiteX6" fmla="*/ 9519 w 24967"/>
                    <a:gd name="connsiteY6" fmla="*/ 24240 h 39341"/>
                    <a:gd name="connsiteX7" fmla="*/ 19749 w 24967"/>
                    <a:gd name="connsiteY7" fmla="*/ 20700 h 39341"/>
                    <a:gd name="connsiteX8" fmla="*/ 23529 w 24967"/>
                    <a:gd name="connsiteY8" fmla="*/ 11115 h 39341"/>
                    <a:gd name="connsiteX9" fmla="*/ 19650 w 24967"/>
                    <a:gd name="connsiteY9" fmla="*/ 1430 h 39341"/>
                    <a:gd name="connsiteX10" fmla="*/ 8717 w 24967"/>
                    <a:gd name="connsiteY10" fmla="*/ -2018 h 39341"/>
                    <a:gd name="connsiteX11" fmla="*/ 3763 w 24967"/>
                    <a:gd name="connsiteY11" fmla="*/ -1605 h 39341"/>
                    <a:gd name="connsiteX12" fmla="*/ -1439 w 24967"/>
                    <a:gd name="connsiteY12" fmla="*/ -364 h 39341"/>
                    <a:gd name="connsiteX13" fmla="*/ -1439 w 24967"/>
                    <a:gd name="connsiteY13" fmla="*/ 4887 h 39341"/>
                    <a:gd name="connsiteX14" fmla="*/ 3366 w 24967"/>
                    <a:gd name="connsiteY14" fmla="*/ 3002 h 39341"/>
                    <a:gd name="connsiteX15" fmla="*/ 8609 w 24967"/>
                    <a:gd name="connsiteY15" fmla="*/ 2381 h 39341"/>
                    <a:gd name="connsiteX16" fmla="*/ 15688 w 24967"/>
                    <a:gd name="connsiteY16" fmla="*/ 4730 h 39341"/>
                    <a:gd name="connsiteX17" fmla="*/ 18302 w 24967"/>
                    <a:gd name="connsiteY17" fmla="*/ 11115 h 39341"/>
                    <a:gd name="connsiteX18" fmla="*/ 15688 w 24967"/>
                    <a:gd name="connsiteY18" fmla="*/ 17491 h 39341"/>
                    <a:gd name="connsiteX19" fmla="*/ 8609 w 24967"/>
                    <a:gd name="connsiteY19" fmla="*/ 19848 h 39341"/>
                    <a:gd name="connsiteX20" fmla="*/ 4433 w 24967"/>
                    <a:gd name="connsiteY20" fmla="*/ 19385 h 39341"/>
                    <a:gd name="connsiteX21" fmla="*/ 190 w 24967"/>
                    <a:gd name="connsiteY21" fmla="*/ 17938 h 39341"/>
                    <a:gd name="connsiteX22" fmla="*/ 190 w 24967"/>
                    <a:gd name="connsiteY22" fmla="*/ 37323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90" y="37323"/>
                      </a:moveTo>
                      <a:lnTo>
                        <a:pt x="20684" y="37323"/>
                      </a:lnTo>
                      <a:lnTo>
                        <a:pt x="20684" y="32923"/>
                      </a:lnTo>
                      <a:lnTo>
                        <a:pt x="4970" y="32923"/>
                      </a:lnTo>
                      <a:lnTo>
                        <a:pt x="4970" y="23470"/>
                      </a:lnTo>
                      <a:cubicBezTo>
                        <a:pt x="5725" y="23730"/>
                        <a:pt x="6481" y="23923"/>
                        <a:pt x="7236" y="24049"/>
                      </a:cubicBezTo>
                      <a:cubicBezTo>
                        <a:pt x="7997" y="24176"/>
                        <a:pt x="8758" y="24240"/>
                        <a:pt x="9519" y="24240"/>
                      </a:cubicBezTo>
                      <a:cubicBezTo>
                        <a:pt x="13825" y="24240"/>
                        <a:pt x="17235" y="23060"/>
                        <a:pt x="19749" y="20700"/>
                      </a:cubicBezTo>
                      <a:cubicBezTo>
                        <a:pt x="22269" y="18340"/>
                        <a:pt x="23529" y="15145"/>
                        <a:pt x="23529" y="11115"/>
                      </a:cubicBezTo>
                      <a:cubicBezTo>
                        <a:pt x="23529" y="6963"/>
                        <a:pt x="22236" y="3735"/>
                        <a:pt x="19650" y="1430"/>
                      </a:cubicBezTo>
                      <a:cubicBezTo>
                        <a:pt x="17064" y="-869"/>
                        <a:pt x="13420" y="-2018"/>
                        <a:pt x="8717" y="-2018"/>
                      </a:cubicBezTo>
                      <a:cubicBezTo>
                        <a:pt x="7096" y="-2018"/>
                        <a:pt x="5444" y="-1881"/>
                        <a:pt x="3763" y="-1605"/>
                      </a:cubicBezTo>
                      <a:cubicBezTo>
                        <a:pt x="2087" y="-1329"/>
                        <a:pt x="353" y="-916"/>
                        <a:pt x="-1439" y="-364"/>
                      </a:cubicBezTo>
                      <a:lnTo>
                        <a:pt x="-1439" y="4887"/>
                      </a:lnTo>
                      <a:cubicBezTo>
                        <a:pt x="110" y="4044"/>
                        <a:pt x="1712" y="3415"/>
                        <a:pt x="3366" y="3002"/>
                      </a:cubicBezTo>
                      <a:cubicBezTo>
                        <a:pt x="5020" y="2588"/>
                        <a:pt x="6768" y="2381"/>
                        <a:pt x="8609" y="2381"/>
                      </a:cubicBezTo>
                      <a:cubicBezTo>
                        <a:pt x="11592" y="2381"/>
                        <a:pt x="13952" y="3164"/>
                        <a:pt x="15688" y="4730"/>
                      </a:cubicBezTo>
                      <a:cubicBezTo>
                        <a:pt x="17431" y="6296"/>
                        <a:pt x="18302" y="8424"/>
                        <a:pt x="18302" y="11115"/>
                      </a:cubicBezTo>
                      <a:cubicBezTo>
                        <a:pt x="18302" y="13800"/>
                        <a:pt x="17431" y="15925"/>
                        <a:pt x="15688" y="17491"/>
                      </a:cubicBezTo>
                      <a:cubicBezTo>
                        <a:pt x="13952" y="19062"/>
                        <a:pt x="11592" y="19848"/>
                        <a:pt x="8609" y="19848"/>
                      </a:cubicBezTo>
                      <a:cubicBezTo>
                        <a:pt x="7214" y="19848"/>
                        <a:pt x="5822" y="19694"/>
                        <a:pt x="4433" y="19385"/>
                      </a:cubicBezTo>
                      <a:cubicBezTo>
                        <a:pt x="3049" y="19076"/>
                        <a:pt x="1634" y="18594"/>
                        <a:pt x="190" y="17938"/>
                      </a:cubicBezTo>
                      <a:lnTo>
                        <a:pt x="190" y="373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92" name="Graphic 2">
                <a:extLst>
                  <a:ext uri="{FF2B5EF4-FFF2-40B4-BE49-F238E27FC236}">
                    <a16:creationId xmlns:a16="http://schemas.microsoft.com/office/drawing/2014/main" id="{21762682-3339-465D-B8E1-575DB525B077}"/>
                  </a:ext>
                </a:extLst>
              </p:cNvPr>
              <p:cNvGrpSpPr/>
              <p:nvPr/>
            </p:nvGrpSpPr>
            <p:grpSpPr>
              <a:xfrm>
                <a:off x="7579254" y="2602225"/>
                <a:ext cx="358251" cy="51225"/>
                <a:chOff x="7579254" y="2602225"/>
                <a:chExt cx="358251" cy="51225"/>
              </a:xfrm>
              <a:solidFill>
                <a:srgbClr val="000000"/>
              </a:solidFill>
            </p:grpSpPr>
            <p:sp>
              <p:nvSpPr>
                <p:cNvPr id="793" name="Freeform: Shape 792">
                  <a:extLst>
                    <a:ext uri="{FF2B5EF4-FFF2-40B4-BE49-F238E27FC236}">
                      <a16:creationId xmlns:a16="http://schemas.microsoft.com/office/drawing/2014/main" id="{8EBA10FD-9BF0-4A83-AF2F-DB6846DBA3FA}"/>
                    </a:ext>
                  </a:extLst>
                </p:cNvPr>
                <p:cNvSpPr/>
                <p:nvPr/>
              </p:nvSpPr>
              <p:spPr>
                <a:xfrm flipV="1">
                  <a:off x="7579254" y="2612802"/>
                  <a:ext cx="22122" cy="30393"/>
                </a:xfrm>
                <a:custGeom>
                  <a:avLst/>
                  <a:gdLst>
                    <a:gd name="connsiteX0" fmla="*/ 19400 w 22122"/>
                    <a:gd name="connsiteY0" fmla="*/ 27376 h 30393"/>
                    <a:gd name="connsiteX1" fmla="*/ 19400 w 22122"/>
                    <a:gd name="connsiteY1" fmla="*/ 22877 h 30393"/>
                    <a:gd name="connsiteX2" fmla="*/ 15216 w 22122"/>
                    <a:gd name="connsiteY2" fmla="*/ 24423 h 30393"/>
                    <a:gd name="connsiteX3" fmla="*/ 10717 w 22122"/>
                    <a:gd name="connsiteY3" fmla="*/ 24945 h 30393"/>
                    <a:gd name="connsiteX4" fmla="*/ 5407 w 22122"/>
                    <a:gd name="connsiteY4" fmla="*/ 23861 h 30393"/>
                    <a:gd name="connsiteX5" fmla="*/ 3637 w 22122"/>
                    <a:gd name="connsiteY5" fmla="*/ 20603 h 30393"/>
                    <a:gd name="connsiteX6" fmla="*/ 4903 w 22122"/>
                    <a:gd name="connsiteY6" fmla="*/ 18006 h 30393"/>
                    <a:gd name="connsiteX7" fmla="*/ 9997 w 22122"/>
                    <a:gd name="connsiteY7" fmla="*/ 16211 h 30393"/>
                    <a:gd name="connsiteX8" fmla="*/ 11626 w 22122"/>
                    <a:gd name="connsiteY8" fmla="*/ 15847 h 30393"/>
                    <a:gd name="connsiteX9" fmla="*/ 18822 w 22122"/>
                    <a:gd name="connsiteY9" fmla="*/ 12787 h 30393"/>
                    <a:gd name="connsiteX10" fmla="*/ 20955 w 22122"/>
                    <a:gd name="connsiteY10" fmla="*/ 7271 h 30393"/>
                    <a:gd name="connsiteX11" fmla="*/ 17763 w 22122"/>
                    <a:gd name="connsiteY11" fmla="*/ 878 h 30393"/>
                    <a:gd name="connsiteX12" fmla="*/ 8988 w 22122"/>
                    <a:gd name="connsiteY12" fmla="*/ -1471 h 30393"/>
                    <a:gd name="connsiteX13" fmla="*/ 4142 w 22122"/>
                    <a:gd name="connsiteY13" fmla="*/ -1016 h 30393"/>
                    <a:gd name="connsiteX14" fmla="*/ -1168 w 22122"/>
                    <a:gd name="connsiteY14" fmla="*/ 341 h 30393"/>
                    <a:gd name="connsiteX15" fmla="*/ -1168 w 22122"/>
                    <a:gd name="connsiteY15" fmla="*/ 5253 h 30393"/>
                    <a:gd name="connsiteX16" fmla="*/ 4026 w 22122"/>
                    <a:gd name="connsiteY16" fmla="*/ 3194 h 30393"/>
                    <a:gd name="connsiteX17" fmla="*/ 9096 w 22122"/>
                    <a:gd name="connsiteY17" fmla="*/ 2516 h 30393"/>
                    <a:gd name="connsiteX18" fmla="*/ 14256 w 22122"/>
                    <a:gd name="connsiteY18" fmla="*/ 3665 h 30393"/>
                    <a:gd name="connsiteX19" fmla="*/ 16068 w 22122"/>
                    <a:gd name="connsiteY19" fmla="*/ 6907 h 30393"/>
                    <a:gd name="connsiteX20" fmla="*/ 14761 w 22122"/>
                    <a:gd name="connsiteY20" fmla="*/ 9876 h 30393"/>
                    <a:gd name="connsiteX21" fmla="*/ 9038 w 22122"/>
                    <a:gd name="connsiteY21" fmla="*/ 11869 h 30393"/>
                    <a:gd name="connsiteX22" fmla="*/ 7384 w 22122"/>
                    <a:gd name="connsiteY22" fmla="*/ 12258 h 30393"/>
                    <a:gd name="connsiteX23" fmla="*/ 999 w 22122"/>
                    <a:gd name="connsiteY23" fmla="*/ 15111 h 30393"/>
                    <a:gd name="connsiteX24" fmla="*/ -961 w 22122"/>
                    <a:gd name="connsiteY24" fmla="*/ 20396 h 30393"/>
                    <a:gd name="connsiteX25" fmla="*/ 1934 w 22122"/>
                    <a:gd name="connsiteY25" fmla="*/ 26698 h 30393"/>
                    <a:gd name="connsiteX26" fmla="*/ 10154 w 22122"/>
                    <a:gd name="connsiteY26" fmla="*/ 28923 h 30393"/>
                    <a:gd name="connsiteX27" fmla="*/ 15108 w 22122"/>
                    <a:gd name="connsiteY27" fmla="*/ 28534 h 30393"/>
                    <a:gd name="connsiteX28" fmla="*/ 19400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00" y="27376"/>
                      </a:moveTo>
                      <a:lnTo>
                        <a:pt x="19400" y="22877"/>
                      </a:lnTo>
                      <a:cubicBezTo>
                        <a:pt x="18061" y="23566"/>
                        <a:pt x="16666" y="24082"/>
                        <a:pt x="15216" y="24423"/>
                      </a:cubicBezTo>
                      <a:cubicBezTo>
                        <a:pt x="13771" y="24771"/>
                        <a:pt x="12272" y="24945"/>
                        <a:pt x="10717" y="24945"/>
                      </a:cubicBezTo>
                      <a:cubicBezTo>
                        <a:pt x="8357" y="24945"/>
                        <a:pt x="6587" y="24583"/>
                        <a:pt x="5407" y="23861"/>
                      </a:cubicBezTo>
                      <a:cubicBezTo>
                        <a:pt x="4227" y="23139"/>
                        <a:pt x="3637" y="22053"/>
                        <a:pt x="3637" y="20603"/>
                      </a:cubicBezTo>
                      <a:cubicBezTo>
                        <a:pt x="3637" y="19500"/>
                        <a:pt x="4059" y="18634"/>
                        <a:pt x="4903" y="18006"/>
                      </a:cubicBezTo>
                      <a:cubicBezTo>
                        <a:pt x="5746" y="17377"/>
                        <a:pt x="7444" y="16779"/>
                        <a:pt x="9997" y="16211"/>
                      </a:cubicBezTo>
                      <a:lnTo>
                        <a:pt x="11626" y="15847"/>
                      </a:lnTo>
                      <a:cubicBezTo>
                        <a:pt x="15001" y="15125"/>
                        <a:pt x="17399" y="14105"/>
                        <a:pt x="18822" y="12787"/>
                      </a:cubicBezTo>
                      <a:cubicBezTo>
                        <a:pt x="20244" y="11470"/>
                        <a:pt x="20955" y="9631"/>
                        <a:pt x="20955" y="7271"/>
                      </a:cubicBezTo>
                      <a:cubicBezTo>
                        <a:pt x="20955" y="4580"/>
                        <a:pt x="19891" y="2449"/>
                        <a:pt x="17763" y="878"/>
                      </a:cubicBezTo>
                      <a:cubicBezTo>
                        <a:pt x="15635" y="-688"/>
                        <a:pt x="12710" y="-1471"/>
                        <a:pt x="8988" y="-1471"/>
                      </a:cubicBezTo>
                      <a:cubicBezTo>
                        <a:pt x="7439" y="-1471"/>
                        <a:pt x="5823" y="-1319"/>
                        <a:pt x="4142" y="-1016"/>
                      </a:cubicBezTo>
                      <a:cubicBezTo>
                        <a:pt x="2460" y="-712"/>
                        <a:pt x="690" y="-260"/>
                        <a:pt x="-1168" y="341"/>
                      </a:cubicBezTo>
                      <a:lnTo>
                        <a:pt x="-1168" y="5253"/>
                      </a:lnTo>
                      <a:cubicBezTo>
                        <a:pt x="591" y="4338"/>
                        <a:pt x="2322" y="3651"/>
                        <a:pt x="4026" y="3194"/>
                      </a:cubicBezTo>
                      <a:cubicBezTo>
                        <a:pt x="5730" y="2742"/>
                        <a:pt x="7420" y="2516"/>
                        <a:pt x="9096" y="2516"/>
                      </a:cubicBezTo>
                      <a:cubicBezTo>
                        <a:pt x="11334" y="2516"/>
                        <a:pt x="13054" y="2899"/>
                        <a:pt x="14256" y="3665"/>
                      </a:cubicBezTo>
                      <a:cubicBezTo>
                        <a:pt x="15464" y="4432"/>
                        <a:pt x="16068" y="5512"/>
                        <a:pt x="16068" y="6907"/>
                      </a:cubicBezTo>
                      <a:cubicBezTo>
                        <a:pt x="16068" y="8197"/>
                        <a:pt x="15632" y="9187"/>
                        <a:pt x="14761" y="9876"/>
                      </a:cubicBezTo>
                      <a:cubicBezTo>
                        <a:pt x="13895" y="10565"/>
                        <a:pt x="11988" y="11230"/>
                        <a:pt x="9038" y="11869"/>
                      </a:cubicBezTo>
                      <a:lnTo>
                        <a:pt x="7384" y="12258"/>
                      </a:lnTo>
                      <a:cubicBezTo>
                        <a:pt x="4440" y="12875"/>
                        <a:pt x="2311" y="13827"/>
                        <a:pt x="999" y="15111"/>
                      </a:cubicBezTo>
                      <a:cubicBezTo>
                        <a:pt x="-308" y="16396"/>
                        <a:pt x="-961" y="18157"/>
                        <a:pt x="-961" y="20396"/>
                      </a:cubicBezTo>
                      <a:cubicBezTo>
                        <a:pt x="-961" y="23120"/>
                        <a:pt x="4" y="25220"/>
                        <a:pt x="1934" y="26698"/>
                      </a:cubicBezTo>
                      <a:cubicBezTo>
                        <a:pt x="3863" y="28181"/>
                        <a:pt x="6604" y="28923"/>
                        <a:pt x="10154" y="28923"/>
                      </a:cubicBezTo>
                      <a:cubicBezTo>
                        <a:pt x="11908" y="28923"/>
                        <a:pt x="13559" y="28793"/>
                        <a:pt x="15108" y="28534"/>
                      </a:cubicBezTo>
                      <a:cubicBezTo>
                        <a:pt x="16663" y="28280"/>
                        <a:pt x="18094" y="27894"/>
                        <a:pt x="19400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4" name="Freeform: Shape 793">
                  <a:extLst>
                    <a:ext uri="{FF2B5EF4-FFF2-40B4-BE49-F238E27FC236}">
                      <a16:creationId xmlns:a16="http://schemas.microsoft.com/office/drawing/2014/main" id="{807B0014-CF10-4197-8C33-643FEDDB54DE}"/>
                    </a:ext>
                  </a:extLst>
                </p:cNvPr>
                <p:cNvSpPr/>
                <p:nvPr/>
              </p:nvSpPr>
              <p:spPr>
                <a:xfrm flipV="1">
                  <a:off x="7607136" y="2612802"/>
                  <a:ext cx="24455" cy="30393"/>
                </a:xfrm>
                <a:custGeom>
                  <a:avLst/>
                  <a:gdLst>
                    <a:gd name="connsiteX0" fmla="*/ 13627 w 24455"/>
                    <a:gd name="connsiteY0" fmla="*/ 13829 h 30393"/>
                    <a:gd name="connsiteX1" fmla="*/ 5638 w 24455"/>
                    <a:gd name="connsiteY1" fmla="*/ 12514 h 30393"/>
                    <a:gd name="connsiteX2" fmla="*/ 3413 w 24455"/>
                    <a:gd name="connsiteY2" fmla="*/ 8015 h 30393"/>
                    <a:gd name="connsiteX3" fmla="*/ 5083 w 24455"/>
                    <a:gd name="connsiteY3" fmla="*/ 3996 h 30393"/>
                    <a:gd name="connsiteX4" fmla="*/ 9615 w 24455"/>
                    <a:gd name="connsiteY4" fmla="*/ 2516 h 30393"/>
                    <a:gd name="connsiteX5" fmla="*/ 15967 w 24455"/>
                    <a:gd name="connsiteY5" fmla="*/ 5319 h 30393"/>
                    <a:gd name="connsiteX6" fmla="*/ 18357 w 24455"/>
                    <a:gd name="connsiteY6" fmla="*/ 12771 h 30393"/>
                    <a:gd name="connsiteX7" fmla="*/ 18357 w 24455"/>
                    <a:gd name="connsiteY7" fmla="*/ 13829 h 30393"/>
                    <a:gd name="connsiteX8" fmla="*/ 13627 w 24455"/>
                    <a:gd name="connsiteY8" fmla="*/ 13829 h 30393"/>
                    <a:gd name="connsiteX9" fmla="*/ 23113 w 24455"/>
                    <a:gd name="connsiteY9" fmla="*/ 15798 h 30393"/>
                    <a:gd name="connsiteX10" fmla="*/ 23113 w 24455"/>
                    <a:gd name="connsiteY10" fmla="*/ -718 h 30393"/>
                    <a:gd name="connsiteX11" fmla="*/ 18357 w 24455"/>
                    <a:gd name="connsiteY11" fmla="*/ -718 h 30393"/>
                    <a:gd name="connsiteX12" fmla="*/ 18357 w 24455"/>
                    <a:gd name="connsiteY12" fmla="*/ 3673 h 30393"/>
                    <a:gd name="connsiteX13" fmla="*/ 14296 w 24455"/>
                    <a:gd name="connsiteY13" fmla="*/ -214 h 30393"/>
                    <a:gd name="connsiteX14" fmla="*/ 8350 w 24455"/>
                    <a:gd name="connsiteY14" fmla="*/ -1471 h 30393"/>
                    <a:gd name="connsiteX15" fmla="*/ 1279 w 24455"/>
                    <a:gd name="connsiteY15" fmla="*/ 1027 h 30393"/>
                    <a:gd name="connsiteX16" fmla="*/ -1343 w 24455"/>
                    <a:gd name="connsiteY16" fmla="*/ 7709 h 30393"/>
                    <a:gd name="connsiteX17" fmla="*/ 1924 w 24455"/>
                    <a:gd name="connsiteY17" fmla="*/ 15070 h 30393"/>
                    <a:gd name="connsiteX18" fmla="*/ 11683 w 24455"/>
                    <a:gd name="connsiteY18" fmla="*/ 17551 h 30393"/>
                    <a:gd name="connsiteX19" fmla="*/ 18357 w 24455"/>
                    <a:gd name="connsiteY19" fmla="*/ 17551 h 30393"/>
                    <a:gd name="connsiteX20" fmla="*/ 18357 w 24455"/>
                    <a:gd name="connsiteY20" fmla="*/ 18022 h 30393"/>
                    <a:gd name="connsiteX21" fmla="*/ 16199 w 24455"/>
                    <a:gd name="connsiteY21" fmla="*/ 23100 h 30393"/>
                    <a:gd name="connsiteX22" fmla="*/ 10137 w 24455"/>
                    <a:gd name="connsiteY22" fmla="*/ 24895 h 30393"/>
                    <a:gd name="connsiteX23" fmla="*/ 5298 w 24455"/>
                    <a:gd name="connsiteY23" fmla="*/ 24299 h 30393"/>
                    <a:gd name="connsiteX24" fmla="*/ 783 w 24455"/>
                    <a:gd name="connsiteY24" fmla="*/ 22513 h 30393"/>
                    <a:gd name="connsiteX25" fmla="*/ 783 w 24455"/>
                    <a:gd name="connsiteY25" fmla="*/ 26913 h 30393"/>
                    <a:gd name="connsiteX26" fmla="*/ 5844 w 24455"/>
                    <a:gd name="connsiteY26" fmla="*/ 28418 h 30393"/>
                    <a:gd name="connsiteX27" fmla="*/ 10624 w 24455"/>
                    <a:gd name="connsiteY27" fmla="*/ 28923 h 30393"/>
                    <a:gd name="connsiteX28" fmla="*/ 20011 w 24455"/>
                    <a:gd name="connsiteY28" fmla="*/ 25664 h 30393"/>
                    <a:gd name="connsiteX29" fmla="*/ 23113 w 24455"/>
                    <a:gd name="connsiteY29" fmla="*/ 1579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27" y="13829"/>
                      </a:moveTo>
                      <a:cubicBezTo>
                        <a:pt x="9784" y="13829"/>
                        <a:pt x="7121" y="13391"/>
                        <a:pt x="5638" y="12514"/>
                      </a:cubicBezTo>
                      <a:cubicBezTo>
                        <a:pt x="4154" y="11638"/>
                        <a:pt x="3413" y="10138"/>
                        <a:pt x="3413" y="8015"/>
                      </a:cubicBezTo>
                      <a:cubicBezTo>
                        <a:pt x="3413" y="6328"/>
                        <a:pt x="3970" y="4988"/>
                        <a:pt x="5083" y="3996"/>
                      </a:cubicBezTo>
                      <a:cubicBezTo>
                        <a:pt x="6197" y="3009"/>
                        <a:pt x="7708" y="2516"/>
                        <a:pt x="9615" y="2516"/>
                      </a:cubicBezTo>
                      <a:cubicBezTo>
                        <a:pt x="12256" y="2516"/>
                        <a:pt x="14374" y="3450"/>
                        <a:pt x="15967" y="5319"/>
                      </a:cubicBezTo>
                      <a:cubicBezTo>
                        <a:pt x="17560" y="7188"/>
                        <a:pt x="18357" y="9672"/>
                        <a:pt x="18357" y="12771"/>
                      </a:cubicBezTo>
                      <a:lnTo>
                        <a:pt x="18357" y="13829"/>
                      </a:lnTo>
                      <a:lnTo>
                        <a:pt x="13627" y="13829"/>
                      </a:lnTo>
                      <a:close/>
                      <a:moveTo>
                        <a:pt x="23113" y="15798"/>
                      </a:moveTo>
                      <a:lnTo>
                        <a:pt x="23113" y="-718"/>
                      </a:lnTo>
                      <a:lnTo>
                        <a:pt x="18357" y="-718"/>
                      </a:lnTo>
                      <a:lnTo>
                        <a:pt x="18357" y="3673"/>
                      </a:lnTo>
                      <a:cubicBezTo>
                        <a:pt x="17271" y="1920"/>
                        <a:pt x="15917" y="625"/>
                        <a:pt x="14296" y="-214"/>
                      </a:cubicBezTo>
                      <a:cubicBezTo>
                        <a:pt x="12675" y="-1052"/>
                        <a:pt x="10693" y="-1471"/>
                        <a:pt x="8350" y="-1471"/>
                      </a:cubicBezTo>
                      <a:cubicBezTo>
                        <a:pt x="5389" y="-1471"/>
                        <a:pt x="3032" y="-638"/>
                        <a:pt x="1279" y="1027"/>
                      </a:cubicBezTo>
                      <a:cubicBezTo>
                        <a:pt x="-469" y="2692"/>
                        <a:pt x="-1343" y="4920"/>
                        <a:pt x="-1343" y="7709"/>
                      </a:cubicBezTo>
                      <a:cubicBezTo>
                        <a:pt x="-1343" y="10962"/>
                        <a:pt x="-254" y="13416"/>
                        <a:pt x="1924" y="15070"/>
                      </a:cubicBezTo>
                      <a:cubicBezTo>
                        <a:pt x="4108" y="16724"/>
                        <a:pt x="7360" y="17551"/>
                        <a:pt x="11683" y="17551"/>
                      </a:cubicBezTo>
                      <a:lnTo>
                        <a:pt x="18357" y="17551"/>
                      </a:lnTo>
                      <a:lnTo>
                        <a:pt x="18357" y="18022"/>
                      </a:lnTo>
                      <a:cubicBezTo>
                        <a:pt x="18357" y="20211"/>
                        <a:pt x="17638" y="21904"/>
                        <a:pt x="16199" y="23100"/>
                      </a:cubicBezTo>
                      <a:cubicBezTo>
                        <a:pt x="14760" y="24297"/>
                        <a:pt x="12739" y="24895"/>
                        <a:pt x="10137" y="24895"/>
                      </a:cubicBezTo>
                      <a:cubicBezTo>
                        <a:pt x="8482" y="24895"/>
                        <a:pt x="6870" y="24696"/>
                        <a:pt x="5298" y="24299"/>
                      </a:cubicBezTo>
                      <a:cubicBezTo>
                        <a:pt x="3733" y="23902"/>
                        <a:pt x="2227" y="23307"/>
                        <a:pt x="783" y="22513"/>
                      </a:cubicBezTo>
                      <a:lnTo>
                        <a:pt x="783" y="26913"/>
                      </a:lnTo>
                      <a:cubicBezTo>
                        <a:pt x="2520" y="27585"/>
                        <a:pt x="4207" y="28087"/>
                        <a:pt x="5844" y="28418"/>
                      </a:cubicBezTo>
                      <a:cubicBezTo>
                        <a:pt x="7482" y="28754"/>
                        <a:pt x="9075" y="28923"/>
                        <a:pt x="10624" y="28923"/>
                      </a:cubicBezTo>
                      <a:cubicBezTo>
                        <a:pt x="14815" y="28923"/>
                        <a:pt x="17944" y="27836"/>
                        <a:pt x="20011" y="25664"/>
                      </a:cubicBezTo>
                      <a:cubicBezTo>
                        <a:pt x="22079" y="23497"/>
                        <a:pt x="23113" y="20208"/>
                        <a:pt x="23113" y="1579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5" name="Freeform: Shape 794">
                  <a:extLst>
                    <a:ext uri="{FF2B5EF4-FFF2-40B4-BE49-F238E27FC236}">
                      <a16:creationId xmlns:a16="http://schemas.microsoft.com/office/drawing/2014/main" id="{48CB078C-F741-49F5-AEDC-6678D6FD6536}"/>
                    </a:ext>
                  </a:extLst>
                </p:cNvPr>
                <p:cNvSpPr/>
                <p:nvPr/>
              </p:nvSpPr>
              <p:spPr>
                <a:xfrm flipV="1">
                  <a:off x="7641200" y="2612802"/>
                  <a:ext cx="42260" cy="29640"/>
                </a:xfrm>
                <a:custGeom>
                  <a:avLst/>
                  <a:gdLst>
                    <a:gd name="connsiteX0" fmla="*/ 20107 w 42260"/>
                    <a:gd name="connsiteY0" fmla="*/ 21872 h 29640"/>
                    <a:gd name="connsiteX1" fmla="*/ 24374 w 42260"/>
                    <a:gd name="connsiteY1" fmla="*/ 26603 h 29640"/>
                    <a:gd name="connsiteX2" fmla="*/ 30213 w 42260"/>
                    <a:gd name="connsiteY2" fmla="*/ 28124 h 29640"/>
                    <a:gd name="connsiteX3" fmla="*/ 37193 w 42260"/>
                    <a:gd name="connsiteY3" fmla="*/ 24957 h 29640"/>
                    <a:gd name="connsiteX4" fmla="*/ 39649 w 42260"/>
                    <a:gd name="connsiteY4" fmla="*/ 15959 h 29640"/>
                    <a:gd name="connsiteX5" fmla="*/ 39649 w 42260"/>
                    <a:gd name="connsiteY5" fmla="*/ -1516 h 29640"/>
                    <a:gd name="connsiteX6" fmla="*/ 34869 w 42260"/>
                    <a:gd name="connsiteY6" fmla="*/ -1516 h 29640"/>
                    <a:gd name="connsiteX7" fmla="*/ 34869 w 42260"/>
                    <a:gd name="connsiteY7" fmla="*/ 15802 h 29640"/>
                    <a:gd name="connsiteX8" fmla="*/ 33389 w 42260"/>
                    <a:gd name="connsiteY8" fmla="*/ 21971 h 29640"/>
                    <a:gd name="connsiteX9" fmla="*/ 28898 w 42260"/>
                    <a:gd name="connsiteY9" fmla="*/ 23989 h 29640"/>
                    <a:gd name="connsiteX10" fmla="*/ 23051 w 42260"/>
                    <a:gd name="connsiteY10" fmla="*/ 21533 h 29640"/>
                    <a:gd name="connsiteX11" fmla="*/ 20909 w 42260"/>
                    <a:gd name="connsiteY11" fmla="*/ 14842 h 29640"/>
                    <a:gd name="connsiteX12" fmla="*/ 20909 w 42260"/>
                    <a:gd name="connsiteY12" fmla="*/ -1516 h 29640"/>
                    <a:gd name="connsiteX13" fmla="*/ 16129 w 42260"/>
                    <a:gd name="connsiteY13" fmla="*/ -1516 h 29640"/>
                    <a:gd name="connsiteX14" fmla="*/ 16129 w 42260"/>
                    <a:gd name="connsiteY14" fmla="*/ 15802 h 29640"/>
                    <a:gd name="connsiteX15" fmla="*/ 14657 w 42260"/>
                    <a:gd name="connsiteY15" fmla="*/ 21988 h 29640"/>
                    <a:gd name="connsiteX16" fmla="*/ 10108 w 42260"/>
                    <a:gd name="connsiteY16" fmla="*/ 23989 h 29640"/>
                    <a:gd name="connsiteX17" fmla="*/ 4311 w 42260"/>
                    <a:gd name="connsiteY17" fmla="*/ 21525 h 29640"/>
                    <a:gd name="connsiteX18" fmla="*/ 2169 w 42260"/>
                    <a:gd name="connsiteY18" fmla="*/ 14842 h 29640"/>
                    <a:gd name="connsiteX19" fmla="*/ 2169 w 42260"/>
                    <a:gd name="connsiteY19" fmla="*/ -1516 h 29640"/>
                    <a:gd name="connsiteX20" fmla="*/ -2612 w 42260"/>
                    <a:gd name="connsiteY20" fmla="*/ -1516 h 29640"/>
                    <a:gd name="connsiteX21" fmla="*/ -2612 w 42260"/>
                    <a:gd name="connsiteY21" fmla="*/ 27430 h 29640"/>
                    <a:gd name="connsiteX22" fmla="*/ 2169 w 42260"/>
                    <a:gd name="connsiteY22" fmla="*/ 27430 h 29640"/>
                    <a:gd name="connsiteX23" fmla="*/ 2169 w 42260"/>
                    <a:gd name="connsiteY23" fmla="*/ 22931 h 29640"/>
                    <a:gd name="connsiteX24" fmla="*/ 6072 w 42260"/>
                    <a:gd name="connsiteY24" fmla="*/ 26859 h 29640"/>
                    <a:gd name="connsiteX25" fmla="*/ 11473 w 42260"/>
                    <a:gd name="connsiteY25" fmla="*/ 28124 h 29640"/>
                    <a:gd name="connsiteX26" fmla="*/ 16840 w 42260"/>
                    <a:gd name="connsiteY26" fmla="*/ 26520 h 29640"/>
                    <a:gd name="connsiteX27" fmla="*/ 20107 w 42260"/>
                    <a:gd name="connsiteY27" fmla="*/ 2187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107" y="21872"/>
                      </a:moveTo>
                      <a:cubicBezTo>
                        <a:pt x="21298" y="24011"/>
                        <a:pt x="22720" y="25588"/>
                        <a:pt x="24374" y="26603"/>
                      </a:cubicBezTo>
                      <a:cubicBezTo>
                        <a:pt x="26028" y="27617"/>
                        <a:pt x="27975" y="28124"/>
                        <a:pt x="30213" y="28124"/>
                      </a:cubicBezTo>
                      <a:cubicBezTo>
                        <a:pt x="33229" y="28124"/>
                        <a:pt x="35556" y="27069"/>
                        <a:pt x="37193" y="24957"/>
                      </a:cubicBezTo>
                      <a:cubicBezTo>
                        <a:pt x="38831" y="22851"/>
                        <a:pt x="39649" y="19851"/>
                        <a:pt x="39649" y="15959"/>
                      </a:cubicBezTo>
                      <a:lnTo>
                        <a:pt x="39649" y="-1516"/>
                      </a:lnTo>
                      <a:lnTo>
                        <a:pt x="34869" y="-1516"/>
                      </a:lnTo>
                      <a:lnTo>
                        <a:pt x="34869" y="15802"/>
                      </a:lnTo>
                      <a:cubicBezTo>
                        <a:pt x="34869" y="18575"/>
                        <a:pt x="34376" y="20632"/>
                        <a:pt x="33389" y="21971"/>
                      </a:cubicBezTo>
                      <a:cubicBezTo>
                        <a:pt x="32407" y="23317"/>
                        <a:pt x="30910" y="23989"/>
                        <a:pt x="28898" y="23989"/>
                      </a:cubicBezTo>
                      <a:cubicBezTo>
                        <a:pt x="26433" y="23989"/>
                        <a:pt x="24484" y="23171"/>
                        <a:pt x="23051" y="21533"/>
                      </a:cubicBezTo>
                      <a:cubicBezTo>
                        <a:pt x="21623" y="19901"/>
                        <a:pt x="20909" y="17671"/>
                        <a:pt x="20909" y="14842"/>
                      </a:cubicBezTo>
                      <a:lnTo>
                        <a:pt x="20909" y="-1516"/>
                      </a:lnTo>
                      <a:lnTo>
                        <a:pt x="16129" y="-1516"/>
                      </a:lnTo>
                      <a:lnTo>
                        <a:pt x="16129" y="15802"/>
                      </a:lnTo>
                      <a:cubicBezTo>
                        <a:pt x="16129" y="18592"/>
                        <a:pt x="15638" y="20654"/>
                        <a:pt x="14657" y="21988"/>
                      </a:cubicBezTo>
                      <a:cubicBezTo>
                        <a:pt x="13675" y="23322"/>
                        <a:pt x="12159" y="23989"/>
                        <a:pt x="10108" y="23989"/>
                      </a:cubicBezTo>
                      <a:cubicBezTo>
                        <a:pt x="7677" y="23989"/>
                        <a:pt x="5744" y="23168"/>
                        <a:pt x="4311" y="21525"/>
                      </a:cubicBezTo>
                      <a:cubicBezTo>
                        <a:pt x="2883" y="19882"/>
                        <a:pt x="2169" y="17654"/>
                        <a:pt x="2169" y="14842"/>
                      </a:cubicBezTo>
                      <a:lnTo>
                        <a:pt x="2169" y="-1516"/>
                      </a:lnTo>
                      <a:lnTo>
                        <a:pt x="-2612" y="-1516"/>
                      </a:lnTo>
                      <a:lnTo>
                        <a:pt x="-2612" y="27430"/>
                      </a:lnTo>
                      <a:lnTo>
                        <a:pt x="2169" y="27430"/>
                      </a:lnTo>
                      <a:lnTo>
                        <a:pt x="2169" y="22931"/>
                      </a:lnTo>
                      <a:cubicBezTo>
                        <a:pt x="3255" y="24706"/>
                        <a:pt x="4556" y="26015"/>
                        <a:pt x="6072" y="26859"/>
                      </a:cubicBezTo>
                      <a:cubicBezTo>
                        <a:pt x="7588" y="27703"/>
                        <a:pt x="9389" y="28124"/>
                        <a:pt x="11473" y="28124"/>
                      </a:cubicBezTo>
                      <a:cubicBezTo>
                        <a:pt x="13579" y="28124"/>
                        <a:pt x="15368" y="27590"/>
                        <a:pt x="16840" y="26520"/>
                      </a:cubicBezTo>
                      <a:cubicBezTo>
                        <a:pt x="18312" y="25456"/>
                        <a:pt x="19401" y="23907"/>
                        <a:pt x="20107" y="218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6" name="Freeform: Shape 795">
                  <a:extLst>
                    <a:ext uri="{FF2B5EF4-FFF2-40B4-BE49-F238E27FC236}">
                      <a16:creationId xmlns:a16="http://schemas.microsoft.com/office/drawing/2014/main" id="{1FC83BA3-4489-4BD9-8BAD-D3F87939E1F7}"/>
                    </a:ext>
                  </a:extLst>
                </p:cNvPr>
                <p:cNvSpPr/>
                <p:nvPr/>
              </p:nvSpPr>
              <p:spPr>
                <a:xfrm flipV="1">
                  <a:off x="7692760" y="2612802"/>
                  <a:ext cx="25902" cy="40648"/>
                </a:xfrm>
                <a:custGeom>
                  <a:avLst/>
                  <a:gdLst>
                    <a:gd name="connsiteX0" fmla="*/ 3162 w 25902"/>
                    <a:gd name="connsiteY0" fmla="*/ 14499 h 40648"/>
                    <a:gd name="connsiteX1" fmla="*/ 3162 w 25902"/>
                    <a:gd name="connsiteY1" fmla="*/ -850 h 40648"/>
                    <a:gd name="connsiteX2" fmla="*/ -1618 w 25902"/>
                    <a:gd name="connsiteY2" fmla="*/ -850 h 40648"/>
                    <a:gd name="connsiteX3" fmla="*/ -1618 w 25902"/>
                    <a:gd name="connsiteY3" fmla="*/ 39103 h 40648"/>
                    <a:gd name="connsiteX4" fmla="*/ 3162 w 25902"/>
                    <a:gd name="connsiteY4" fmla="*/ 39103 h 40648"/>
                    <a:gd name="connsiteX5" fmla="*/ 3162 w 25902"/>
                    <a:gd name="connsiteY5" fmla="*/ 34712 h 40648"/>
                    <a:gd name="connsiteX6" fmla="*/ 6950 w 25902"/>
                    <a:gd name="connsiteY6" fmla="*/ 38541 h 40648"/>
                    <a:gd name="connsiteX7" fmla="*/ 12417 w 25902"/>
                    <a:gd name="connsiteY7" fmla="*/ 39798 h 40648"/>
                    <a:gd name="connsiteX8" fmla="*/ 20985 w 25902"/>
                    <a:gd name="connsiteY8" fmla="*/ 35613 h 40648"/>
                    <a:gd name="connsiteX9" fmla="*/ 24284 w 25902"/>
                    <a:gd name="connsiteY9" fmla="*/ 24606 h 40648"/>
                    <a:gd name="connsiteX10" fmla="*/ 20985 w 25902"/>
                    <a:gd name="connsiteY10" fmla="*/ 13590 h 40648"/>
                    <a:gd name="connsiteX11" fmla="*/ 12417 w 25902"/>
                    <a:gd name="connsiteY11" fmla="*/ 9405 h 40648"/>
                    <a:gd name="connsiteX12" fmla="*/ 6950 w 25902"/>
                    <a:gd name="connsiteY12" fmla="*/ 10662 h 40648"/>
                    <a:gd name="connsiteX13" fmla="*/ 3162 w 25902"/>
                    <a:gd name="connsiteY13" fmla="*/ 14499 h 40648"/>
                    <a:gd name="connsiteX14" fmla="*/ 19347 w 25902"/>
                    <a:gd name="connsiteY14" fmla="*/ 24606 h 40648"/>
                    <a:gd name="connsiteX15" fmla="*/ 17189 w 25902"/>
                    <a:gd name="connsiteY15" fmla="*/ 32835 h 40648"/>
                    <a:gd name="connsiteX16" fmla="*/ 11259 w 25902"/>
                    <a:gd name="connsiteY16" fmla="*/ 35820 h 40648"/>
                    <a:gd name="connsiteX17" fmla="*/ 5321 w 25902"/>
                    <a:gd name="connsiteY17" fmla="*/ 32835 h 40648"/>
                    <a:gd name="connsiteX18" fmla="*/ 3162 w 25902"/>
                    <a:gd name="connsiteY18" fmla="*/ 24606 h 40648"/>
                    <a:gd name="connsiteX19" fmla="*/ 5321 w 25902"/>
                    <a:gd name="connsiteY19" fmla="*/ 16377 h 40648"/>
                    <a:gd name="connsiteX20" fmla="*/ 11259 w 25902"/>
                    <a:gd name="connsiteY20" fmla="*/ 13391 h 40648"/>
                    <a:gd name="connsiteX21" fmla="*/ 17189 w 25902"/>
                    <a:gd name="connsiteY21" fmla="*/ 16377 h 40648"/>
                    <a:gd name="connsiteX22" fmla="*/ 19347 w 25902"/>
                    <a:gd name="connsiteY22" fmla="*/ 24606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162" y="14499"/>
                      </a:moveTo>
                      <a:lnTo>
                        <a:pt x="3162" y="-850"/>
                      </a:lnTo>
                      <a:lnTo>
                        <a:pt x="-1618" y="-850"/>
                      </a:lnTo>
                      <a:lnTo>
                        <a:pt x="-1618" y="39103"/>
                      </a:lnTo>
                      <a:lnTo>
                        <a:pt x="3162" y="39103"/>
                      </a:lnTo>
                      <a:lnTo>
                        <a:pt x="3162" y="34712"/>
                      </a:lnTo>
                      <a:cubicBezTo>
                        <a:pt x="4166" y="36432"/>
                        <a:pt x="5428" y="37709"/>
                        <a:pt x="6950" y="38541"/>
                      </a:cubicBezTo>
                      <a:cubicBezTo>
                        <a:pt x="8477" y="39379"/>
                        <a:pt x="10299" y="39798"/>
                        <a:pt x="12417" y="39798"/>
                      </a:cubicBezTo>
                      <a:cubicBezTo>
                        <a:pt x="15934" y="39798"/>
                        <a:pt x="18790" y="38403"/>
                        <a:pt x="20985" y="35613"/>
                      </a:cubicBezTo>
                      <a:cubicBezTo>
                        <a:pt x="23184" y="32824"/>
                        <a:pt x="24284" y="29154"/>
                        <a:pt x="24284" y="24606"/>
                      </a:cubicBezTo>
                      <a:cubicBezTo>
                        <a:pt x="24284" y="20057"/>
                        <a:pt x="23184" y="16385"/>
                        <a:pt x="20985" y="13590"/>
                      </a:cubicBezTo>
                      <a:cubicBezTo>
                        <a:pt x="18790" y="10800"/>
                        <a:pt x="15934" y="9405"/>
                        <a:pt x="12417" y="9405"/>
                      </a:cubicBezTo>
                      <a:cubicBezTo>
                        <a:pt x="10299" y="9405"/>
                        <a:pt x="8477" y="9824"/>
                        <a:pt x="6950" y="10662"/>
                      </a:cubicBezTo>
                      <a:cubicBezTo>
                        <a:pt x="5428" y="11500"/>
                        <a:pt x="4166" y="12779"/>
                        <a:pt x="3162" y="14499"/>
                      </a:cubicBezTo>
                      <a:close/>
                      <a:moveTo>
                        <a:pt x="19347" y="24606"/>
                      </a:moveTo>
                      <a:cubicBezTo>
                        <a:pt x="19347" y="28101"/>
                        <a:pt x="18628" y="30844"/>
                        <a:pt x="17189" y="32835"/>
                      </a:cubicBezTo>
                      <a:cubicBezTo>
                        <a:pt x="15749" y="34825"/>
                        <a:pt x="13773" y="35820"/>
                        <a:pt x="11259" y="35820"/>
                      </a:cubicBezTo>
                      <a:cubicBezTo>
                        <a:pt x="8739" y="35820"/>
                        <a:pt x="6760" y="34825"/>
                        <a:pt x="5321" y="32835"/>
                      </a:cubicBezTo>
                      <a:cubicBezTo>
                        <a:pt x="3882" y="30844"/>
                        <a:pt x="3162" y="28101"/>
                        <a:pt x="3162" y="24606"/>
                      </a:cubicBezTo>
                      <a:cubicBezTo>
                        <a:pt x="3162" y="21110"/>
                        <a:pt x="3882" y="18367"/>
                        <a:pt x="5321" y="16377"/>
                      </a:cubicBezTo>
                      <a:cubicBezTo>
                        <a:pt x="6760" y="14386"/>
                        <a:pt x="8739" y="13391"/>
                        <a:pt x="11259" y="13391"/>
                      </a:cubicBezTo>
                      <a:cubicBezTo>
                        <a:pt x="13773" y="13391"/>
                        <a:pt x="15749" y="14386"/>
                        <a:pt x="17189" y="16377"/>
                      </a:cubicBezTo>
                      <a:cubicBezTo>
                        <a:pt x="18628" y="18367"/>
                        <a:pt x="19347" y="21110"/>
                        <a:pt x="19347" y="246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7" name="Freeform: Shape 796">
                  <a:extLst>
                    <a:ext uri="{FF2B5EF4-FFF2-40B4-BE49-F238E27FC236}">
                      <a16:creationId xmlns:a16="http://schemas.microsoft.com/office/drawing/2014/main" id="{5CFC8ED9-7904-4F18-AEA7-4367A214E06B}"/>
                    </a:ext>
                  </a:extLst>
                </p:cNvPr>
                <p:cNvSpPr/>
                <p:nvPr/>
              </p:nvSpPr>
              <p:spPr>
                <a:xfrm flipV="1">
                  <a:off x="7726539" y="2602225"/>
                  <a:ext cx="4755" cy="40218"/>
                </a:xfrm>
                <a:custGeom>
                  <a:avLst/>
                  <a:gdLst>
                    <a:gd name="connsiteX0" fmla="*/ -359 w 4755"/>
                    <a:gd name="connsiteY0" fmla="*/ 38062 h 40218"/>
                    <a:gd name="connsiteX1" fmla="*/ 4396 w 4755"/>
                    <a:gd name="connsiteY1" fmla="*/ 38062 h 40218"/>
                    <a:gd name="connsiteX2" fmla="*/ 4396 w 4755"/>
                    <a:gd name="connsiteY2" fmla="*/ -2156 h 40218"/>
                    <a:gd name="connsiteX3" fmla="*/ -359 w 4755"/>
                    <a:gd name="connsiteY3" fmla="*/ -2156 h 40218"/>
                    <a:gd name="connsiteX4" fmla="*/ -359 w 4755"/>
                    <a:gd name="connsiteY4" fmla="*/ 38062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59" y="38062"/>
                      </a:moveTo>
                      <a:lnTo>
                        <a:pt x="4396" y="38062"/>
                      </a:lnTo>
                      <a:lnTo>
                        <a:pt x="4396" y="-2156"/>
                      </a:lnTo>
                      <a:lnTo>
                        <a:pt x="-359" y="-2156"/>
                      </a:lnTo>
                      <a:lnTo>
                        <a:pt x="-359" y="380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8" name="Freeform: Shape 797">
                  <a:extLst>
                    <a:ext uri="{FF2B5EF4-FFF2-40B4-BE49-F238E27FC236}">
                      <a16:creationId xmlns:a16="http://schemas.microsoft.com/office/drawing/2014/main" id="{1ADE3129-8E5A-468B-B50E-DDA2D5C5C8BF}"/>
                    </a:ext>
                  </a:extLst>
                </p:cNvPr>
                <p:cNvSpPr/>
                <p:nvPr/>
              </p:nvSpPr>
              <p:spPr>
                <a:xfrm flipV="1">
                  <a:off x="7739177" y="2612802"/>
                  <a:ext cx="26828" cy="30393"/>
                </a:xfrm>
                <a:custGeom>
                  <a:avLst/>
                  <a:gdLst>
                    <a:gd name="connsiteX0" fmla="*/ 25388 w 26828"/>
                    <a:gd name="connsiteY0" fmla="*/ 14946 h 30393"/>
                    <a:gd name="connsiteX1" fmla="*/ 25388 w 26828"/>
                    <a:gd name="connsiteY1" fmla="*/ 12622 h 30393"/>
                    <a:gd name="connsiteX2" fmla="*/ 3521 w 26828"/>
                    <a:gd name="connsiteY2" fmla="*/ 12622 h 30393"/>
                    <a:gd name="connsiteX3" fmla="*/ 6482 w 26828"/>
                    <a:gd name="connsiteY3" fmla="*/ 5137 h 30393"/>
                    <a:gd name="connsiteX4" fmla="*/ 13859 w 26828"/>
                    <a:gd name="connsiteY4" fmla="*/ 2565 h 30393"/>
                    <a:gd name="connsiteX5" fmla="*/ 19168 w 26828"/>
                    <a:gd name="connsiteY5" fmla="*/ 3235 h 30393"/>
                    <a:gd name="connsiteX6" fmla="*/ 24279 w 26828"/>
                    <a:gd name="connsiteY6" fmla="*/ 5253 h 30393"/>
                    <a:gd name="connsiteX7" fmla="*/ 24279 w 26828"/>
                    <a:gd name="connsiteY7" fmla="*/ 754 h 30393"/>
                    <a:gd name="connsiteX8" fmla="*/ 19028 w 26828"/>
                    <a:gd name="connsiteY8" fmla="*/ -900 h 30393"/>
                    <a:gd name="connsiteX9" fmla="*/ 13578 w 26828"/>
                    <a:gd name="connsiteY9" fmla="*/ -1471 h 30393"/>
                    <a:gd name="connsiteX10" fmla="*/ 2603 w 26828"/>
                    <a:gd name="connsiteY10" fmla="*/ 2557 h 30393"/>
                    <a:gd name="connsiteX11" fmla="*/ -1441 w 26828"/>
                    <a:gd name="connsiteY11" fmla="*/ 13474 h 30393"/>
                    <a:gd name="connsiteX12" fmla="*/ 2396 w 26828"/>
                    <a:gd name="connsiteY12" fmla="*/ 24746 h 30393"/>
                    <a:gd name="connsiteX13" fmla="*/ 12751 w 26828"/>
                    <a:gd name="connsiteY13" fmla="*/ 28923 h 30393"/>
                    <a:gd name="connsiteX14" fmla="*/ 21988 w 26828"/>
                    <a:gd name="connsiteY14" fmla="*/ 25160 h 30393"/>
                    <a:gd name="connsiteX15" fmla="*/ 25388 w 26828"/>
                    <a:gd name="connsiteY15" fmla="*/ 14946 h 30393"/>
                    <a:gd name="connsiteX16" fmla="*/ 20632 w 26828"/>
                    <a:gd name="connsiteY16" fmla="*/ 16343 h 30393"/>
                    <a:gd name="connsiteX17" fmla="*/ 18449 w 26828"/>
                    <a:gd name="connsiteY17" fmla="*/ 22563 h 30393"/>
                    <a:gd name="connsiteX18" fmla="*/ 12800 w 26828"/>
                    <a:gd name="connsiteY18" fmla="*/ 24895 h 30393"/>
                    <a:gd name="connsiteX19" fmla="*/ 6432 w 26828"/>
                    <a:gd name="connsiteY19" fmla="*/ 22645 h 30393"/>
                    <a:gd name="connsiteX20" fmla="*/ 3678 w 26828"/>
                    <a:gd name="connsiteY20" fmla="*/ 16310 h 30393"/>
                    <a:gd name="connsiteX21" fmla="*/ 20632 w 26828"/>
                    <a:gd name="connsiteY21" fmla="*/ 1634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88" y="14946"/>
                      </a:moveTo>
                      <a:lnTo>
                        <a:pt x="25388" y="12622"/>
                      </a:lnTo>
                      <a:lnTo>
                        <a:pt x="3521" y="12622"/>
                      </a:lnTo>
                      <a:cubicBezTo>
                        <a:pt x="3731" y="9347"/>
                        <a:pt x="4717" y="6852"/>
                        <a:pt x="6482" y="5137"/>
                      </a:cubicBezTo>
                      <a:cubicBezTo>
                        <a:pt x="8246" y="3423"/>
                        <a:pt x="10705" y="2565"/>
                        <a:pt x="13859" y="2565"/>
                      </a:cubicBezTo>
                      <a:cubicBezTo>
                        <a:pt x="15684" y="2565"/>
                        <a:pt x="17454" y="2789"/>
                        <a:pt x="19168" y="3235"/>
                      </a:cubicBezTo>
                      <a:cubicBezTo>
                        <a:pt x="20883" y="3682"/>
                        <a:pt x="22587" y="4354"/>
                        <a:pt x="24279" y="5253"/>
                      </a:cubicBezTo>
                      <a:lnTo>
                        <a:pt x="24279" y="754"/>
                      </a:lnTo>
                      <a:cubicBezTo>
                        <a:pt x="22570" y="32"/>
                        <a:pt x="20820" y="-520"/>
                        <a:pt x="19028" y="-900"/>
                      </a:cubicBezTo>
                      <a:cubicBezTo>
                        <a:pt x="17236" y="-1280"/>
                        <a:pt x="15419" y="-1471"/>
                        <a:pt x="13578" y="-1471"/>
                      </a:cubicBezTo>
                      <a:cubicBezTo>
                        <a:pt x="8957" y="-1471"/>
                        <a:pt x="5299" y="-128"/>
                        <a:pt x="2603" y="2557"/>
                      </a:cubicBezTo>
                      <a:cubicBezTo>
                        <a:pt x="-93" y="5248"/>
                        <a:pt x="-1441" y="8886"/>
                        <a:pt x="-1441" y="13474"/>
                      </a:cubicBezTo>
                      <a:cubicBezTo>
                        <a:pt x="-1441" y="18210"/>
                        <a:pt x="-162" y="21967"/>
                        <a:pt x="2396" y="24746"/>
                      </a:cubicBezTo>
                      <a:cubicBezTo>
                        <a:pt x="4955" y="27530"/>
                        <a:pt x="8406" y="28923"/>
                        <a:pt x="12751" y="28923"/>
                      </a:cubicBezTo>
                      <a:cubicBezTo>
                        <a:pt x="16643" y="28923"/>
                        <a:pt x="19722" y="27668"/>
                        <a:pt x="21988" y="25160"/>
                      </a:cubicBezTo>
                      <a:cubicBezTo>
                        <a:pt x="24255" y="22656"/>
                        <a:pt x="25388" y="19252"/>
                        <a:pt x="25388" y="14946"/>
                      </a:cubicBezTo>
                      <a:close/>
                      <a:moveTo>
                        <a:pt x="20632" y="16343"/>
                      </a:moveTo>
                      <a:cubicBezTo>
                        <a:pt x="20599" y="18940"/>
                        <a:pt x="19871" y="21013"/>
                        <a:pt x="18449" y="22563"/>
                      </a:cubicBezTo>
                      <a:cubicBezTo>
                        <a:pt x="17026" y="24117"/>
                        <a:pt x="15143" y="24895"/>
                        <a:pt x="12800" y="24895"/>
                      </a:cubicBezTo>
                      <a:cubicBezTo>
                        <a:pt x="10148" y="24895"/>
                        <a:pt x="8026" y="24145"/>
                        <a:pt x="6432" y="22645"/>
                      </a:cubicBezTo>
                      <a:cubicBezTo>
                        <a:pt x="4839" y="21146"/>
                        <a:pt x="3921" y="19034"/>
                        <a:pt x="3678" y="16310"/>
                      </a:cubicBezTo>
                      <a:lnTo>
                        <a:pt x="20632" y="163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9" name="Freeform: Shape 798">
                  <a:extLst>
                    <a:ext uri="{FF2B5EF4-FFF2-40B4-BE49-F238E27FC236}">
                      <a16:creationId xmlns:a16="http://schemas.microsoft.com/office/drawing/2014/main" id="{67F3FAC8-D241-4979-81E2-062CF2710153}"/>
                    </a:ext>
                  </a:extLst>
                </p:cNvPr>
                <p:cNvSpPr/>
                <p:nvPr/>
              </p:nvSpPr>
              <p:spPr>
                <a:xfrm flipV="1">
                  <a:off x="7771692" y="2612802"/>
                  <a:ext cx="22122" cy="30393"/>
                </a:xfrm>
                <a:custGeom>
                  <a:avLst/>
                  <a:gdLst>
                    <a:gd name="connsiteX0" fmla="*/ 19421 w 22122"/>
                    <a:gd name="connsiteY0" fmla="*/ 27376 h 30393"/>
                    <a:gd name="connsiteX1" fmla="*/ 19421 w 22122"/>
                    <a:gd name="connsiteY1" fmla="*/ 22877 h 30393"/>
                    <a:gd name="connsiteX2" fmla="*/ 15236 w 22122"/>
                    <a:gd name="connsiteY2" fmla="*/ 24423 h 30393"/>
                    <a:gd name="connsiteX3" fmla="*/ 10737 w 22122"/>
                    <a:gd name="connsiteY3" fmla="*/ 24945 h 30393"/>
                    <a:gd name="connsiteX4" fmla="*/ 5427 w 22122"/>
                    <a:gd name="connsiteY4" fmla="*/ 23861 h 30393"/>
                    <a:gd name="connsiteX5" fmla="*/ 3658 w 22122"/>
                    <a:gd name="connsiteY5" fmla="*/ 20603 h 30393"/>
                    <a:gd name="connsiteX6" fmla="*/ 4923 w 22122"/>
                    <a:gd name="connsiteY6" fmla="*/ 18006 h 30393"/>
                    <a:gd name="connsiteX7" fmla="*/ 10017 w 22122"/>
                    <a:gd name="connsiteY7" fmla="*/ 16211 h 30393"/>
                    <a:gd name="connsiteX8" fmla="*/ 11647 w 22122"/>
                    <a:gd name="connsiteY8" fmla="*/ 15847 h 30393"/>
                    <a:gd name="connsiteX9" fmla="*/ 18842 w 22122"/>
                    <a:gd name="connsiteY9" fmla="*/ 12787 h 30393"/>
                    <a:gd name="connsiteX10" fmla="*/ 20975 w 22122"/>
                    <a:gd name="connsiteY10" fmla="*/ 7271 h 30393"/>
                    <a:gd name="connsiteX11" fmla="*/ 17783 w 22122"/>
                    <a:gd name="connsiteY11" fmla="*/ 878 h 30393"/>
                    <a:gd name="connsiteX12" fmla="*/ 9008 w 22122"/>
                    <a:gd name="connsiteY12" fmla="*/ -1471 h 30393"/>
                    <a:gd name="connsiteX13" fmla="*/ 4162 w 22122"/>
                    <a:gd name="connsiteY13" fmla="*/ -1016 h 30393"/>
                    <a:gd name="connsiteX14" fmla="*/ -1147 w 22122"/>
                    <a:gd name="connsiteY14" fmla="*/ 341 h 30393"/>
                    <a:gd name="connsiteX15" fmla="*/ -1147 w 22122"/>
                    <a:gd name="connsiteY15" fmla="*/ 5253 h 30393"/>
                    <a:gd name="connsiteX16" fmla="*/ 4046 w 22122"/>
                    <a:gd name="connsiteY16" fmla="*/ 3194 h 30393"/>
                    <a:gd name="connsiteX17" fmla="*/ 9116 w 22122"/>
                    <a:gd name="connsiteY17" fmla="*/ 2516 h 30393"/>
                    <a:gd name="connsiteX18" fmla="*/ 14277 w 22122"/>
                    <a:gd name="connsiteY18" fmla="*/ 3665 h 30393"/>
                    <a:gd name="connsiteX19" fmla="*/ 16088 w 22122"/>
                    <a:gd name="connsiteY19" fmla="*/ 6907 h 30393"/>
                    <a:gd name="connsiteX20" fmla="*/ 14781 w 22122"/>
                    <a:gd name="connsiteY20" fmla="*/ 9876 h 30393"/>
                    <a:gd name="connsiteX21" fmla="*/ 9058 w 22122"/>
                    <a:gd name="connsiteY21" fmla="*/ 11869 h 30393"/>
                    <a:gd name="connsiteX22" fmla="*/ 7404 w 22122"/>
                    <a:gd name="connsiteY22" fmla="*/ 12258 h 30393"/>
                    <a:gd name="connsiteX23" fmla="*/ 1019 w 22122"/>
                    <a:gd name="connsiteY23" fmla="*/ 15111 h 30393"/>
                    <a:gd name="connsiteX24" fmla="*/ -941 w 22122"/>
                    <a:gd name="connsiteY24" fmla="*/ 20396 h 30393"/>
                    <a:gd name="connsiteX25" fmla="*/ 1954 w 22122"/>
                    <a:gd name="connsiteY25" fmla="*/ 26698 h 30393"/>
                    <a:gd name="connsiteX26" fmla="*/ 10175 w 22122"/>
                    <a:gd name="connsiteY26" fmla="*/ 28923 h 30393"/>
                    <a:gd name="connsiteX27" fmla="*/ 15128 w 22122"/>
                    <a:gd name="connsiteY27" fmla="*/ 28534 h 30393"/>
                    <a:gd name="connsiteX28" fmla="*/ 19421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21" y="27376"/>
                      </a:moveTo>
                      <a:lnTo>
                        <a:pt x="19421" y="22877"/>
                      </a:lnTo>
                      <a:cubicBezTo>
                        <a:pt x="18081" y="23566"/>
                        <a:pt x="16686" y="24082"/>
                        <a:pt x="15236" y="24423"/>
                      </a:cubicBezTo>
                      <a:cubicBezTo>
                        <a:pt x="13791" y="24771"/>
                        <a:pt x="12292" y="24945"/>
                        <a:pt x="10737" y="24945"/>
                      </a:cubicBezTo>
                      <a:cubicBezTo>
                        <a:pt x="8377" y="24945"/>
                        <a:pt x="6607" y="24583"/>
                        <a:pt x="5427" y="23861"/>
                      </a:cubicBezTo>
                      <a:cubicBezTo>
                        <a:pt x="4248" y="23139"/>
                        <a:pt x="3658" y="22053"/>
                        <a:pt x="3658" y="20603"/>
                      </a:cubicBezTo>
                      <a:cubicBezTo>
                        <a:pt x="3658" y="19500"/>
                        <a:pt x="4079" y="18634"/>
                        <a:pt x="4923" y="18006"/>
                      </a:cubicBezTo>
                      <a:cubicBezTo>
                        <a:pt x="5766" y="17377"/>
                        <a:pt x="7465" y="16779"/>
                        <a:pt x="10017" y="16211"/>
                      </a:cubicBezTo>
                      <a:lnTo>
                        <a:pt x="11647" y="15847"/>
                      </a:lnTo>
                      <a:cubicBezTo>
                        <a:pt x="15021" y="15125"/>
                        <a:pt x="17419" y="14105"/>
                        <a:pt x="18842" y="12787"/>
                      </a:cubicBezTo>
                      <a:cubicBezTo>
                        <a:pt x="20264" y="11470"/>
                        <a:pt x="20975" y="9631"/>
                        <a:pt x="20975" y="7271"/>
                      </a:cubicBezTo>
                      <a:cubicBezTo>
                        <a:pt x="20975" y="4580"/>
                        <a:pt x="19911" y="2449"/>
                        <a:pt x="17783" y="878"/>
                      </a:cubicBezTo>
                      <a:cubicBezTo>
                        <a:pt x="15655" y="-688"/>
                        <a:pt x="12730" y="-1471"/>
                        <a:pt x="9008" y="-1471"/>
                      </a:cubicBezTo>
                      <a:cubicBezTo>
                        <a:pt x="7459" y="-1471"/>
                        <a:pt x="5844" y="-1319"/>
                        <a:pt x="4162" y="-1016"/>
                      </a:cubicBezTo>
                      <a:cubicBezTo>
                        <a:pt x="2480" y="-712"/>
                        <a:pt x="711" y="-260"/>
                        <a:pt x="-1147" y="341"/>
                      </a:cubicBezTo>
                      <a:lnTo>
                        <a:pt x="-1147" y="5253"/>
                      </a:lnTo>
                      <a:cubicBezTo>
                        <a:pt x="611" y="4338"/>
                        <a:pt x="2343" y="3651"/>
                        <a:pt x="4046" y="3194"/>
                      </a:cubicBezTo>
                      <a:cubicBezTo>
                        <a:pt x="5750" y="2742"/>
                        <a:pt x="7440" y="2516"/>
                        <a:pt x="9116" y="2516"/>
                      </a:cubicBezTo>
                      <a:cubicBezTo>
                        <a:pt x="11354" y="2516"/>
                        <a:pt x="13075" y="2899"/>
                        <a:pt x="14277" y="3665"/>
                      </a:cubicBezTo>
                      <a:cubicBezTo>
                        <a:pt x="15484" y="4432"/>
                        <a:pt x="16088" y="5512"/>
                        <a:pt x="16088" y="6907"/>
                      </a:cubicBezTo>
                      <a:cubicBezTo>
                        <a:pt x="16088" y="8197"/>
                        <a:pt x="15652" y="9187"/>
                        <a:pt x="14781" y="9876"/>
                      </a:cubicBezTo>
                      <a:cubicBezTo>
                        <a:pt x="13915" y="10565"/>
                        <a:pt x="12008" y="11230"/>
                        <a:pt x="9058" y="11869"/>
                      </a:cubicBezTo>
                      <a:lnTo>
                        <a:pt x="7404" y="12258"/>
                      </a:lnTo>
                      <a:cubicBezTo>
                        <a:pt x="4460" y="12875"/>
                        <a:pt x="2332" y="13827"/>
                        <a:pt x="1019" y="15111"/>
                      </a:cubicBezTo>
                      <a:cubicBezTo>
                        <a:pt x="-287" y="16396"/>
                        <a:pt x="-941" y="18157"/>
                        <a:pt x="-941" y="20396"/>
                      </a:cubicBezTo>
                      <a:cubicBezTo>
                        <a:pt x="-941" y="23120"/>
                        <a:pt x="24" y="25220"/>
                        <a:pt x="1954" y="26698"/>
                      </a:cubicBezTo>
                      <a:cubicBezTo>
                        <a:pt x="3884" y="28181"/>
                        <a:pt x="6624" y="28923"/>
                        <a:pt x="10175" y="28923"/>
                      </a:cubicBezTo>
                      <a:cubicBezTo>
                        <a:pt x="11928" y="28923"/>
                        <a:pt x="13579" y="28793"/>
                        <a:pt x="15128" y="28534"/>
                      </a:cubicBezTo>
                      <a:cubicBezTo>
                        <a:pt x="16683" y="28280"/>
                        <a:pt x="18114" y="27894"/>
                        <a:pt x="19421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0" name="Freeform: Shape 799">
                  <a:extLst>
                    <a:ext uri="{FF2B5EF4-FFF2-40B4-BE49-F238E27FC236}">
                      <a16:creationId xmlns:a16="http://schemas.microsoft.com/office/drawing/2014/main" id="{3B552074-61B4-459B-87F2-5CC8308836AD}"/>
                    </a:ext>
                  </a:extLst>
                </p:cNvPr>
                <p:cNvSpPr/>
                <p:nvPr/>
              </p:nvSpPr>
              <p:spPr>
                <a:xfrm flipV="1">
                  <a:off x="7796398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1" name="Freeform: Shape 800">
                  <a:extLst>
                    <a:ext uri="{FF2B5EF4-FFF2-40B4-BE49-F238E27FC236}">
                      <a16:creationId xmlns:a16="http://schemas.microsoft.com/office/drawing/2014/main" id="{73B0E0D4-C99C-4B59-AFC2-808DC329D083}"/>
                    </a:ext>
                  </a:extLst>
                </p:cNvPr>
                <p:cNvSpPr/>
                <p:nvPr/>
              </p:nvSpPr>
              <p:spPr>
                <a:xfrm flipV="1">
                  <a:off x="7818830" y="2618410"/>
                  <a:ext cx="33130" cy="14936"/>
                </a:xfrm>
                <a:custGeom>
                  <a:avLst/>
                  <a:gdLst>
                    <a:gd name="connsiteX0" fmla="*/ -2138 w 33130"/>
                    <a:gd name="connsiteY0" fmla="*/ 13209 h 14936"/>
                    <a:gd name="connsiteX1" fmla="*/ 30992 w 33130"/>
                    <a:gd name="connsiteY1" fmla="*/ 13209 h 14936"/>
                    <a:gd name="connsiteX2" fmla="*/ 30992 w 33130"/>
                    <a:gd name="connsiteY2" fmla="*/ 8867 h 14936"/>
                    <a:gd name="connsiteX3" fmla="*/ -2138 w 33130"/>
                    <a:gd name="connsiteY3" fmla="*/ 8867 h 14936"/>
                    <a:gd name="connsiteX4" fmla="*/ -2138 w 33130"/>
                    <a:gd name="connsiteY4" fmla="*/ 13209 h 14936"/>
                    <a:gd name="connsiteX5" fmla="*/ -2138 w 33130"/>
                    <a:gd name="connsiteY5" fmla="*/ 2664 h 14936"/>
                    <a:gd name="connsiteX6" fmla="*/ 30992 w 33130"/>
                    <a:gd name="connsiteY6" fmla="*/ 2664 h 14936"/>
                    <a:gd name="connsiteX7" fmla="*/ 30992 w 33130"/>
                    <a:gd name="connsiteY7" fmla="*/ -1727 h 14936"/>
                    <a:gd name="connsiteX8" fmla="*/ -2138 w 33130"/>
                    <a:gd name="connsiteY8" fmla="*/ -1727 h 14936"/>
                    <a:gd name="connsiteX9" fmla="*/ -2138 w 33130"/>
                    <a:gd name="connsiteY9" fmla="*/ 266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38" y="13209"/>
                      </a:moveTo>
                      <a:lnTo>
                        <a:pt x="30992" y="13209"/>
                      </a:lnTo>
                      <a:lnTo>
                        <a:pt x="30992" y="8867"/>
                      </a:lnTo>
                      <a:lnTo>
                        <a:pt x="-2138" y="8867"/>
                      </a:lnTo>
                      <a:lnTo>
                        <a:pt x="-2138" y="13209"/>
                      </a:lnTo>
                      <a:close/>
                      <a:moveTo>
                        <a:pt x="-2138" y="2664"/>
                      </a:moveTo>
                      <a:lnTo>
                        <a:pt x="30992" y="2664"/>
                      </a:lnTo>
                      <a:lnTo>
                        <a:pt x="30992" y="-1727"/>
                      </a:lnTo>
                      <a:lnTo>
                        <a:pt x="-2138" y="-1727"/>
                      </a:lnTo>
                      <a:lnTo>
                        <a:pt x="-2138" y="26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2" name="Freeform: Shape 801">
                  <a:extLst>
                    <a:ext uri="{FF2B5EF4-FFF2-40B4-BE49-F238E27FC236}">
                      <a16:creationId xmlns:a16="http://schemas.microsoft.com/office/drawing/2014/main" id="{67C3510E-97F1-495A-AD72-0541001B2F8E}"/>
                    </a:ext>
                  </a:extLst>
                </p:cNvPr>
                <p:cNvSpPr/>
                <p:nvPr/>
              </p:nvSpPr>
              <p:spPr>
                <a:xfrm flipV="1">
                  <a:off x="7857572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3" name="Freeform: Shape 802">
                  <a:extLst>
                    <a:ext uri="{FF2B5EF4-FFF2-40B4-BE49-F238E27FC236}">
                      <a16:creationId xmlns:a16="http://schemas.microsoft.com/office/drawing/2014/main" id="{B04A9432-F7EA-4FA2-A9BD-DC7B0259D10C}"/>
                    </a:ext>
                  </a:extLst>
                </p:cNvPr>
                <p:cNvSpPr/>
                <p:nvPr/>
              </p:nvSpPr>
              <p:spPr>
                <a:xfrm flipV="1">
                  <a:off x="7878432" y="2603159"/>
                  <a:ext cx="25397" cy="40036"/>
                </a:xfrm>
                <a:custGeom>
                  <a:avLst/>
                  <a:gdLst>
                    <a:gd name="connsiteX0" fmla="*/ 15967 w 25397"/>
                    <a:gd name="connsiteY0" fmla="*/ 19506 h 40036"/>
                    <a:gd name="connsiteX1" fmla="*/ 21814 w 25397"/>
                    <a:gd name="connsiteY1" fmla="*/ 16165 h 40036"/>
                    <a:gd name="connsiteX2" fmla="*/ 23923 w 25397"/>
                    <a:gd name="connsiteY2" fmla="*/ 9913 h 40036"/>
                    <a:gd name="connsiteX3" fmla="*/ 19994 w 25397"/>
                    <a:gd name="connsiteY3" fmla="*/ 1072 h 40036"/>
                    <a:gd name="connsiteX4" fmla="*/ 8830 w 25397"/>
                    <a:gd name="connsiteY4" fmla="*/ -2054 h 40036"/>
                    <a:gd name="connsiteX5" fmla="*/ 3834 w 25397"/>
                    <a:gd name="connsiteY5" fmla="*/ -1574 h 40036"/>
                    <a:gd name="connsiteX6" fmla="*/ -1475 w 25397"/>
                    <a:gd name="connsiteY6" fmla="*/ -135 h 40036"/>
                    <a:gd name="connsiteX7" fmla="*/ -1475 w 25397"/>
                    <a:gd name="connsiteY7" fmla="*/ 4901 h 40036"/>
                    <a:gd name="connsiteX8" fmla="*/ 3272 w 25397"/>
                    <a:gd name="connsiteY8" fmla="*/ 2991 h 40036"/>
                    <a:gd name="connsiteX9" fmla="*/ 8681 w 25397"/>
                    <a:gd name="connsiteY9" fmla="*/ 2346 h 40036"/>
                    <a:gd name="connsiteX10" fmla="*/ 16157 w 25397"/>
                    <a:gd name="connsiteY10" fmla="*/ 4281 h 40036"/>
                    <a:gd name="connsiteX11" fmla="*/ 18729 w 25397"/>
                    <a:gd name="connsiteY11" fmla="*/ 9913 h 40036"/>
                    <a:gd name="connsiteX12" fmla="*/ 16339 w 25397"/>
                    <a:gd name="connsiteY12" fmla="*/ 15247 h 40036"/>
                    <a:gd name="connsiteX13" fmla="*/ 9690 w 25397"/>
                    <a:gd name="connsiteY13" fmla="*/ 17174 h 40036"/>
                    <a:gd name="connsiteX14" fmla="*/ 5191 w 25397"/>
                    <a:gd name="connsiteY14" fmla="*/ 17174 h 40036"/>
                    <a:gd name="connsiteX15" fmla="*/ 5191 w 25397"/>
                    <a:gd name="connsiteY15" fmla="*/ 21466 h 40036"/>
                    <a:gd name="connsiteX16" fmla="*/ 9897 w 25397"/>
                    <a:gd name="connsiteY16" fmla="*/ 21466 h 40036"/>
                    <a:gd name="connsiteX17" fmla="*/ 15785 w 25397"/>
                    <a:gd name="connsiteY17" fmla="*/ 23005 h 40036"/>
                    <a:gd name="connsiteX18" fmla="*/ 17828 w 25397"/>
                    <a:gd name="connsiteY18" fmla="*/ 27438 h 40036"/>
                    <a:gd name="connsiteX19" fmla="*/ 15719 w 25397"/>
                    <a:gd name="connsiteY19" fmla="*/ 31994 h 40036"/>
                    <a:gd name="connsiteX20" fmla="*/ 9690 w 25397"/>
                    <a:gd name="connsiteY20" fmla="*/ 33591 h 40036"/>
                    <a:gd name="connsiteX21" fmla="*/ 5083 w 25397"/>
                    <a:gd name="connsiteY21" fmla="*/ 33119 h 40036"/>
                    <a:gd name="connsiteX22" fmla="*/ -317 w 25397"/>
                    <a:gd name="connsiteY22" fmla="*/ 31680 h 40036"/>
                    <a:gd name="connsiteX23" fmla="*/ -317 w 25397"/>
                    <a:gd name="connsiteY23" fmla="*/ 36328 h 40036"/>
                    <a:gd name="connsiteX24" fmla="*/ 5257 w 25397"/>
                    <a:gd name="connsiteY24" fmla="*/ 37569 h 40036"/>
                    <a:gd name="connsiteX25" fmla="*/ 10153 w 25397"/>
                    <a:gd name="connsiteY25" fmla="*/ 37982 h 40036"/>
                    <a:gd name="connsiteX26" fmla="*/ 19556 w 25397"/>
                    <a:gd name="connsiteY26" fmla="*/ 35278 h 40036"/>
                    <a:gd name="connsiteX27" fmla="*/ 23021 w 25397"/>
                    <a:gd name="connsiteY27" fmla="*/ 27983 h 40036"/>
                    <a:gd name="connsiteX28" fmla="*/ 21185 w 25397"/>
                    <a:gd name="connsiteY28" fmla="*/ 22566 h 40036"/>
                    <a:gd name="connsiteX29" fmla="*/ 15967 w 25397"/>
                    <a:gd name="connsiteY29" fmla="*/ 1950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67" y="19506"/>
                      </a:moveTo>
                      <a:cubicBezTo>
                        <a:pt x="18464" y="18972"/>
                        <a:pt x="20414" y="17858"/>
                        <a:pt x="21814" y="16165"/>
                      </a:cubicBezTo>
                      <a:cubicBezTo>
                        <a:pt x="23220" y="14478"/>
                        <a:pt x="23923" y="12394"/>
                        <a:pt x="23923" y="9913"/>
                      </a:cubicBezTo>
                      <a:cubicBezTo>
                        <a:pt x="23923" y="6109"/>
                        <a:pt x="22613" y="3162"/>
                        <a:pt x="19994" y="1072"/>
                      </a:cubicBezTo>
                      <a:cubicBezTo>
                        <a:pt x="17376" y="-1012"/>
                        <a:pt x="13654" y="-2054"/>
                        <a:pt x="8830" y="-2054"/>
                      </a:cubicBezTo>
                      <a:cubicBezTo>
                        <a:pt x="7214" y="-2054"/>
                        <a:pt x="5549" y="-1894"/>
                        <a:pt x="3834" y="-1574"/>
                      </a:cubicBezTo>
                      <a:cubicBezTo>
                        <a:pt x="2120" y="-1255"/>
                        <a:pt x="350" y="-775"/>
                        <a:pt x="-1475" y="-135"/>
                      </a:cubicBezTo>
                      <a:lnTo>
                        <a:pt x="-1475" y="4901"/>
                      </a:lnTo>
                      <a:cubicBezTo>
                        <a:pt x="-31" y="4058"/>
                        <a:pt x="1552" y="3421"/>
                        <a:pt x="3272" y="2991"/>
                      </a:cubicBezTo>
                      <a:cubicBezTo>
                        <a:pt x="4998" y="2561"/>
                        <a:pt x="6801" y="2346"/>
                        <a:pt x="8681" y="2346"/>
                      </a:cubicBezTo>
                      <a:cubicBezTo>
                        <a:pt x="11950" y="2346"/>
                        <a:pt x="14442" y="2991"/>
                        <a:pt x="16157" y="4281"/>
                      </a:cubicBezTo>
                      <a:cubicBezTo>
                        <a:pt x="17872" y="5571"/>
                        <a:pt x="18729" y="7448"/>
                        <a:pt x="18729" y="9913"/>
                      </a:cubicBezTo>
                      <a:cubicBezTo>
                        <a:pt x="18729" y="12190"/>
                        <a:pt x="17932" y="13968"/>
                        <a:pt x="16339" y="15247"/>
                      </a:cubicBezTo>
                      <a:cubicBezTo>
                        <a:pt x="14746" y="16532"/>
                        <a:pt x="12529" y="17174"/>
                        <a:pt x="9690" y="17174"/>
                      </a:cubicBezTo>
                      <a:lnTo>
                        <a:pt x="5191" y="17174"/>
                      </a:lnTo>
                      <a:lnTo>
                        <a:pt x="5191" y="21466"/>
                      </a:lnTo>
                      <a:lnTo>
                        <a:pt x="9897" y="21466"/>
                      </a:lnTo>
                      <a:cubicBezTo>
                        <a:pt x="12460" y="21466"/>
                        <a:pt x="14423" y="21979"/>
                        <a:pt x="15785" y="23005"/>
                      </a:cubicBezTo>
                      <a:cubicBezTo>
                        <a:pt x="17147" y="24030"/>
                        <a:pt x="17828" y="25508"/>
                        <a:pt x="17828" y="27438"/>
                      </a:cubicBezTo>
                      <a:cubicBezTo>
                        <a:pt x="17828" y="29417"/>
                        <a:pt x="17125" y="30936"/>
                        <a:pt x="15719" y="31994"/>
                      </a:cubicBezTo>
                      <a:cubicBezTo>
                        <a:pt x="14318" y="33059"/>
                        <a:pt x="12309" y="33591"/>
                        <a:pt x="9690" y="33591"/>
                      </a:cubicBezTo>
                      <a:cubicBezTo>
                        <a:pt x="8256" y="33591"/>
                        <a:pt x="6721" y="33433"/>
                        <a:pt x="5083" y="33119"/>
                      </a:cubicBezTo>
                      <a:cubicBezTo>
                        <a:pt x="3446" y="32810"/>
                        <a:pt x="1646" y="32331"/>
                        <a:pt x="-317" y="31680"/>
                      </a:cubicBezTo>
                      <a:lnTo>
                        <a:pt x="-317" y="36328"/>
                      </a:lnTo>
                      <a:cubicBezTo>
                        <a:pt x="1668" y="36879"/>
                        <a:pt x="3526" y="37293"/>
                        <a:pt x="5257" y="37569"/>
                      </a:cubicBezTo>
                      <a:cubicBezTo>
                        <a:pt x="6988" y="37844"/>
                        <a:pt x="8620" y="37982"/>
                        <a:pt x="10153" y="37982"/>
                      </a:cubicBezTo>
                      <a:cubicBezTo>
                        <a:pt x="14117" y="37982"/>
                        <a:pt x="17252" y="37081"/>
                        <a:pt x="19556" y="35278"/>
                      </a:cubicBezTo>
                      <a:cubicBezTo>
                        <a:pt x="21866" y="33480"/>
                        <a:pt x="23021" y="31049"/>
                        <a:pt x="23021" y="27983"/>
                      </a:cubicBezTo>
                      <a:cubicBezTo>
                        <a:pt x="23021" y="25844"/>
                        <a:pt x="22409" y="24038"/>
                        <a:pt x="21185" y="22566"/>
                      </a:cubicBezTo>
                      <a:cubicBezTo>
                        <a:pt x="19961" y="21094"/>
                        <a:pt x="18222" y="20074"/>
                        <a:pt x="15967" y="195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4" name="Freeform: Shape 803">
                  <a:extLst>
                    <a:ext uri="{FF2B5EF4-FFF2-40B4-BE49-F238E27FC236}">
                      <a16:creationId xmlns:a16="http://schemas.microsoft.com/office/drawing/2014/main" id="{C578DF46-4811-42E5-BA3C-D2AD166A7DE9}"/>
                    </a:ext>
                  </a:extLst>
                </p:cNvPr>
                <p:cNvSpPr/>
                <p:nvPr/>
              </p:nvSpPr>
              <p:spPr>
                <a:xfrm flipV="1">
                  <a:off x="7912108" y="2603159"/>
                  <a:ext cx="25397" cy="40036"/>
                </a:xfrm>
                <a:custGeom>
                  <a:avLst/>
                  <a:gdLst>
                    <a:gd name="connsiteX0" fmla="*/ 15970 w 25397"/>
                    <a:gd name="connsiteY0" fmla="*/ 19506 h 40036"/>
                    <a:gd name="connsiteX1" fmla="*/ 21817 w 25397"/>
                    <a:gd name="connsiteY1" fmla="*/ 16165 h 40036"/>
                    <a:gd name="connsiteX2" fmla="*/ 23926 w 25397"/>
                    <a:gd name="connsiteY2" fmla="*/ 9913 h 40036"/>
                    <a:gd name="connsiteX3" fmla="*/ 19998 w 25397"/>
                    <a:gd name="connsiteY3" fmla="*/ 1072 h 40036"/>
                    <a:gd name="connsiteX4" fmla="*/ 8833 w 25397"/>
                    <a:gd name="connsiteY4" fmla="*/ -2054 h 40036"/>
                    <a:gd name="connsiteX5" fmla="*/ 3838 w 25397"/>
                    <a:gd name="connsiteY5" fmla="*/ -1574 h 40036"/>
                    <a:gd name="connsiteX6" fmla="*/ -1471 w 25397"/>
                    <a:gd name="connsiteY6" fmla="*/ -135 h 40036"/>
                    <a:gd name="connsiteX7" fmla="*/ -1471 w 25397"/>
                    <a:gd name="connsiteY7" fmla="*/ 4901 h 40036"/>
                    <a:gd name="connsiteX8" fmla="*/ 3276 w 25397"/>
                    <a:gd name="connsiteY8" fmla="*/ 2991 h 40036"/>
                    <a:gd name="connsiteX9" fmla="*/ 8684 w 25397"/>
                    <a:gd name="connsiteY9" fmla="*/ 2346 h 40036"/>
                    <a:gd name="connsiteX10" fmla="*/ 16161 w 25397"/>
                    <a:gd name="connsiteY10" fmla="*/ 4281 h 40036"/>
                    <a:gd name="connsiteX11" fmla="*/ 18733 w 25397"/>
                    <a:gd name="connsiteY11" fmla="*/ 9913 h 40036"/>
                    <a:gd name="connsiteX12" fmla="*/ 16343 w 25397"/>
                    <a:gd name="connsiteY12" fmla="*/ 15247 h 40036"/>
                    <a:gd name="connsiteX13" fmla="*/ 9693 w 25397"/>
                    <a:gd name="connsiteY13" fmla="*/ 17174 h 40036"/>
                    <a:gd name="connsiteX14" fmla="*/ 5194 w 25397"/>
                    <a:gd name="connsiteY14" fmla="*/ 17174 h 40036"/>
                    <a:gd name="connsiteX15" fmla="*/ 5194 w 25397"/>
                    <a:gd name="connsiteY15" fmla="*/ 21466 h 40036"/>
                    <a:gd name="connsiteX16" fmla="*/ 9900 w 25397"/>
                    <a:gd name="connsiteY16" fmla="*/ 21466 h 40036"/>
                    <a:gd name="connsiteX17" fmla="*/ 15788 w 25397"/>
                    <a:gd name="connsiteY17" fmla="*/ 23005 h 40036"/>
                    <a:gd name="connsiteX18" fmla="*/ 17831 w 25397"/>
                    <a:gd name="connsiteY18" fmla="*/ 27438 h 40036"/>
                    <a:gd name="connsiteX19" fmla="*/ 15722 w 25397"/>
                    <a:gd name="connsiteY19" fmla="*/ 31994 h 40036"/>
                    <a:gd name="connsiteX20" fmla="*/ 9693 w 25397"/>
                    <a:gd name="connsiteY20" fmla="*/ 33591 h 40036"/>
                    <a:gd name="connsiteX21" fmla="*/ 5087 w 25397"/>
                    <a:gd name="connsiteY21" fmla="*/ 33119 h 40036"/>
                    <a:gd name="connsiteX22" fmla="*/ -314 w 25397"/>
                    <a:gd name="connsiteY22" fmla="*/ 31680 h 40036"/>
                    <a:gd name="connsiteX23" fmla="*/ -314 w 25397"/>
                    <a:gd name="connsiteY23" fmla="*/ 36328 h 40036"/>
                    <a:gd name="connsiteX24" fmla="*/ 5260 w 25397"/>
                    <a:gd name="connsiteY24" fmla="*/ 37569 h 40036"/>
                    <a:gd name="connsiteX25" fmla="*/ 10156 w 25397"/>
                    <a:gd name="connsiteY25" fmla="*/ 37982 h 40036"/>
                    <a:gd name="connsiteX26" fmla="*/ 19560 w 25397"/>
                    <a:gd name="connsiteY26" fmla="*/ 35278 h 40036"/>
                    <a:gd name="connsiteX27" fmla="*/ 23025 w 25397"/>
                    <a:gd name="connsiteY27" fmla="*/ 27983 h 40036"/>
                    <a:gd name="connsiteX28" fmla="*/ 21189 w 25397"/>
                    <a:gd name="connsiteY28" fmla="*/ 22566 h 40036"/>
                    <a:gd name="connsiteX29" fmla="*/ 15970 w 25397"/>
                    <a:gd name="connsiteY29" fmla="*/ 1950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70" y="19506"/>
                      </a:moveTo>
                      <a:cubicBezTo>
                        <a:pt x="18468" y="18972"/>
                        <a:pt x="20417" y="17858"/>
                        <a:pt x="21817" y="16165"/>
                      </a:cubicBezTo>
                      <a:cubicBezTo>
                        <a:pt x="23223" y="14478"/>
                        <a:pt x="23926" y="12394"/>
                        <a:pt x="23926" y="9913"/>
                      </a:cubicBezTo>
                      <a:cubicBezTo>
                        <a:pt x="23926" y="6109"/>
                        <a:pt x="22617" y="3162"/>
                        <a:pt x="19998" y="1072"/>
                      </a:cubicBezTo>
                      <a:cubicBezTo>
                        <a:pt x="17379" y="-1012"/>
                        <a:pt x="13658" y="-2054"/>
                        <a:pt x="8833" y="-2054"/>
                      </a:cubicBezTo>
                      <a:cubicBezTo>
                        <a:pt x="7218" y="-2054"/>
                        <a:pt x="5553" y="-1894"/>
                        <a:pt x="3838" y="-1574"/>
                      </a:cubicBezTo>
                      <a:cubicBezTo>
                        <a:pt x="2123" y="-1255"/>
                        <a:pt x="353" y="-775"/>
                        <a:pt x="-1471" y="-135"/>
                      </a:cubicBezTo>
                      <a:lnTo>
                        <a:pt x="-1471" y="4901"/>
                      </a:lnTo>
                      <a:cubicBezTo>
                        <a:pt x="-27" y="4058"/>
                        <a:pt x="1555" y="3421"/>
                        <a:pt x="3276" y="2991"/>
                      </a:cubicBezTo>
                      <a:cubicBezTo>
                        <a:pt x="5001" y="2561"/>
                        <a:pt x="6804" y="2346"/>
                        <a:pt x="8684" y="2346"/>
                      </a:cubicBezTo>
                      <a:cubicBezTo>
                        <a:pt x="11954" y="2346"/>
                        <a:pt x="14446" y="2991"/>
                        <a:pt x="16161" y="4281"/>
                      </a:cubicBezTo>
                      <a:cubicBezTo>
                        <a:pt x="17875" y="5571"/>
                        <a:pt x="18733" y="7448"/>
                        <a:pt x="18733" y="9913"/>
                      </a:cubicBezTo>
                      <a:cubicBezTo>
                        <a:pt x="18733" y="12190"/>
                        <a:pt x="17936" y="13968"/>
                        <a:pt x="16343" y="15247"/>
                      </a:cubicBezTo>
                      <a:cubicBezTo>
                        <a:pt x="14749" y="16532"/>
                        <a:pt x="12533" y="17174"/>
                        <a:pt x="9693" y="17174"/>
                      </a:cubicBezTo>
                      <a:lnTo>
                        <a:pt x="5194" y="17174"/>
                      </a:lnTo>
                      <a:lnTo>
                        <a:pt x="5194" y="21466"/>
                      </a:lnTo>
                      <a:lnTo>
                        <a:pt x="9900" y="21466"/>
                      </a:lnTo>
                      <a:cubicBezTo>
                        <a:pt x="12464" y="21466"/>
                        <a:pt x="14427" y="21979"/>
                        <a:pt x="15788" y="23005"/>
                      </a:cubicBezTo>
                      <a:cubicBezTo>
                        <a:pt x="17150" y="24030"/>
                        <a:pt x="17831" y="25508"/>
                        <a:pt x="17831" y="27438"/>
                      </a:cubicBezTo>
                      <a:cubicBezTo>
                        <a:pt x="17831" y="29417"/>
                        <a:pt x="17128" y="30936"/>
                        <a:pt x="15722" y="31994"/>
                      </a:cubicBezTo>
                      <a:cubicBezTo>
                        <a:pt x="14322" y="33059"/>
                        <a:pt x="12312" y="33591"/>
                        <a:pt x="9693" y="33591"/>
                      </a:cubicBezTo>
                      <a:cubicBezTo>
                        <a:pt x="8260" y="33591"/>
                        <a:pt x="6724" y="33433"/>
                        <a:pt x="5087" y="33119"/>
                      </a:cubicBezTo>
                      <a:cubicBezTo>
                        <a:pt x="3449" y="32810"/>
                        <a:pt x="1649" y="32331"/>
                        <a:pt x="-314" y="31680"/>
                      </a:cubicBezTo>
                      <a:lnTo>
                        <a:pt x="-314" y="36328"/>
                      </a:lnTo>
                      <a:cubicBezTo>
                        <a:pt x="1671" y="36879"/>
                        <a:pt x="3529" y="37293"/>
                        <a:pt x="5260" y="37569"/>
                      </a:cubicBezTo>
                      <a:cubicBezTo>
                        <a:pt x="6992" y="37844"/>
                        <a:pt x="8624" y="37982"/>
                        <a:pt x="10156" y="37982"/>
                      </a:cubicBezTo>
                      <a:cubicBezTo>
                        <a:pt x="14121" y="37982"/>
                        <a:pt x="17255" y="37081"/>
                        <a:pt x="19560" y="35278"/>
                      </a:cubicBezTo>
                      <a:cubicBezTo>
                        <a:pt x="21870" y="33480"/>
                        <a:pt x="23025" y="31049"/>
                        <a:pt x="23025" y="27983"/>
                      </a:cubicBezTo>
                      <a:cubicBezTo>
                        <a:pt x="23025" y="25844"/>
                        <a:pt x="22413" y="24038"/>
                        <a:pt x="21189" y="22566"/>
                      </a:cubicBezTo>
                      <a:cubicBezTo>
                        <a:pt x="19965" y="21094"/>
                        <a:pt x="18225" y="20074"/>
                        <a:pt x="15970" y="195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05" name="Graphic 2">
                <a:extLst>
                  <a:ext uri="{FF2B5EF4-FFF2-40B4-BE49-F238E27FC236}">
                    <a16:creationId xmlns:a16="http://schemas.microsoft.com/office/drawing/2014/main" id="{E71C5FAC-DD40-4D13-87E0-4F3527C0E231}"/>
                  </a:ext>
                </a:extLst>
              </p:cNvPr>
              <p:cNvGrpSpPr/>
              <p:nvPr/>
            </p:nvGrpSpPr>
            <p:grpSpPr>
              <a:xfrm>
                <a:off x="7556755" y="2661494"/>
                <a:ext cx="401572" cy="40970"/>
                <a:chOff x="7556755" y="2661494"/>
                <a:chExt cx="401572" cy="40970"/>
              </a:xfrm>
              <a:solidFill>
                <a:srgbClr val="000000"/>
              </a:solidFill>
            </p:grpSpPr>
            <p:sp>
              <p:nvSpPr>
                <p:cNvPr id="806" name="Freeform: Shape 805">
                  <a:extLst>
                    <a:ext uri="{FF2B5EF4-FFF2-40B4-BE49-F238E27FC236}">
                      <a16:creationId xmlns:a16="http://schemas.microsoft.com/office/drawing/2014/main" id="{0E9AD032-6C56-4AED-A714-C3A31AF578E2}"/>
                    </a:ext>
                  </a:extLst>
                </p:cNvPr>
                <p:cNvSpPr/>
                <p:nvPr/>
              </p:nvSpPr>
              <p:spPr>
                <a:xfrm flipV="1">
                  <a:off x="7556755" y="2672766"/>
                  <a:ext cx="28168" cy="28945"/>
                </a:xfrm>
                <a:custGeom>
                  <a:avLst/>
                  <a:gdLst>
                    <a:gd name="connsiteX0" fmla="*/ -1379 w 28168"/>
                    <a:gd name="connsiteY0" fmla="*/ 27478 h 28945"/>
                    <a:gd name="connsiteX1" fmla="*/ 3657 w 28168"/>
                    <a:gd name="connsiteY1" fmla="*/ 27478 h 28945"/>
                    <a:gd name="connsiteX2" fmla="*/ 12705 w 28168"/>
                    <a:gd name="connsiteY2" fmla="*/ 3188 h 28945"/>
                    <a:gd name="connsiteX3" fmla="*/ 21753 w 28168"/>
                    <a:gd name="connsiteY3" fmla="*/ 27478 h 28945"/>
                    <a:gd name="connsiteX4" fmla="*/ 26789 w 28168"/>
                    <a:gd name="connsiteY4" fmla="*/ 27478 h 28945"/>
                    <a:gd name="connsiteX5" fmla="*/ 15930 w 28168"/>
                    <a:gd name="connsiteY5" fmla="*/ -1468 h 28945"/>
                    <a:gd name="connsiteX6" fmla="*/ 9471 w 28168"/>
                    <a:gd name="connsiteY6" fmla="*/ -1468 h 28945"/>
                    <a:gd name="connsiteX7" fmla="*/ -1379 w 28168"/>
                    <a:gd name="connsiteY7" fmla="*/ 27478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379" y="27478"/>
                      </a:moveTo>
                      <a:lnTo>
                        <a:pt x="3657" y="27478"/>
                      </a:lnTo>
                      <a:lnTo>
                        <a:pt x="12705" y="3188"/>
                      </a:lnTo>
                      <a:lnTo>
                        <a:pt x="21753" y="27478"/>
                      </a:lnTo>
                      <a:lnTo>
                        <a:pt x="26789" y="27478"/>
                      </a:lnTo>
                      <a:lnTo>
                        <a:pt x="15930" y="-1468"/>
                      </a:lnTo>
                      <a:lnTo>
                        <a:pt x="9471" y="-1468"/>
                      </a:lnTo>
                      <a:lnTo>
                        <a:pt x="-1379" y="274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7" name="Freeform: Shape 806">
                  <a:extLst>
                    <a:ext uri="{FF2B5EF4-FFF2-40B4-BE49-F238E27FC236}">
                      <a16:creationId xmlns:a16="http://schemas.microsoft.com/office/drawing/2014/main" id="{DD83DA90-E024-451E-8EC6-C7BFB4AA09C9}"/>
                    </a:ext>
                  </a:extLst>
                </p:cNvPr>
                <p:cNvSpPr/>
                <p:nvPr/>
              </p:nvSpPr>
              <p:spPr>
                <a:xfrm flipV="1">
                  <a:off x="7589674" y="2672072"/>
                  <a:ext cx="24455" cy="30393"/>
                </a:xfrm>
                <a:custGeom>
                  <a:avLst/>
                  <a:gdLst>
                    <a:gd name="connsiteX0" fmla="*/ 13625 w 24455"/>
                    <a:gd name="connsiteY0" fmla="*/ 13836 h 30393"/>
                    <a:gd name="connsiteX1" fmla="*/ 5636 w 24455"/>
                    <a:gd name="connsiteY1" fmla="*/ 12521 h 30393"/>
                    <a:gd name="connsiteX2" fmla="*/ 3411 w 24455"/>
                    <a:gd name="connsiteY2" fmla="*/ 8022 h 30393"/>
                    <a:gd name="connsiteX3" fmla="*/ 5082 w 24455"/>
                    <a:gd name="connsiteY3" fmla="*/ 4002 h 30393"/>
                    <a:gd name="connsiteX4" fmla="*/ 9614 w 24455"/>
                    <a:gd name="connsiteY4" fmla="*/ 2522 h 30393"/>
                    <a:gd name="connsiteX5" fmla="*/ 15965 w 24455"/>
                    <a:gd name="connsiteY5" fmla="*/ 5325 h 30393"/>
                    <a:gd name="connsiteX6" fmla="*/ 18355 w 24455"/>
                    <a:gd name="connsiteY6" fmla="*/ 12777 h 30393"/>
                    <a:gd name="connsiteX7" fmla="*/ 18355 w 24455"/>
                    <a:gd name="connsiteY7" fmla="*/ 13836 h 30393"/>
                    <a:gd name="connsiteX8" fmla="*/ 13625 w 24455"/>
                    <a:gd name="connsiteY8" fmla="*/ 13836 h 30393"/>
                    <a:gd name="connsiteX9" fmla="*/ 23111 w 24455"/>
                    <a:gd name="connsiteY9" fmla="*/ 15804 h 30393"/>
                    <a:gd name="connsiteX10" fmla="*/ 23111 w 24455"/>
                    <a:gd name="connsiteY10" fmla="*/ -712 h 30393"/>
                    <a:gd name="connsiteX11" fmla="*/ 18355 w 24455"/>
                    <a:gd name="connsiteY11" fmla="*/ -712 h 30393"/>
                    <a:gd name="connsiteX12" fmla="*/ 18355 w 24455"/>
                    <a:gd name="connsiteY12" fmla="*/ 3680 h 30393"/>
                    <a:gd name="connsiteX13" fmla="*/ 14295 w 24455"/>
                    <a:gd name="connsiteY13" fmla="*/ -207 h 30393"/>
                    <a:gd name="connsiteX14" fmla="*/ 8348 w 24455"/>
                    <a:gd name="connsiteY14" fmla="*/ -1464 h 30393"/>
                    <a:gd name="connsiteX15" fmla="*/ 1277 w 24455"/>
                    <a:gd name="connsiteY15" fmla="*/ 1033 h 30393"/>
                    <a:gd name="connsiteX16" fmla="*/ -1344 w 24455"/>
                    <a:gd name="connsiteY16" fmla="*/ 7716 h 30393"/>
                    <a:gd name="connsiteX17" fmla="*/ 1922 w 24455"/>
                    <a:gd name="connsiteY17" fmla="*/ 15076 h 30393"/>
                    <a:gd name="connsiteX18" fmla="*/ 11681 w 24455"/>
                    <a:gd name="connsiteY18" fmla="*/ 17557 h 30393"/>
                    <a:gd name="connsiteX19" fmla="*/ 18355 w 24455"/>
                    <a:gd name="connsiteY19" fmla="*/ 17557 h 30393"/>
                    <a:gd name="connsiteX20" fmla="*/ 18355 w 24455"/>
                    <a:gd name="connsiteY20" fmla="*/ 18029 h 30393"/>
                    <a:gd name="connsiteX21" fmla="*/ 16197 w 24455"/>
                    <a:gd name="connsiteY21" fmla="*/ 23106 h 30393"/>
                    <a:gd name="connsiteX22" fmla="*/ 10135 w 24455"/>
                    <a:gd name="connsiteY22" fmla="*/ 24901 h 30393"/>
                    <a:gd name="connsiteX23" fmla="*/ 5297 w 24455"/>
                    <a:gd name="connsiteY23" fmla="*/ 24306 h 30393"/>
                    <a:gd name="connsiteX24" fmla="*/ 781 w 24455"/>
                    <a:gd name="connsiteY24" fmla="*/ 22519 h 30393"/>
                    <a:gd name="connsiteX25" fmla="*/ 781 w 24455"/>
                    <a:gd name="connsiteY25" fmla="*/ 26919 h 30393"/>
                    <a:gd name="connsiteX26" fmla="*/ 5842 w 24455"/>
                    <a:gd name="connsiteY26" fmla="*/ 28424 h 30393"/>
                    <a:gd name="connsiteX27" fmla="*/ 10623 w 24455"/>
                    <a:gd name="connsiteY27" fmla="*/ 28929 h 30393"/>
                    <a:gd name="connsiteX28" fmla="*/ 20009 w 24455"/>
                    <a:gd name="connsiteY28" fmla="*/ 25670 h 30393"/>
                    <a:gd name="connsiteX29" fmla="*/ 23111 w 24455"/>
                    <a:gd name="connsiteY29" fmla="*/ 1580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25" y="13836"/>
                      </a:moveTo>
                      <a:cubicBezTo>
                        <a:pt x="9782" y="13836"/>
                        <a:pt x="7119" y="13397"/>
                        <a:pt x="5636" y="12521"/>
                      </a:cubicBezTo>
                      <a:cubicBezTo>
                        <a:pt x="4153" y="11644"/>
                        <a:pt x="3411" y="10144"/>
                        <a:pt x="3411" y="8022"/>
                      </a:cubicBezTo>
                      <a:cubicBezTo>
                        <a:pt x="3411" y="6334"/>
                        <a:pt x="3968" y="4995"/>
                        <a:pt x="5082" y="4002"/>
                      </a:cubicBezTo>
                      <a:cubicBezTo>
                        <a:pt x="6195" y="3015"/>
                        <a:pt x="7706" y="2522"/>
                        <a:pt x="9614" y="2522"/>
                      </a:cubicBezTo>
                      <a:cubicBezTo>
                        <a:pt x="12255" y="2522"/>
                        <a:pt x="14372" y="3456"/>
                        <a:pt x="15965" y="5325"/>
                      </a:cubicBezTo>
                      <a:cubicBezTo>
                        <a:pt x="17559" y="7195"/>
                        <a:pt x="18355" y="9678"/>
                        <a:pt x="18355" y="12777"/>
                      </a:cubicBezTo>
                      <a:lnTo>
                        <a:pt x="18355" y="13836"/>
                      </a:lnTo>
                      <a:lnTo>
                        <a:pt x="13625" y="13836"/>
                      </a:lnTo>
                      <a:close/>
                      <a:moveTo>
                        <a:pt x="23111" y="15804"/>
                      </a:moveTo>
                      <a:lnTo>
                        <a:pt x="23111" y="-712"/>
                      </a:lnTo>
                      <a:lnTo>
                        <a:pt x="18355" y="-712"/>
                      </a:lnTo>
                      <a:lnTo>
                        <a:pt x="18355" y="3680"/>
                      </a:lnTo>
                      <a:cubicBezTo>
                        <a:pt x="17269" y="1926"/>
                        <a:pt x="15916" y="631"/>
                        <a:pt x="14295" y="-207"/>
                      </a:cubicBezTo>
                      <a:cubicBezTo>
                        <a:pt x="12674" y="-1045"/>
                        <a:pt x="10692" y="-1464"/>
                        <a:pt x="8348" y="-1464"/>
                      </a:cubicBezTo>
                      <a:cubicBezTo>
                        <a:pt x="5388" y="-1464"/>
                        <a:pt x="3031" y="-632"/>
                        <a:pt x="1277" y="1033"/>
                      </a:cubicBezTo>
                      <a:cubicBezTo>
                        <a:pt x="-471" y="2698"/>
                        <a:pt x="-1344" y="4926"/>
                        <a:pt x="-1344" y="7716"/>
                      </a:cubicBezTo>
                      <a:cubicBezTo>
                        <a:pt x="-1344" y="10969"/>
                        <a:pt x="-255" y="13422"/>
                        <a:pt x="1922" y="15076"/>
                      </a:cubicBezTo>
                      <a:cubicBezTo>
                        <a:pt x="4106" y="16730"/>
                        <a:pt x="7359" y="17557"/>
                        <a:pt x="11681" y="17557"/>
                      </a:cubicBezTo>
                      <a:lnTo>
                        <a:pt x="18355" y="17557"/>
                      </a:lnTo>
                      <a:lnTo>
                        <a:pt x="18355" y="18029"/>
                      </a:lnTo>
                      <a:cubicBezTo>
                        <a:pt x="18355" y="20217"/>
                        <a:pt x="17636" y="21910"/>
                        <a:pt x="16197" y="23106"/>
                      </a:cubicBezTo>
                      <a:cubicBezTo>
                        <a:pt x="14758" y="24303"/>
                        <a:pt x="12737" y="24901"/>
                        <a:pt x="10135" y="24901"/>
                      </a:cubicBezTo>
                      <a:cubicBezTo>
                        <a:pt x="8481" y="24901"/>
                        <a:pt x="6868" y="24703"/>
                        <a:pt x="5297" y="24306"/>
                      </a:cubicBezTo>
                      <a:cubicBezTo>
                        <a:pt x="3731" y="23909"/>
                        <a:pt x="2226" y="23313"/>
                        <a:pt x="781" y="22519"/>
                      </a:cubicBezTo>
                      <a:lnTo>
                        <a:pt x="781" y="26919"/>
                      </a:lnTo>
                      <a:cubicBezTo>
                        <a:pt x="2518" y="27592"/>
                        <a:pt x="4205" y="28093"/>
                        <a:pt x="5842" y="28424"/>
                      </a:cubicBezTo>
                      <a:cubicBezTo>
                        <a:pt x="7480" y="28761"/>
                        <a:pt x="9073" y="28929"/>
                        <a:pt x="10623" y="28929"/>
                      </a:cubicBezTo>
                      <a:cubicBezTo>
                        <a:pt x="14813" y="28929"/>
                        <a:pt x="17942" y="27843"/>
                        <a:pt x="20009" y="25670"/>
                      </a:cubicBezTo>
                      <a:cubicBezTo>
                        <a:pt x="22077" y="23503"/>
                        <a:pt x="23111" y="20215"/>
                        <a:pt x="23111" y="158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8" name="Freeform: Shape 807">
                  <a:extLst>
                    <a:ext uri="{FF2B5EF4-FFF2-40B4-BE49-F238E27FC236}">
                      <a16:creationId xmlns:a16="http://schemas.microsoft.com/office/drawing/2014/main" id="{4A52FCA7-2C54-457F-A8A4-9336A0A7108C}"/>
                    </a:ext>
                  </a:extLst>
                </p:cNvPr>
                <p:cNvSpPr/>
                <p:nvPr/>
              </p:nvSpPr>
              <p:spPr>
                <a:xfrm flipV="1">
                  <a:off x="7623920" y="2661494"/>
                  <a:ext cx="4755" cy="40218"/>
                </a:xfrm>
                <a:custGeom>
                  <a:avLst/>
                  <a:gdLst>
                    <a:gd name="connsiteX0" fmla="*/ -370 w 4755"/>
                    <a:gd name="connsiteY0" fmla="*/ 38068 h 40218"/>
                    <a:gd name="connsiteX1" fmla="*/ 4386 w 4755"/>
                    <a:gd name="connsiteY1" fmla="*/ 38068 h 40218"/>
                    <a:gd name="connsiteX2" fmla="*/ 4386 w 4755"/>
                    <a:gd name="connsiteY2" fmla="*/ -2150 h 40218"/>
                    <a:gd name="connsiteX3" fmla="*/ -370 w 4755"/>
                    <a:gd name="connsiteY3" fmla="*/ -2150 h 40218"/>
                    <a:gd name="connsiteX4" fmla="*/ -370 w 4755"/>
                    <a:gd name="connsiteY4" fmla="*/ 3806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70" y="38068"/>
                      </a:moveTo>
                      <a:lnTo>
                        <a:pt x="4386" y="38068"/>
                      </a:lnTo>
                      <a:lnTo>
                        <a:pt x="4386" y="-2150"/>
                      </a:lnTo>
                      <a:lnTo>
                        <a:pt x="-370" y="-2150"/>
                      </a:lnTo>
                      <a:lnTo>
                        <a:pt x="-370" y="380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9" name="Freeform: Shape 808">
                  <a:extLst>
                    <a:ext uri="{FF2B5EF4-FFF2-40B4-BE49-F238E27FC236}">
                      <a16:creationId xmlns:a16="http://schemas.microsoft.com/office/drawing/2014/main" id="{AF6927D9-BA05-4A41-AFEC-46E5D2CA0AFC}"/>
                    </a:ext>
                  </a:extLst>
                </p:cNvPr>
                <p:cNvSpPr/>
                <p:nvPr/>
              </p:nvSpPr>
              <p:spPr>
                <a:xfrm flipV="1">
                  <a:off x="7638138" y="2672072"/>
                  <a:ext cx="24240" cy="30393"/>
                </a:xfrm>
                <a:custGeom>
                  <a:avLst/>
                  <a:gdLst>
                    <a:gd name="connsiteX0" fmla="*/ -1486 w 24240"/>
                    <a:gd name="connsiteY0" fmla="*/ 10709 h 30393"/>
                    <a:gd name="connsiteX1" fmla="*/ -1486 w 24240"/>
                    <a:gd name="connsiteY1" fmla="*/ 28234 h 30393"/>
                    <a:gd name="connsiteX2" fmla="*/ 3269 w 24240"/>
                    <a:gd name="connsiteY2" fmla="*/ 28234 h 30393"/>
                    <a:gd name="connsiteX3" fmla="*/ 3269 w 24240"/>
                    <a:gd name="connsiteY3" fmla="*/ 10891 h 30393"/>
                    <a:gd name="connsiteX4" fmla="*/ 4865 w 24240"/>
                    <a:gd name="connsiteY4" fmla="*/ 4722 h 30393"/>
                    <a:gd name="connsiteX5" fmla="*/ 9678 w 24240"/>
                    <a:gd name="connsiteY5" fmla="*/ 2671 h 30393"/>
                    <a:gd name="connsiteX6" fmla="*/ 15757 w 24240"/>
                    <a:gd name="connsiteY6" fmla="*/ 5127 h 30393"/>
                    <a:gd name="connsiteX7" fmla="*/ 17998 w 24240"/>
                    <a:gd name="connsiteY7" fmla="*/ 11826 h 30393"/>
                    <a:gd name="connsiteX8" fmla="*/ 17998 w 24240"/>
                    <a:gd name="connsiteY8" fmla="*/ 28234 h 30393"/>
                    <a:gd name="connsiteX9" fmla="*/ 22754 w 24240"/>
                    <a:gd name="connsiteY9" fmla="*/ 28234 h 30393"/>
                    <a:gd name="connsiteX10" fmla="*/ 22754 w 24240"/>
                    <a:gd name="connsiteY10" fmla="*/ -712 h 30393"/>
                    <a:gd name="connsiteX11" fmla="*/ 17998 w 24240"/>
                    <a:gd name="connsiteY11" fmla="*/ -712 h 30393"/>
                    <a:gd name="connsiteX12" fmla="*/ 17998 w 24240"/>
                    <a:gd name="connsiteY12" fmla="*/ 3738 h 30393"/>
                    <a:gd name="connsiteX13" fmla="*/ 13979 w 24240"/>
                    <a:gd name="connsiteY13" fmla="*/ -182 h 30393"/>
                    <a:gd name="connsiteX14" fmla="*/ 8670 w 24240"/>
                    <a:gd name="connsiteY14" fmla="*/ -1464 h 30393"/>
                    <a:gd name="connsiteX15" fmla="*/ 1094 w 24240"/>
                    <a:gd name="connsiteY15" fmla="*/ 1637 h 30393"/>
                    <a:gd name="connsiteX16" fmla="*/ -1486 w 24240"/>
                    <a:gd name="connsiteY16" fmla="*/ 10709 h 30393"/>
                    <a:gd name="connsiteX17" fmla="*/ 10481 w 24240"/>
                    <a:gd name="connsiteY17" fmla="*/ 28929 h 30393"/>
                    <a:gd name="connsiteX18" fmla="*/ 10481 w 24240"/>
                    <a:gd name="connsiteY18" fmla="*/ 2892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86" y="10709"/>
                      </a:moveTo>
                      <a:lnTo>
                        <a:pt x="-1486" y="28234"/>
                      </a:lnTo>
                      <a:lnTo>
                        <a:pt x="3269" y="28234"/>
                      </a:lnTo>
                      <a:lnTo>
                        <a:pt x="3269" y="10891"/>
                      </a:lnTo>
                      <a:cubicBezTo>
                        <a:pt x="3269" y="8151"/>
                        <a:pt x="3801" y="6095"/>
                        <a:pt x="4865" y="4722"/>
                      </a:cubicBezTo>
                      <a:cubicBezTo>
                        <a:pt x="5935" y="3354"/>
                        <a:pt x="7539" y="2671"/>
                        <a:pt x="9678" y="2671"/>
                      </a:cubicBezTo>
                      <a:cubicBezTo>
                        <a:pt x="12242" y="2671"/>
                        <a:pt x="14268" y="3489"/>
                        <a:pt x="15757" y="5127"/>
                      </a:cubicBezTo>
                      <a:cubicBezTo>
                        <a:pt x="17251" y="6765"/>
                        <a:pt x="17998" y="8997"/>
                        <a:pt x="17998" y="11826"/>
                      </a:cubicBezTo>
                      <a:lnTo>
                        <a:pt x="17998" y="28234"/>
                      </a:lnTo>
                      <a:lnTo>
                        <a:pt x="22754" y="28234"/>
                      </a:lnTo>
                      <a:lnTo>
                        <a:pt x="22754" y="-712"/>
                      </a:lnTo>
                      <a:lnTo>
                        <a:pt x="17998" y="-712"/>
                      </a:lnTo>
                      <a:lnTo>
                        <a:pt x="17998" y="3738"/>
                      </a:lnTo>
                      <a:cubicBezTo>
                        <a:pt x="16846" y="1979"/>
                        <a:pt x="15506" y="672"/>
                        <a:pt x="13979" y="-182"/>
                      </a:cubicBezTo>
                      <a:cubicBezTo>
                        <a:pt x="12457" y="-1037"/>
                        <a:pt x="10687" y="-1464"/>
                        <a:pt x="8670" y="-1464"/>
                      </a:cubicBezTo>
                      <a:cubicBezTo>
                        <a:pt x="5345" y="-1464"/>
                        <a:pt x="2820" y="-431"/>
                        <a:pt x="1094" y="1637"/>
                      </a:cubicBezTo>
                      <a:cubicBezTo>
                        <a:pt x="-626" y="3705"/>
                        <a:pt x="-1486" y="6729"/>
                        <a:pt x="-1486" y="10709"/>
                      </a:cubicBezTo>
                      <a:close/>
                      <a:moveTo>
                        <a:pt x="10481" y="28929"/>
                      </a:moveTo>
                      <a:lnTo>
                        <a:pt x="10481" y="289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0" name="Freeform: Shape 809">
                  <a:extLst>
                    <a:ext uri="{FF2B5EF4-FFF2-40B4-BE49-F238E27FC236}">
                      <a16:creationId xmlns:a16="http://schemas.microsoft.com/office/drawing/2014/main" id="{C95E6327-C4E3-49E7-BA17-84BF6CAB65D3}"/>
                    </a:ext>
                  </a:extLst>
                </p:cNvPr>
                <p:cNvSpPr/>
                <p:nvPr/>
              </p:nvSpPr>
              <p:spPr>
                <a:xfrm flipV="1">
                  <a:off x="7670104" y="2672072"/>
                  <a:ext cx="26828" cy="30393"/>
                </a:xfrm>
                <a:custGeom>
                  <a:avLst/>
                  <a:gdLst>
                    <a:gd name="connsiteX0" fmla="*/ 25380 w 26828"/>
                    <a:gd name="connsiteY0" fmla="*/ 14952 h 30393"/>
                    <a:gd name="connsiteX1" fmla="*/ 25380 w 26828"/>
                    <a:gd name="connsiteY1" fmla="*/ 12628 h 30393"/>
                    <a:gd name="connsiteX2" fmla="*/ 3514 w 26828"/>
                    <a:gd name="connsiteY2" fmla="*/ 12628 h 30393"/>
                    <a:gd name="connsiteX3" fmla="*/ 6475 w 26828"/>
                    <a:gd name="connsiteY3" fmla="*/ 5144 h 30393"/>
                    <a:gd name="connsiteX4" fmla="*/ 13852 w 26828"/>
                    <a:gd name="connsiteY4" fmla="*/ 2572 h 30393"/>
                    <a:gd name="connsiteX5" fmla="*/ 19161 w 26828"/>
                    <a:gd name="connsiteY5" fmla="*/ 3241 h 30393"/>
                    <a:gd name="connsiteX6" fmla="*/ 24272 w 26828"/>
                    <a:gd name="connsiteY6" fmla="*/ 5259 h 30393"/>
                    <a:gd name="connsiteX7" fmla="*/ 24272 w 26828"/>
                    <a:gd name="connsiteY7" fmla="*/ 760 h 30393"/>
                    <a:gd name="connsiteX8" fmla="*/ 19020 w 26828"/>
                    <a:gd name="connsiteY8" fmla="*/ -894 h 30393"/>
                    <a:gd name="connsiteX9" fmla="*/ 13570 w 26828"/>
                    <a:gd name="connsiteY9" fmla="*/ -1464 h 30393"/>
                    <a:gd name="connsiteX10" fmla="*/ 2596 w 26828"/>
                    <a:gd name="connsiteY10" fmla="*/ 2563 h 30393"/>
                    <a:gd name="connsiteX11" fmla="*/ -1448 w 26828"/>
                    <a:gd name="connsiteY11" fmla="*/ 13480 h 30393"/>
                    <a:gd name="connsiteX12" fmla="*/ 2389 w 26828"/>
                    <a:gd name="connsiteY12" fmla="*/ 24752 h 30393"/>
                    <a:gd name="connsiteX13" fmla="*/ 12743 w 26828"/>
                    <a:gd name="connsiteY13" fmla="*/ 28929 h 30393"/>
                    <a:gd name="connsiteX14" fmla="*/ 21981 w 26828"/>
                    <a:gd name="connsiteY14" fmla="*/ 25166 h 30393"/>
                    <a:gd name="connsiteX15" fmla="*/ 25380 w 26828"/>
                    <a:gd name="connsiteY15" fmla="*/ 14952 h 30393"/>
                    <a:gd name="connsiteX16" fmla="*/ 20625 w 26828"/>
                    <a:gd name="connsiteY16" fmla="*/ 16350 h 30393"/>
                    <a:gd name="connsiteX17" fmla="*/ 18442 w 26828"/>
                    <a:gd name="connsiteY17" fmla="*/ 22569 h 30393"/>
                    <a:gd name="connsiteX18" fmla="*/ 12793 w 26828"/>
                    <a:gd name="connsiteY18" fmla="*/ 24901 h 30393"/>
                    <a:gd name="connsiteX19" fmla="*/ 6425 w 26828"/>
                    <a:gd name="connsiteY19" fmla="*/ 22652 h 30393"/>
                    <a:gd name="connsiteX20" fmla="*/ 3671 w 26828"/>
                    <a:gd name="connsiteY20" fmla="*/ 16317 h 30393"/>
                    <a:gd name="connsiteX21" fmla="*/ 20625 w 26828"/>
                    <a:gd name="connsiteY21" fmla="*/ 163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80" y="14952"/>
                      </a:moveTo>
                      <a:lnTo>
                        <a:pt x="25380" y="12628"/>
                      </a:lnTo>
                      <a:lnTo>
                        <a:pt x="3514" y="12628"/>
                      </a:lnTo>
                      <a:cubicBezTo>
                        <a:pt x="3723" y="9353"/>
                        <a:pt x="4710" y="6858"/>
                        <a:pt x="6475" y="5144"/>
                      </a:cubicBezTo>
                      <a:cubicBezTo>
                        <a:pt x="8239" y="3429"/>
                        <a:pt x="10698" y="2572"/>
                        <a:pt x="13852" y="2572"/>
                      </a:cubicBezTo>
                      <a:cubicBezTo>
                        <a:pt x="15677" y="2572"/>
                        <a:pt x="17446" y="2795"/>
                        <a:pt x="19161" y="3241"/>
                      </a:cubicBezTo>
                      <a:cubicBezTo>
                        <a:pt x="20876" y="3688"/>
                        <a:pt x="22579" y="4361"/>
                        <a:pt x="24272" y="5259"/>
                      </a:cubicBezTo>
                      <a:lnTo>
                        <a:pt x="24272" y="760"/>
                      </a:lnTo>
                      <a:cubicBezTo>
                        <a:pt x="22563" y="38"/>
                        <a:pt x="20812" y="-513"/>
                        <a:pt x="19020" y="-894"/>
                      </a:cubicBezTo>
                      <a:cubicBezTo>
                        <a:pt x="17229" y="-1274"/>
                        <a:pt x="15412" y="-1464"/>
                        <a:pt x="13570" y="-1464"/>
                      </a:cubicBezTo>
                      <a:cubicBezTo>
                        <a:pt x="8950" y="-1464"/>
                        <a:pt x="5292" y="-122"/>
                        <a:pt x="2596" y="2563"/>
                      </a:cubicBezTo>
                      <a:cubicBezTo>
                        <a:pt x="-100" y="5254"/>
                        <a:pt x="-1448" y="8893"/>
                        <a:pt x="-1448" y="13480"/>
                      </a:cubicBezTo>
                      <a:cubicBezTo>
                        <a:pt x="-1448" y="18216"/>
                        <a:pt x="-169" y="21973"/>
                        <a:pt x="2389" y="24752"/>
                      </a:cubicBezTo>
                      <a:cubicBezTo>
                        <a:pt x="4947" y="27537"/>
                        <a:pt x="8399" y="28929"/>
                        <a:pt x="12743" y="28929"/>
                      </a:cubicBezTo>
                      <a:cubicBezTo>
                        <a:pt x="16636" y="28929"/>
                        <a:pt x="19715" y="27674"/>
                        <a:pt x="21981" y="25166"/>
                      </a:cubicBezTo>
                      <a:cubicBezTo>
                        <a:pt x="24247" y="22663"/>
                        <a:pt x="25380" y="19258"/>
                        <a:pt x="25380" y="14952"/>
                      </a:cubicBezTo>
                      <a:close/>
                      <a:moveTo>
                        <a:pt x="20625" y="16350"/>
                      </a:moveTo>
                      <a:cubicBezTo>
                        <a:pt x="20592" y="18947"/>
                        <a:pt x="19864" y="21020"/>
                        <a:pt x="18442" y="22569"/>
                      </a:cubicBezTo>
                      <a:cubicBezTo>
                        <a:pt x="17019" y="24124"/>
                        <a:pt x="15136" y="24901"/>
                        <a:pt x="12793" y="24901"/>
                      </a:cubicBezTo>
                      <a:cubicBezTo>
                        <a:pt x="10141" y="24901"/>
                        <a:pt x="8018" y="24151"/>
                        <a:pt x="6425" y="22652"/>
                      </a:cubicBezTo>
                      <a:cubicBezTo>
                        <a:pt x="4832" y="21152"/>
                        <a:pt x="3914" y="19040"/>
                        <a:pt x="3671" y="16317"/>
                      </a:cubicBezTo>
                      <a:lnTo>
                        <a:pt x="20625" y="163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1" name="Freeform: Shape 810">
                  <a:extLst>
                    <a:ext uri="{FF2B5EF4-FFF2-40B4-BE49-F238E27FC236}">
                      <a16:creationId xmlns:a16="http://schemas.microsoft.com/office/drawing/2014/main" id="{37B2D887-9225-44FE-A40E-6E6CE53672C9}"/>
                    </a:ext>
                  </a:extLst>
                </p:cNvPr>
                <p:cNvSpPr/>
                <p:nvPr/>
              </p:nvSpPr>
              <p:spPr>
                <a:xfrm flipV="1">
                  <a:off x="7699749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2" name="Freeform: Shape 811">
                  <a:extLst>
                    <a:ext uri="{FF2B5EF4-FFF2-40B4-BE49-F238E27FC236}">
                      <a16:creationId xmlns:a16="http://schemas.microsoft.com/office/drawing/2014/main" id="{10EBEDD0-0A4B-4660-9466-0BC9E6C2F736}"/>
                    </a:ext>
                  </a:extLst>
                </p:cNvPr>
                <p:cNvSpPr/>
                <p:nvPr/>
              </p:nvSpPr>
              <p:spPr>
                <a:xfrm flipV="1">
                  <a:off x="7722181" y="2677679"/>
                  <a:ext cx="33130" cy="14936"/>
                </a:xfrm>
                <a:custGeom>
                  <a:avLst/>
                  <a:gdLst>
                    <a:gd name="connsiteX0" fmla="*/ -2149 w 33130"/>
                    <a:gd name="connsiteY0" fmla="*/ 13215 h 14936"/>
                    <a:gd name="connsiteX1" fmla="*/ 30982 w 33130"/>
                    <a:gd name="connsiteY1" fmla="*/ 13215 h 14936"/>
                    <a:gd name="connsiteX2" fmla="*/ 30982 w 33130"/>
                    <a:gd name="connsiteY2" fmla="*/ 8873 h 14936"/>
                    <a:gd name="connsiteX3" fmla="*/ -2149 w 33130"/>
                    <a:gd name="connsiteY3" fmla="*/ 8873 h 14936"/>
                    <a:gd name="connsiteX4" fmla="*/ -2149 w 33130"/>
                    <a:gd name="connsiteY4" fmla="*/ 13215 h 14936"/>
                    <a:gd name="connsiteX5" fmla="*/ -2149 w 33130"/>
                    <a:gd name="connsiteY5" fmla="*/ 2670 h 14936"/>
                    <a:gd name="connsiteX6" fmla="*/ 30982 w 33130"/>
                    <a:gd name="connsiteY6" fmla="*/ 2670 h 14936"/>
                    <a:gd name="connsiteX7" fmla="*/ 30982 w 33130"/>
                    <a:gd name="connsiteY7" fmla="*/ -1721 h 14936"/>
                    <a:gd name="connsiteX8" fmla="*/ -2149 w 33130"/>
                    <a:gd name="connsiteY8" fmla="*/ -1721 h 14936"/>
                    <a:gd name="connsiteX9" fmla="*/ -2149 w 33130"/>
                    <a:gd name="connsiteY9" fmla="*/ 267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49" y="13215"/>
                      </a:moveTo>
                      <a:lnTo>
                        <a:pt x="30982" y="13215"/>
                      </a:lnTo>
                      <a:lnTo>
                        <a:pt x="30982" y="8873"/>
                      </a:lnTo>
                      <a:lnTo>
                        <a:pt x="-2149" y="8873"/>
                      </a:lnTo>
                      <a:lnTo>
                        <a:pt x="-2149" y="13215"/>
                      </a:lnTo>
                      <a:close/>
                      <a:moveTo>
                        <a:pt x="-2149" y="2670"/>
                      </a:moveTo>
                      <a:lnTo>
                        <a:pt x="30982" y="2670"/>
                      </a:lnTo>
                      <a:lnTo>
                        <a:pt x="30982" y="-1721"/>
                      </a:lnTo>
                      <a:lnTo>
                        <a:pt x="-2149" y="-1721"/>
                      </a:lnTo>
                      <a:lnTo>
                        <a:pt x="-2149" y="26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3" name="Freeform: Shape 812">
                  <a:extLst>
                    <a:ext uri="{FF2B5EF4-FFF2-40B4-BE49-F238E27FC236}">
                      <a16:creationId xmlns:a16="http://schemas.microsoft.com/office/drawing/2014/main" id="{EE6FBCC6-5160-4795-86D2-E584C5450C95}"/>
                    </a:ext>
                  </a:extLst>
                </p:cNvPr>
                <p:cNvSpPr/>
                <p:nvPr/>
              </p:nvSpPr>
              <p:spPr>
                <a:xfrm flipV="1">
                  <a:off x="7760923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4" name="Freeform: Shape 813">
                  <a:extLst>
                    <a:ext uri="{FF2B5EF4-FFF2-40B4-BE49-F238E27FC236}">
                      <a16:creationId xmlns:a16="http://schemas.microsoft.com/office/drawing/2014/main" id="{A9F4243B-7A31-419D-B7DE-7DDE95BCEEEF}"/>
                    </a:ext>
                  </a:extLst>
                </p:cNvPr>
                <p:cNvSpPr/>
                <p:nvPr/>
              </p:nvSpPr>
              <p:spPr>
                <a:xfrm flipV="1">
                  <a:off x="7783562" y="2663123"/>
                  <a:ext cx="22974" cy="38588"/>
                </a:xfrm>
                <a:custGeom>
                  <a:avLst/>
                  <a:gdLst>
                    <a:gd name="connsiteX0" fmla="*/ -801 w 22974"/>
                    <a:gd name="connsiteY0" fmla="*/ 2340 h 38588"/>
                    <a:gd name="connsiteX1" fmla="*/ 7726 w 22974"/>
                    <a:gd name="connsiteY1" fmla="*/ 2340 h 38588"/>
                    <a:gd name="connsiteX2" fmla="*/ 7726 w 22974"/>
                    <a:gd name="connsiteY2" fmla="*/ 31782 h 38588"/>
                    <a:gd name="connsiteX3" fmla="*/ -1554 w 22974"/>
                    <a:gd name="connsiteY3" fmla="*/ 29921 h 38588"/>
                    <a:gd name="connsiteX4" fmla="*/ -1554 w 22974"/>
                    <a:gd name="connsiteY4" fmla="*/ 34677 h 38588"/>
                    <a:gd name="connsiteX5" fmla="*/ 7676 w 22974"/>
                    <a:gd name="connsiteY5" fmla="*/ 36538 h 38588"/>
                    <a:gd name="connsiteX6" fmla="*/ 12894 w 22974"/>
                    <a:gd name="connsiteY6" fmla="*/ 36538 h 38588"/>
                    <a:gd name="connsiteX7" fmla="*/ 12894 w 22974"/>
                    <a:gd name="connsiteY7" fmla="*/ 2340 h 38588"/>
                    <a:gd name="connsiteX8" fmla="*/ 21421 w 22974"/>
                    <a:gd name="connsiteY8" fmla="*/ 2340 h 38588"/>
                    <a:gd name="connsiteX9" fmla="*/ 21421 w 22974"/>
                    <a:gd name="connsiteY9" fmla="*/ -2051 h 38588"/>
                    <a:gd name="connsiteX10" fmla="*/ -801 w 22974"/>
                    <a:gd name="connsiteY10" fmla="*/ -2051 h 38588"/>
                    <a:gd name="connsiteX11" fmla="*/ -801 w 22974"/>
                    <a:gd name="connsiteY11" fmla="*/ 234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01" y="2340"/>
                      </a:moveTo>
                      <a:lnTo>
                        <a:pt x="7726" y="2340"/>
                      </a:lnTo>
                      <a:lnTo>
                        <a:pt x="7726" y="31782"/>
                      </a:lnTo>
                      <a:lnTo>
                        <a:pt x="-1554" y="29921"/>
                      </a:lnTo>
                      <a:lnTo>
                        <a:pt x="-1554" y="34677"/>
                      </a:lnTo>
                      <a:lnTo>
                        <a:pt x="7676" y="36538"/>
                      </a:lnTo>
                      <a:lnTo>
                        <a:pt x="12894" y="36538"/>
                      </a:lnTo>
                      <a:lnTo>
                        <a:pt x="12894" y="2340"/>
                      </a:lnTo>
                      <a:lnTo>
                        <a:pt x="21421" y="2340"/>
                      </a:lnTo>
                      <a:lnTo>
                        <a:pt x="21421" y="-2051"/>
                      </a:lnTo>
                      <a:lnTo>
                        <a:pt x="-801" y="-2051"/>
                      </a:lnTo>
                      <a:lnTo>
                        <a:pt x="-801" y="23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5" name="Freeform: Shape 814">
                  <a:extLst>
                    <a:ext uri="{FF2B5EF4-FFF2-40B4-BE49-F238E27FC236}">
                      <a16:creationId xmlns:a16="http://schemas.microsoft.com/office/drawing/2014/main" id="{69010FFD-3940-4E45-89DF-E3FD0C2C3C93}"/>
                    </a:ext>
                  </a:extLst>
                </p:cNvPr>
                <p:cNvSpPr/>
                <p:nvPr/>
              </p:nvSpPr>
              <p:spPr>
                <a:xfrm flipV="1">
                  <a:off x="7815459" y="2662429"/>
                  <a:ext cx="25397" cy="40036"/>
                </a:xfrm>
                <a:custGeom>
                  <a:avLst/>
                  <a:gdLst>
                    <a:gd name="connsiteX0" fmla="*/ 15960 w 25397"/>
                    <a:gd name="connsiteY0" fmla="*/ 19513 h 40036"/>
                    <a:gd name="connsiteX1" fmla="*/ 21807 w 25397"/>
                    <a:gd name="connsiteY1" fmla="*/ 16171 h 40036"/>
                    <a:gd name="connsiteX2" fmla="*/ 23916 w 25397"/>
                    <a:gd name="connsiteY2" fmla="*/ 9919 h 40036"/>
                    <a:gd name="connsiteX3" fmla="*/ 19988 w 25397"/>
                    <a:gd name="connsiteY3" fmla="*/ 1078 h 40036"/>
                    <a:gd name="connsiteX4" fmla="*/ 8823 w 25397"/>
                    <a:gd name="connsiteY4" fmla="*/ -2048 h 40036"/>
                    <a:gd name="connsiteX5" fmla="*/ 3828 w 25397"/>
                    <a:gd name="connsiteY5" fmla="*/ -1568 h 40036"/>
                    <a:gd name="connsiteX6" fmla="*/ -1482 w 25397"/>
                    <a:gd name="connsiteY6" fmla="*/ -129 h 40036"/>
                    <a:gd name="connsiteX7" fmla="*/ -1482 w 25397"/>
                    <a:gd name="connsiteY7" fmla="*/ 4907 h 40036"/>
                    <a:gd name="connsiteX8" fmla="*/ 3265 w 25397"/>
                    <a:gd name="connsiteY8" fmla="*/ 2997 h 40036"/>
                    <a:gd name="connsiteX9" fmla="*/ 8674 w 25397"/>
                    <a:gd name="connsiteY9" fmla="*/ 2352 h 40036"/>
                    <a:gd name="connsiteX10" fmla="*/ 16150 w 25397"/>
                    <a:gd name="connsiteY10" fmla="*/ 4287 h 40036"/>
                    <a:gd name="connsiteX11" fmla="*/ 18723 w 25397"/>
                    <a:gd name="connsiteY11" fmla="*/ 9919 h 40036"/>
                    <a:gd name="connsiteX12" fmla="*/ 16332 w 25397"/>
                    <a:gd name="connsiteY12" fmla="*/ 15253 h 40036"/>
                    <a:gd name="connsiteX13" fmla="*/ 9683 w 25397"/>
                    <a:gd name="connsiteY13" fmla="*/ 17180 h 40036"/>
                    <a:gd name="connsiteX14" fmla="*/ 5184 w 25397"/>
                    <a:gd name="connsiteY14" fmla="*/ 17180 h 40036"/>
                    <a:gd name="connsiteX15" fmla="*/ 5184 w 25397"/>
                    <a:gd name="connsiteY15" fmla="*/ 21473 h 40036"/>
                    <a:gd name="connsiteX16" fmla="*/ 9890 w 25397"/>
                    <a:gd name="connsiteY16" fmla="*/ 21473 h 40036"/>
                    <a:gd name="connsiteX17" fmla="*/ 15778 w 25397"/>
                    <a:gd name="connsiteY17" fmla="*/ 23011 h 40036"/>
                    <a:gd name="connsiteX18" fmla="*/ 17821 w 25397"/>
                    <a:gd name="connsiteY18" fmla="*/ 27444 h 40036"/>
                    <a:gd name="connsiteX19" fmla="*/ 15712 w 25397"/>
                    <a:gd name="connsiteY19" fmla="*/ 32001 h 40036"/>
                    <a:gd name="connsiteX20" fmla="*/ 9683 w 25397"/>
                    <a:gd name="connsiteY20" fmla="*/ 33597 h 40036"/>
                    <a:gd name="connsiteX21" fmla="*/ 5077 w 25397"/>
                    <a:gd name="connsiteY21" fmla="*/ 33125 h 40036"/>
                    <a:gd name="connsiteX22" fmla="*/ -324 w 25397"/>
                    <a:gd name="connsiteY22" fmla="*/ 31686 h 40036"/>
                    <a:gd name="connsiteX23" fmla="*/ -324 w 25397"/>
                    <a:gd name="connsiteY23" fmla="*/ 36334 h 40036"/>
                    <a:gd name="connsiteX24" fmla="*/ 5250 w 25397"/>
                    <a:gd name="connsiteY24" fmla="*/ 37575 h 40036"/>
                    <a:gd name="connsiteX25" fmla="*/ 10146 w 25397"/>
                    <a:gd name="connsiteY25" fmla="*/ 37988 h 40036"/>
                    <a:gd name="connsiteX26" fmla="*/ 19550 w 25397"/>
                    <a:gd name="connsiteY26" fmla="*/ 35284 h 40036"/>
                    <a:gd name="connsiteX27" fmla="*/ 23015 w 25397"/>
                    <a:gd name="connsiteY27" fmla="*/ 27990 h 40036"/>
                    <a:gd name="connsiteX28" fmla="*/ 21179 w 25397"/>
                    <a:gd name="connsiteY28" fmla="*/ 22573 h 40036"/>
                    <a:gd name="connsiteX29" fmla="*/ 15960 w 25397"/>
                    <a:gd name="connsiteY29" fmla="*/ 1951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60" y="19513"/>
                      </a:moveTo>
                      <a:cubicBezTo>
                        <a:pt x="18458" y="18978"/>
                        <a:pt x="20407" y="17864"/>
                        <a:pt x="21807" y="16171"/>
                      </a:cubicBezTo>
                      <a:cubicBezTo>
                        <a:pt x="23213" y="14484"/>
                        <a:pt x="23916" y="12400"/>
                        <a:pt x="23916" y="9919"/>
                      </a:cubicBezTo>
                      <a:cubicBezTo>
                        <a:pt x="23916" y="6115"/>
                        <a:pt x="22607" y="3168"/>
                        <a:pt x="19988" y="1078"/>
                      </a:cubicBezTo>
                      <a:cubicBezTo>
                        <a:pt x="17369" y="-1006"/>
                        <a:pt x="13647" y="-2048"/>
                        <a:pt x="8823" y="-2048"/>
                      </a:cubicBezTo>
                      <a:cubicBezTo>
                        <a:pt x="7208" y="-2048"/>
                        <a:pt x="5543" y="-1888"/>
                        <a:pt x="3828" y="-1568"/>
                      </a:cubicBezTo>
                      <a:cubicBezTo>
                        <a:pt x="2113" y="-1248"/>
                        <a:pt x="343" y="-769"/>
                        <a:pt x="-1482" y="-129"/>
                      </a:cubicBezTo>
                      <a:lnTo>
                        <a:pt x="-1482" y="4907"/>
                      </a:lnTo>
                      <a:cubicBezTo>
                        <a:pt x="-37" y="4064"/>
                        <a:pt x="1545" y="3427"/>
                        <a:pt x="3265" y="2997"/>
                      </a:cubicBezTo>
                      <a:cubicBezTo>
                        <a:pt x="4991" y="2567"/>
                        <a:pt x="6794" y="2352"/>
                        <a:pt x="8674" y="2352"/>
                      </a:cubicBezTo>
                      <a:cubicBezTo>
                        <a:pt x="11944" y="2352"/>
                        <a:pt x="14436" y="2997"/>
                        <a:pt x="16150" y="4287"/>
                      </a:cubicBezTo>
                      <a:cubicBezTo>
                        <a:pt x="17865" y="5577"/>
                        <a:pt x="18723" y="7455"/>
                        <a:pt x="18723" y="9919"/>
                      </a:cubicBezTo>
                      <a:cubicBezTo>
                        <a:pt x="18723" y="12196"/>
                        <a:pt x="17926" y="13974"/>
                        <a:pt x="16332" y="15253"/>
                      </a:cubicBezTo>
                      <a:cubicBezTo>
                        <a:pt x="14739" y="16538"/>
                        <a:pt x="12523" y="17180"/>
                        <a:pt x="9683" y="17180"/>
                      </a:cubicBezTo>
                      <a:lnTo>
                        <a:pt x="5184" y="17180"/>
                      </a:lnTo>
                      <a:lnTo>
                        <a:pt x="5184" y="21473"/>
                      </a:lnTo>
                      <a:lnTo>
                        <a:pt x="9890" y="21473"/>
                      </a:lnTo>
                      <a:cubicBezTo>
                        <a:pt x="12454" y="21473"/>
                        <a:pt x="14416" y="21985"/>
                        <a:pt x="15778" y="23011"/>
                      </a:cubicBezTo>
                      <a:cubicBezTo>
                        <a:pt x="17140" y="24036"/>
                        <a:pt x="17821" y="25514"/>
                        <a:pt x="17821" y="27444"/>
                      </a:cubicBezTo>
                      <a:cubicBezTo>
                        <a:pt x="17821" y="29423"/>
                        <a:pt x="17118" y="30942"/>
                        <a:pt x="15712" y="32001"/>
                      </a:cubicBezTo>
                      <a:cubicBezTo>
                        <a:pt x="14312" y="33065"/>
                        <a:pt x="12302" y="33597"/>
                        <a:pt x="9683" y="33597"/>
                      </a:cubicBezTo>
                      <a:cubicBezTo>
                        <a:pt x="8250" y="33597"/>
                        <a:pt x="6714" y="33440"/>
                        <a:pt x="5077" y="33125"/>
                      </a:cubicBezTo>
                      <a:cubicBezTo>
                        <a:pt x="3439" y="32817"/>
                        <a:pt x="1639" y="32337"/>
                        <a:pt x="-324" y="31686"/>
                      </a:cubicBezTo>
                      <a:lnTo>
                        <a:pt x="-324" y="36334"/>
                      </a:lnTo>
                      <a:cubicBezTo>
                        <a:pt x="1661" y="36886"/>
                        <a:pt x="3519" y="37299"/>
                        <a:pt x="5250" y="37575"/>
                      </a:cubicBezTo>
                      <a:cubicBezTo>
                        <a:pt x="6982" y="37850"/>
                        <a:pt x="8614" y="37988"/>
                        <a:pt x="10146" y="37988"/>
                      </a:cubicBezTo>
                      <a:cubicBezTo>
                        <a:pt x="14110" y="37988"/>
                        <a:pt x="17245" y="37087"/>
                        <a:pt x="19550" y="35284"/>
                      </a:cubicBezTo>
                      <a:cubicBezTo>
                        <a:pt x="21860" y="33487"/>
                        <a:pt x="23015" y="31055"/>
                        <a:pt x="23015" y="27990"/>
                      </a:cubicBezTo>
                      <a:cubicBezTo>
                        <a:pt x="23015" y="25850"/>
                        <a:pt x="22403" y="24045"/>
                        <a:pt x="21179" y="22573"/>
                      </a:cubicBezTo>
                      <a:cubicBezTo>
                        <a:pt x="19955" y="21100"/>
                        <a:pt x="18215" y="20081"/>
                        <a:pt x="15960" y="195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6" name="Freeform: Shape 815">
                  <a:extLst>
                    <a:ext uri="{FF2B5EF4-FFF2-40B4-BE49-F238E27FC236}">
                      <a16:creationId xmlns:a16="http://schemas.microsoft.com/office/drawing/2014/main" id="{7D156FA3-FC72-48BD-9182-C1E4D3D3ACCE}"/>
                    </a:ext>
                  </a:extLst>
                </p:cNvPr>
                <p:cNvSpPr/>
                <p:nvPr/>
              </p:nvSpPr>
              <p:spPr>
                <a:xfrm flipV="1">
                  <a:off x="7850755" y="2695146"/>
                  <a:ext cx="5458" cy="6566"/>
                </a:xfrm>
                <a:custGeom>
                  <a:avLst/>
                  <a:gdLst>
                    <a:gd name="connsiteX0" fmla="*/ -469 w 5458"/>
                    <a:gd name="connsiteY0" fmla="*/ 6453 h 6566"/>
                    <a:gd name="connsiteX1" fmla="*/ 4989 w 5458"/>
                    <a:gd name="connsiteY1" fmla="*/ 6453 h 6566"/>
                    <a:gd name="connsiteX2" fmla="*/ 4989 w 5458"/>
                    <a:gd name="connsiteY2" fmla="*/ -114 h 6566"/>
                    <a:gd name="connsiteX3" fmla="*/ -469 w 5458"/>
                    <a:gd name="connsiteY3" fmla="*/ -114 h 6566"/>
                    <a:gd name="connsiteX4" fmla="*/ -469 w 5458"/>
                    <a:gd name="connsiteY4" fmla="*/ 6453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69" y="6453"/>
                      </a:moveTo>
                      <a:lnTo>
                        <a:pt x="4989" y="6453"/>
                      </a:lnTo>
                      <a:lnTo>
                        <a:pt x="4989" y="-114"/>
                      </a:lnTo>
                      <a:lnTo>
                        <a:pt x="-469" y="-114"/>
                      </a:lnTo>
                      <a:lnTo>
                        <a:pt x="-469" y="64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7" name="Freeform: Shape 816">
                  <a:extLst>
                    <a:ext uri="{FF2B5EF4-FFF2-40B4-BE49-F238E27FC236}">
                      <a16:creationId xmlns:a16="http://schemas.microsoft.com/office/drawing/2014/main" id="{84E88DDB-25EB-4145-A3B1-B36E19E2FB97}"/>
                    </a:ext>
                  </a:extLst>
                </p:cNvPr>
                <p:cNvSpPr/>
                <p:nvPr/>
              </p:nvSpPr>
              <p:spPr>
                <a:xfrm flipV="1">
                  <a:off x="7866008" y="2663123"/>
                  <a:ext cx="24967" cy="39341"/>
                </a:xfrm>
                <a:custGeom>
                  <a:avLst/>
                  <a:gdLst>
                    <a:gd name="connsiteX0" fmla="*/ 173 w 24967"/>
                    <a:gd name="connsiteY0" fmla="*/ 37336 h 39341"/>
                    <a:gd name="connsiteX1" fmla="*/ 20667 w 24967"/>
                    <a:gd name="connsiteY1" fmla="*/ 37336 h 39341"/>
                    <a:gd name="connsiteX2" fmla="*/ 20667 w 24967"/>
                    <a:gd name="connsiteY2" fmla="*/ 32936 h 39341"/>
                    <a:gd name="connsiteX3" fmla="*/ 4953 w 24967"/>
                    <a:gd name="connsiteY3" fmla="*/ 32936 h 39341"/>
                    <a:gd name="connsiteX4" fmla="*/ 4953 w 24967"/>
                    <a:gd name="connsiteY4" fmla="*/ 23483 h 39341"/>
                    <a:gd name="connsiteX5" fmla="*/ 7219 w 24967"/>
                    <a:gd name="connsiteY5" fmla="*/ 24062 h 39341"/>
                    <a:gd name="connsiteX6" fmla="*/ 9502 w 24967"/>
                    <a:gd name="connsiteY6" fmla="*/ 24252 h 39341"/>
                    <a:gd name="connsiteX7" fmla="*/ 19732 w 24967"/>
                    <a:gd name="connsiteY7" fmla="*/ 20712 h 39341"/>
                    <a:gd name="connsiteX8" fmla="*/ 23511 w 24967"/>
                    <a:gd name="connsiteY8" fmla="*/ 11127 h 39341"/>
                    <a:gd name="connsiteX9" fmla="*/ 19633 w 24967"/>
                    <a:gd name="connsiteY9" fmla="*/ 1443 h 39341"/>
                    <a:gd name="connsiteX10" fmla="*/ 8699 w 24967"/>
                    <a:gd name="connsiteY10" fmla="*/ -2006 h 39341"/>
                    <a:gd name="connsiteX11" fmla="*/ 3746 w 24967"/>
                    <a:gd name="connsiteY11" fmla="*/ -1592 h 39341"/>
                    <a:gd name="connsiteX12" fmla="*/ -1456 w 24967"/>
                    <a:gd name="connsiteY12" fmla="*/ -352 h 39341"/>
                    <a:gd name="connsiteX13" fmla="*/ -1456 w 24967"/>
                    <a:gd name="connsiteY13" fmla="*/ 4900 h 39341"/>
                    <a:gd name="connsiteX14" fmla="*/ 3349 w 24967"/>
                    <a:gd name="connsiteY14" fmla="*/ 3014 h 39341"/>
                    <a:gd name="connsiteX15" fmla="*/ 8592 w 24967"/>
                    <a:gd name="connsiteY15" fmla="*/ 2394 h 39341"/>
                    <a:gd name="connsiteX16" fmla="*/ 15671 w 24967"/>
                    <a:gd name="connsiteY16" fmla="*/ 4743 h 39341"/>
                    <a:gd name="connsiteX17" fmla="*/ 18285 w 24967"/>
                    <a:gd name="connsiteY17" fmla="*/ 11127 h 39341"/>
                    <a:gd name="connsiteX18" fmla="*/ 15671 w 24967"/>
                    <a:gd name="connsiteY18" fmla="*/ 17504 h 39341"/>
                    <a:gd name="connsiteX19" fmla="*/ 8592 w 24967"/>
                    <a:gd name="connsiteY19" fmla="*/ 19861 h 39341"/>
                    <a:gd name="connsiteX20" fmla="*/ 4416 w 24967"/>
                    <a:gd name="connsiteY20" fmla="*/ 19398 h 39341"/>
                    <a:gd name="connsiteX21" fmla="*/ 173 w 24967"/>
                    <a:gd name="connsiteY21" fmla="*/ 17950 h 39341"/>
                    <a:gd name="connsiteX22" fmla="*/ 173 w 24967"/>
                    <a:gd name="connsiteY22" fmla="*/ 37336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73" y="37336"/>
                      </a:moveTo>
                      <a:lnTo>
                        <a:pt x="20667" y="37336"/>
                      </a:lnTo>
                      <a:lnTo>
                        <a:pt x="20667" y="32936"/>
                      </a:lnTo>
                      <a:lnTo>
                        <a:pt x="4953" y="32936"/>
                      </a:lnTo>
                      <a:lnTo>
                        <a:pt x="4953" y="23483"/>
                      </a:lnTo>
                      <a:cubicBezTo>
                        <a:pt x="5708" y="23742"/>
                        <a:pt x="6464" y="23935"/>
                        <a:pt x="7219" y="24062"/>
                      </a:cubicBezTo>
                      <a:cubicBezTo>
                        <a:pt x="7980" y="24189"/>
                        <a:pt x="8741" y="24252"/>
                        <a:pt x="9502" y="24252"/>
                      </a:cubicBezTo>
                      <a:cubicBezTo>
                        <a:pt x="13808" y="24252"/>
                        <a:pt x="17218" y="23072"/>
                        <a:pt x="19732" y="20712"/>
                      </a:cubicBezTo>
                      <a:cubicBezTo>
                        <a:pt x="22252" y="18353"/>
                        <a:pt x="23511" y="15158"/>
                        <a:pt x="23511" y="11127"/>
                      </a:cubicBezTo>
                      <a:cubicBezTo>
                        <a:pt x="23511" y="6976"/>
                        <a:pt x="22219" y="3747"/>
                        <a:pt x="19633" y="1443"/>
                      </a:cubicBezTo>
                      <a:cubicBezTo>
                        <a:pt x="17047" y="-856"/>
                        <a:pt x="13402" y="-2006"/>
                        <a:pt x="8699" y="-2006"/>
                      </a:cubicBezTo>
                      <a:cubicBezTo>
                        <a:pt x="7079" y="-2006"/>
                        <a:pt x="5427" y="-1868"/>
                        <a:pt x="3746" y="-1592"/>
                      </a:cubicBezTo>
                      <a:cubicBezTo>
                        <a:pt x="2070" y="-1317"/>
                        <a:pt x="336" y="-903"/>
                        <a:pt x="-1456" y="-352"/>
                      </a:cubicBezTo>
                      <a:lnTo>
                        <a:pt x="-1456" y="4900"/>
                      </a:lnTo>
                      <a:cubicBezTo>
                        <a:pt x="93" y="4056"/>
                        <a:pt x="1695" y="3428"/>
                        <a:pt x="3349" y="3014"/>
                      </a:cubicBezTo>
                      <a:cubicBezTo>
                        <a:pt x="5003" y="2601"/>
                        <a:pt x="6750" y="2394"/>
                        <a:pt x="8592" y="2394"/>
                      </a:cubicBezTo>
                      <a:cubicBezTo>
                        <a:pt x="11575" y="2394"/>
                        <a:pt x="13935" y="3177"/>
                        <a:pt x="15671" y="4743"/>
                      </a:cubicBezTo>
                      <a:cubicBezTo>
                        <a:pt x="17414" y="6308"/>
                        <a:pt x="18285" y="8437"/>
                        <a:pt x="18285" y="11127"/>
                      </a:cubicBezTo>
                      <a:cubicBezTo>
                        <a:pt x="18285" y="13812"/>
                        <a:pt x="17414" y="15938"/>
                        <a:pt x="15671" y="17504"/>
                      </a:cubicBezTo>
                      <a:cubicBezTo>
                        <a:pt x="13935" y="19075"/>
                        <a:pt x="11575" y="19861"/>
                        <a:pt x="8592" y="19861"/>
                      </a:cubicBezTo>
                      <a:cubicBezTo>
                        <a:pt x="7197" y="19861"/>
                        <a:pt x="5805" y="19706"/>
                        <a:pt x="4416" y="19398"/>
                      </a:cubicBezTo>
                      <a:cubicBezTo>
                        <a:pt x="3032" y="19089"/>
                        <a:pt x="1617" y="18606"/>
                        <a:pt x="173" y="17950"/>
                      </a:cubicBezTo>
                      <a:lnTo>
                        <a:pt x="173" y="373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8" name="Freeform: Shape 817">
                  <a:extLst>
                    <a:ext uri="{FF2B5EF4-FFF2-40B4-BE49-F238E27FC236}">
                      <a16:creationId xmlns:a16="http://schemas.microsoft.com/office/drawing/2014/main" id="{1EA46747-4133-4C1B-AA58-50485DAB22A1}"/>
                    </a:ext>
                  </a:extLst>
                </p:cNvPr>
                <p:cNvSpPr/>
                <p:nvPr/>
              </p:nvSpPr>
              <p:spPr>
                <a:xfrm flipV="1">
                  <a:off x="7901412" y="2663123"/>
                  <a:ext cx="22974" cy="38588"/>
                </a:xfrm>
                <a:custGeom>
                  <a:avLst/>
                  <a:gdLst>
                    <a:gd name="connsiteX0" fmla="*/ -789 w 22974"/>
                    <a:gd name="connsiteY0" fmla="*/ 2340 h 38588"/>
                    <a:gd name="connsiteX1" fmla="*/ 7738 w 22974"/>
                    <a:gd name="connsiteY1" fmla="*/ 2340 h 38588"/>
                    <a:gd name="connsiteX2" fmla="*/ 7738 w 22974"/>
                    <a:gd name="connsiteY2" fmla="*/ 31782 h 38588"/>
                    <a:gd name="connsiteX3" fmla="*/ -1541 w 22974"/>
                    <a:gd name="connsiteY3" fmla="*/ 29921 h 38588"/>
                    <a:gd name="connsiteX4" fmla="*/ -1541 w 22974"/>
                    <a:gd name="connsiteY4" fmla="*/ 34677 h 38588"/>
                    <a:gd name="connsiteX5" fmla="*/ 7688 w 22974"/>
                    <a:gd name="connsiteY5" fmla="*/ 36538 h 38588"/>
                    <a:gd name="connsiteX6" fmla="*/ 12907 w 22974"/>
                    <a:gd name="connsiteY6" fmla="*/ 36538 h 38588"/>
                    <a:gd name="connsiteX7" fmla="*/ 12907 w 22974"/>
                    <a:gd name="connsiteY7" fmla="*/ 2340 h 38588"/>
                    <a:gd name="connsiteX8" fmla="*/ 21433 w 22974"/>
                    <a:gd name="connsiteY8" fmla="*/ 2340 h 38588"/>
                    <a:gd name="connsiteX9" fmla="*/ 21433 w 22974"/>
                    <a:gd name="connsiteY9" fmla="*/ -2051 h 38588"/>
                    <a:gd name="connsiteX10" fmla="*/ -789 w 22974"/>
                    <a:gd name="connsiteY10" fmla="*/ -2051 h 38588"/>
                    <a:gd name="connsiteX11" fmla="*/ -789 w 22974"/>
                    <a:gd name="connsiteY11" fmla="*/ 234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89" y="2340"/>
                      </a:moveTo>
                      <a:lnTo>
                        <a:pt x="7738" y="2340"/>
                      </a:lnTo>
                      <a:lnTo>
                        <a:pt x="7738" y="31782"/>
                      </a:lnTo>
                      <a:lnTo>
                        <a:pt x="-1541" y="29921"/>
                      </a:lnTo>
                      <a:lnTo>
                        <a:pt x="-1541" y="34677"/>
                      </a:lnTo>
                      <a:lnTo>
                        <a:pt x="7688" y="36538"/>
                      </a:lnTo>
                      <a:lnTo>
                        <a:pt x="12907" y="36538"/>
                      </a:lnTo>
                      <a:lnTo>
                        <a:pt x="12907" y="2340"/>
                      </a:lnTo>
                      <a:lnTo>
                        <a:pt x="21433" y="2340"/>
                      </a:lnTo>
                      <a:lnTo>
                        <a:pt x="21433" y="-2051"/>
                      </a:lnTo>
                      <a:lnTo>
                        <a:pt x="-789" y="-2051"/>
                      </a:lnTo>
                      <a:lnTo>
                        <a:pt x="-789" y="23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9" name="Freeform: Shape 818">
                  <a:extLst>
                    <a:ext uri="{FF2B5EF4-FFF2-40B4-BE49-F238E27FC236}">
                      <a16:creationId xmlns:a16="http://schemas.microsoft.com/office/drawing/2014/main" id="{CC692909-5768-45CC-9D33-1D148414C627}"/>
                    </a:ext>
                  </a:extLst>
                </p:cNvPr>
                <p:cNvSpPr/>
                <p:nvPr/>
              </p:nvSpPr>
              <p:spPr>
                <a:xfrm flipV="1">
                  <a:off x="7933359" y="2663123"/>
                  <a:ext cx="24967" cy="39341"/>
                </a:xfrm>
                <a:custGeom>
                  <a:avLst/>
                  <a:gdLst>
                    <a:gd name="connsiteX0" fmla="*/ 180 w 24967"/>
                    <a:gd name="connsiteY0" fmla="*/ 37336 h 39341"/>
                    <a:gd name="connsiteX1" fmla="*/ 20674 w 24967"/>
                    <a:gd name="connsiteY1" fmla="*/ 37336 h 39341"/>
                    <a:gd name="connsiteX2" fmla="*/ 20674 w 24967"/>
                    <a:gd name="connsiteY2" fmla="*/ 32936 h 39341"/>
                    <a:gd name="connsiteX3" fmla="*/ 4960 w 24967"/>
                    <a:gd name="connsiteY3" fmla="*/ 32936 h 39341"/>
                    <a:gd name="connsiteX4" fmla="*/ 4960 w 24967"/>
                    <a:gd name="connsiteY4" fmla="*/ 23483 h 39341"/>
                    <a:gd name="connsiteX5" fmla="*/ 7226 w 24967"/>
                    <a:gd name="connsiteY5" fmla="*/ 24062 h 39341"/>
                    <a:gd name="connsiteX6" fmla="*/ 9509 w 24967"/>
                    <a:gd name="connsiteY6" fmla="*/ 24252 h 39341"/>
                    <a:gd name="connsiteX7" fmla="*/ 19739 w 24967"/>
                    <a:gd name="connsiteY7" fmla="*/ 20712 h 39341"/>
                    <a:gd name="connsiteX8" fmla="*/ 23519 w 24967"/>
                    <a:gd name="connsiteY8" fmla="*/ 11127 h 39341"/>
                    <a:gd name="connsiteX9" fmla="*/ 19640 w 24967"/>
                    <a:gd name="connsiteY9" fmla="*/ 1443 h 39341"/>
                    <a:gd name="connsiteX10" fmla="*/ 8707 w 24967"/>
                    <a:gd name="connsiteY10" fmla="*/ -2006 h 39341"/>
                    <a:gd name="connsiteX11" fmla="*/ 3753 w 24967"/>
                    <a:gd name="connsiteY11" fmla="*/ -1592 h 39341"/>
                    <a:gd name="connsiteX12" fmla="*/ -1449 w 24967"/>
                    <a:gd name="connsiteY12" fmla="*/ -352 h 39341"/>
                    <a:gd name="connsiteX13" fmla="*/ -1449 w 24967"/>
                    <a:gd name="connsiteY13" fmla="*/ 4900 h 39341"/>
                    <a:gd name="connsiteX14" fmla="*/ 3356 w 24967"/>
                    <a:gd name="connsiteY14" fmla="*/ 3014 h 39341"/>
                    <a:gd name="connsiteX15" fmla="*/ 8599 w 24967"/>
                    <a:gd name="connsiteY15" fmla="*/ 2394 h 39341"/>
                    <a:gd name="connsiteX16" fmla="*/ 15678 w 24967"/>
                    <a:gd name="connsiteY16" fmla="*/ 4743 h 39341"/>
                    <a:gd name="connsiteX17" fmla="*/ 18292 w 24967"/>
                    <a:gd name="connsiteY17" fmla="*/ 11127 h 39341"/>
                    <a:gd name="connsiteX18" fmla="*/ 15678 w 24967"/>
                    <a:gd name="connsiteY18" fmla="*/ 17504 h 39341"/>
                    <a:gd name="connsiteX19" fmla="*/ 8599 w 24967"/>
                    <a:gd name="connsiteY19" fmla="*/ 19861 h 39341"/>
                    <a:gd name="connsiteX20" fmla="*/ 4423 w 24967"/>
                    <a:gd name="connsiteY20" fmla="*/ 19398 h 39341"/>
                    <a:gd name="connsiteX21" fmla="*/ 180 w 24967"/>
                    <a:gd name="connsiteY21" fmla="*/ 17950 h 39341"/>
                    <a:gd name="connsiteX22" fmla="*/ 180 w 24967"/>
                    <a:gd name="connsiteY22" fmla="*/ 37336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80" y="37336"/>
                      </a:moveTo>
                      <a:lnTo>
                        <a:pt x="20674" y="37336"/>
                      </a:lnTo>
                      <a:lnTo>
                        <a:pt x="20674" y="32936"/>
                      </a:lnTo>
                      <a:lnTo>
                        <a:pt x="4960" y="32936"/>
                      </a:lnTo>
                      <a:lnTo>
                        <a:pt x="4960" y="23483"/>
                      </a:lnTo>
                      <a:cubicBezTo>
                        <a:pt x="5715" y="23742"/>
                        <a:pt x="6471" y="23935"/>
                        <a:pt x="7226" y="24062"/>
                      </a:cubicBezTo>
                      <a:cubicBezTo>
                        <a:pt x="7987" y="24189"/>
                        <a:pt x="8748" y="24252"/>
                        <a:pt x="9509" y="24252"/>
                      </a:cubicBezTo>
                      <a:cubicBezTo>
                        <a:pt x="13815" y="24252"/>
                        <a:pt x="17225" y="23072"/>
                        <a:pt x="19739" y="20712"/>
                      </a:cubicBezTo>
                      <a:cubicBezTo>
                        <a:pt x="22259" y="18353"/>
                        <a:pt x="23519" y="15158"/>
                        <a:pt x="23519" y="11127"/>
                      </a:cubicBezTo>
                      <a:cubicBezTo>
                        <a:pt x="23519" y="6976"/>
                        <a:pt x="22226" y="3747"/>
                        <a:pt x="19640" y="1443"/>
                      </a:cubicBezTo>
                      <a:cubicBezTo>
                        <a:pt x="17054" y="-856"/>
                        <a:pt x="13410" y="-2006"/>
                        <a:pt x="8707" y="-2006"/>
                      </a:cubicBezTo>
                      <a:cubicBezTo>
                        <a:pt x="7086" y="-2006"/>
                        <a:pt x="5434" y="-1868"/>
                        <a:pt x="3753" y="-1592"/>
                      </a:cubicBezTo>
                      <a:cubicBezTo>
                        <a:pt x="2077" y="-1317"/>
                        <a:pt x="343" y="-903"/>
                        <a:pt x="-1449" y="-352"/>
                      </a:cubicBezTo>
                      <a:lnTo>
                        <a:pt x="-1449" y="4900"/>
                      </a:lnTo>
                      <a:cubicBezTo>
                        <a:pt x="100" y="4056"/>
                        <a:pt x="1702" y="3428"/>
                        <a:pt x="3356" y="3014"/>
                      </a:cubicBezTo>
                      <a:cubicBezTo>
                        <a:pt x="5010" y="2601"/>
                        <a:pt x="6758" y="2394"/>
                        <a:pt x="8599" y="2394"/>
                      </a:cubicBezTo>
                      <a:cubicBezTo>
                        <a:pt x="11582" y="2394"/>
                        <a:pt x="13942" y="3177"/>
                        <a:pt x="15678" y="4743"/>
                      </a:cubicBezTo>
                      <a:cubicBezTo>
                        <a:pt x="17421" y="6308"/>
                        <a:pt x="18292" y="8437"/>
                        <a:pt x="18292" y="11127"/>
                      </a:cubicBezTo>
                      <a:cubicBezTo>
                        <a:pt x="18292" y="13812"/>
                        <a:pt x="17421" y="15938"/>
                        <a:pt x="15678" y="17504"/>
                      </a:cubicBezTo>
                      <a:cubicBezTo>
                        <a:pt x="13942" y="19075"/>
                        <a:pt x="11582" y="19861"/>
                        <a:pt x="8599" y="19861"/>
                      </a:cubicBezTo>
                      <a:cubicBezTo>
                        <a:pt x="7204" y="19861"/>
                        <a:pt x="5812" y="19706"/>
                        <a:pt x="4423" y="19398"/>
                      </a:cubicBezTo>
                      <a:cubicBezTo>
                        <a:pt x="3039" y="19089"/>
                        <a:pt x="1624" y="18606"/>
                        <a:pt x="180" y="17950"/>
                      </a:cubicBezTo>
                      <a:lnTo>
                        <a:pt x="180" y="373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20" name="Freeform: Shape 819">
              <a:extLst>
                <a:ext uri="{FF2B5EF4-FFF2-40B4-BE49-F238E27FC236}">
                  <a16:creationId xmlns:a16="http://schemas.microsoft.com/office/drawing/2014/main" id="{64E55D58-715B-4660-8E08-B4186FF5FD85}"/>
                </a:ext>
              </a:extLst>
            </p:cNvPr>
            <p:cNvSpPr/>
            <p:nvPr/>
          </p:nvSpPr>
          <p:spPr>
            <a:xfrm>
              <a:off x="6096000" y="934402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21" name="Graphic 2">
              <a:extLst>
                <a:ext uri="{FF2B5EF4-FFF2-40B4-BE49-F238E27FC236}">
                  <a16:creationId xmlns:a16="http://schemas.microsoft.com/office/drawing/2014/main" id="{B29B9EC3-5E5F-4B3B-A82A-6E62AEB72C27}"/>
                </a:ext>
              </a:extLst>
            </p:cNvPr>
            <p:cNvGrpSpPr/>
            <p:nvPr/>
          </p:nvGrpSpPr>
          <p:grpSpPr>
            <a:xfrm>
              <a:off x="5764286" y="803270"/>
              <a:ext cx="663427" cy="262263"/>
              <a:chOff x="5764286" y="803270"/>
              <a:chExt cx="663427" cy="262263"/>
            </a:xfrm>
          </p:grpSpPr>
          <p:sp>
            <p:nvSpPr>
              <p:cNvPr id="822" name="Freeform: Shape 821">
                <a:extLst>
                  <a:ext uri="{FF2B5EF4-FFF2-40B4-BE49-F238E27FC236}">
                    <a16:creationId xmlns:a16="http://schemas.microsoft.com/office/drawing/2014/main" id="{3D665122-3CE3-48BF-89C8-7FB3372827CD}"/>
                  </a:ext>
                </a:extLst>
              </p:cNvPr>
              <p:cNvSpPr/>
              <p:nvPr/>
            </p:nvSpPr>
            <p:spPr>
              <a:xfrm>
                <a:off x="5764286" y="803270"/>
                <a:ext cx="663427" cy="262263"/>
              </a:xfrm>
              <a:custGeom>
                <a:avLst/>
                <a:gdLst>
                  <a:gd name="connsiteX0" fmla="*/ 15879 w 663427"/>
                  <a:gd name="connsiteY0" fmla="*/ 262263 h 262263"/>
                  <a:gd name="connsiteX1" fmla="*/ 647549 w 663427"/>
                  <a:gd name="connsiteY1" fmla="*/ 262263 h 262263"/>
                  <a:gd name="connsiteX2" fmla="*/ 663428 w 663427"/>
                  <a:gd name="connsiteY2" fmla="*/ 246384 h 262263"/>
                  <a:gd name="connsiteX3" fmla="*/ 663428 w 663427"/>
                  <a:gd name="connsiteY3" fmla="*/ 15879 h 262263"/>
                  <a:gd name="connsiteX4" fmla="*/ 647549 w 663427"/>
                  <a:gd name="connsiteY4" fmla="*/ 0 h 262263"/>
                  <a:gd name="connsiteX5" fmla="*/ 15879 w 663427"/>
                  <a:gd name="connsiteY5" fmla="*/ 0 h 262263"/>
                  <a:gd name="connsiteX6" fmla="*/ 0 w 663427"/>
                  <a:gd name="connsiteY6" fmla="*/ 15879 h 262263"/>
                  <a:gd name="connsiteX7" fmla="*/ 0 w 663427"/>
                  <a:gd name="connsiteY7" fmla="*/ 246384 h 262263"/>
                  <a:gd name="connsiteX8" fmla="*/ 15879 w 663427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3427" h="262263">
                    <a:moveTo>
                      <a:pt x="15879" y="262263"/>
                    </a:moveTo>
                    <a:lnTo>
                      <a:pt x="647549" y="262263"/>
                    </a:lnTo>
                    <a:cubicBezTo>
                      <a:pt x="658135" y="262263"/>
                      <a:pt x="663428" y="256970"/>
                      <a:pt x="663428" y="246384"/>
                    </a:cubicBezTo>
                    <a:lnTo>
                      <a:pt x="663428" y="15879"/>
                    </a:lnTo>
                    <a:cubicBezTo>
                      <a:pt x="663428" y="5293"/>
                      <a:pt x="658135" y="0"/>
                      <a:pt x="647549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3C4A2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23" name="Graphic 2">
                <a:extLst>
                  <a:ext uri="{FF2B5EF4-FFF2-40B4-BE49-F238E27FC236}">
                    <a16:creationId xmlns:a16="http://schemas.microsoft.com/office/drawing/2014/main" id="{687D4A73-FFC9-4638-8282-50571471D70A}"/>
                  </a:ext>
                </a:extLst>
              </p:cNvPr>
              <p:cNvGrpSpPr/>
              <p:nvPr/>
            </p:nvGrpSpPr>
            <p:grpSpPr>
              <a:xfrm>
                <a:off x="5976466" y="820084"/>
                <a:ext cx="234340" cy="40036"/>
                <a:chOff x="5976466" y="820084"/>
                <a:chExt cx="234340" cy="40036"/>
              </a:xfrm>
              <a:solidFill>
                <a:srgbClr val="000000"/>
              </a:solidFill>
            </p:grpSpPr>
            <p:sp>
              <p:nvSpPr>
                <p:cNvPr id="824" name="Freeform: Shape 823">
                  <a:extLst>
                    <a:ext uri="{FF2B5EF4-FFF2-40B4-BE49-F238E27FC236}">
                      <a16:creationId xmlns:a16="http://schemas.microsoft.com/office/drawing/2014/main" id="{E29BF974-7571-4E30-A86A-2B035A5029AF}"/>
                    </a:ext>
                  </a:extLst>
                </p:cNvPr>
                <p:cNvSpPr/>
                <p:nvPr/>
              </p:nvSpPr>
              <p:spPr>
                <a:xfrm flipV="1">
                  <a:off x="5976466" y="820778"/>
                  <a:ext cx="32543" cy="38588"/>
                </a:xfrm>
                <a:custGeom>
                  <a:avLst/>
                  <a:gdLst>
                    <a:gd name="connsiteX0" fmla="*/ -1605 w 32543"/>
                    <a:gd name="connsiteY0" fmla="*/ 36344 h 38588"/>
                    <a:gd name="connsiteX1" fmla="*/ 4010 w 32543"/>
                    <a:gd name="connsiteY1" fmla="*/ 36344 h 38588"/>
                    <a:gd name="connsiteX2" fmla="*/ 14704 w 32543"/>
                    <a:gd name="connsiteY2" fmla="*/ 20474 h 38588"/>
                    <a:gd name="connsiteX3" fmla="*/ 25331 w 32543"/>
                    <a:gd name="connsiteY3" fmla="*/ 36344 h 38588"/>
                    <a:gd name="connsiteX4" fmla="*/ 30938 w 32543"/>
                    <a:gd name="connsiteY4" fmla="*/ 36344 h 38588"/>
                    <a:gd name="connsiteX5" fmla="*/ 17292 w 32543"/>
                    <a:gd name="connsiteY5" fmla="*/ 16132 h 38588"/>
                    <a:gd name="connsiteX6" fmla="*/ 17292 w 32543"/>
                    <a:gd name="connsiteY6" fmla="*/ -2245 h 38588"/>
                    <a:gd name="connsiteX7" fmla="*/ 12049 w 32543"/>
                    <a:gd name="connsiteY7" fmla="*/ -2245 h 38588"/>
                    <a:gd name="connsiteX8" fmla="*/ 12049 w 32543"/>
                    <a:gd name="connsiteY8" fmla="*/ 16132 h 38588"/>
                    <a:gd name="connsiteX9" fmla="*/ -1605 w 32543"/>
                    <a:gd name="connsiteY9" fmla="*/ 3634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543" h="38588">
                      <a:moveTo>
                        <a:pt x="-1605" y="36344"/>
                      </a:moveTo>
                      <a:lnTo>
                        <a:pt x="4010" y="36344"/>
                      </a:lnTo>
                      <a:lnTo>
                        <a:pt x="14704" y="20474"/>
                      </a:lnTo>
                      <a:lnTo>
                        <a:pt x="25331" y="36344"/>
                      </a:lnTo>
                      <a:lnTo>
                        <a:pt x="30938" y="36344"/>
                      </a:lnTo>
                      <a:lnTo>
                        <a:pt x="17292" y="16132"/>
                      </a:lnTo>
                      <a:lnTo>
                        <a:pt x="17292" y="-2245"/>
                      </a:lnTo>
                      <a:lnTo>
                        <a:pt x="12049" y="-2245"/>
                      </a:lnTo>
                      <a:lnTo>
                        <a:pt x="12049" y="16132"/>
                      </a:lnTo>
                      <a:lnTo>
                        <a:pt x="-1605" y="363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5" name="Freeform: Shape 824">
                  <a:extLst>
                    <a:ext uri="{FF2B5EF4-FFF2-40B4-BE49-F238E27FC236}">
                      <a16:creationId xmlns:a16="http://schemas.microsoft.com/office/drawing/2014/main" id="{35F37CC1-C604-4F2D-8E60-BD6689E115A0}"/>
                    </a:ext>
                  </a:extLst>
                </p:cNvPr>
                <p:cNvSpPr/>
                <p:nvPr/>
              </p:nvSpPr>
              <p:spPr>
                <a:xfrm flipV="1">
                  <a:off x="6008905" y="8593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6" name="Freeform: Shape 825">
                  <a:extLst>
                    <a:ext uri="{FF2B5EF4-FFF2-40B4-BE49-F238E27FC236}">
                      <a16:creationId xmlns:a16="http://schemas.microsoft.com/office/drawing/2014/main" id="{8BD65DB3-D6FC-4E52-A182-F9AAC4592787}"/>
                    </a:ext>
                  </a:extLst>
                </p:cNvPr>
                <p:cNvSpPr/>
                <p:nvPr/>
              </p:nvSpPr>
              <p:spPr>
                <a:xfrm flipV="1">
                  <a:off x="6031337" y="828610"/>
                  <a:ext cx="33130" cy="28325"/>
                </a:xfrm>
                <a:custGeom>
                  <a:avLst/>
                  <a:gdLst>
                    <a:gd name="connsiteX0" fmla="*/ 30804 w 33130"/>
                    <a:gd name="connsiteY0" fmla="*/ 21702 h 28325"/>
                    <a:gd name="connsiteX1" fmla="*/ 4133 w 33130"/>
                    <a:gd name="connsiteY1" fmla="*/ 12216 h 28325"/>
                    <a:gd name="connsiteX2" fmla="*/ 30804 w 33130"/>
                    <a:gd name="connsiteY2" fmla="*/ 2788 h 28325"/>
                    <a:gd name="connsiteX3" fmla="*/ 30804 w 33130"/>
                    <a:gd name="connsiteY3" fmla="*/ -1918 h 28325"/>
                    <a:gd name="connsiteX4" fmla="*/ -2326 w 33130"/>
                    <a:gd name="connsiteY4" fmla="*/ 10099 h 28325"/>
                    <a:gd name="connsiteX5" fmla="*/ -2326 w 33130"/>
                    <a:gd name="connsiteY5" fmla="*/ 14391 h 28325"/>
                    <a:gd name="connsiteX6" fmla="*/ 30804 w 33130"/>
                    <a:gd name="connsiteY6" fmla="*/ 26408 h 28325"/>
                    <a:gd name="connsiteX7" fmla="*/ 30804 w 33130"/>
                    <a:gd name="connsiteY7" fmla="*/ 21702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804" y="21702"/>
                      </a:moveTo>
                      <a:lnTo>
                        <a:pt x="4133" y="12216"/>
                      </a:lnTo>
                      <a:lnTo>
                        <a:pt x="30804" y="2788"/>
                      </a:lnTo>
                      <a:lnTo>
                        <a:pt x="30804" y="-1918"/>
                      </a:lnTo>
                      <a:lnTo>
                        <a:pt x="-2326" y="10099"/>
                      </a:lnTo>
                      <a:lnTo>
                        <a:pt x="-2326" y="14391"/>
                      </a:lnTo>
                      <a:lnTo>
                        <a:pt x="30804" y="26408"/>
                      </a:lnTo>
                      <a:lnTo>
                        <a:pt x="30804" y="217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7" name="Freeform: Shape 826">
                  <a:extLst>
                    <a:ext uri="{FF2B5EF4-FFF2-40B4-BE49-F238E27FC236}">
                      <a16:creationId xmlns:a16="http://schemas.microsoft.com/office/drawing/2014/main" id="{E9840B92-362E-4FB7-9E0A-E869ED000AE4}"/>
                    </a:ext>
                  </a:extLst>
                </p:cNvPr>
                <p:cNvSpPr/>
                <p:nvPr/>
              </p:nvSpPr>
              <p:spPr>
                <a:xfrm flipV="1">
                  <a:off x="6075686" y="835334"/>
                  <a:ext cx="33130" cy="14936"/>
                </a:xfrm>
                <a:custGeom>
                  <a:avLst/>
                  <a:gdLst>
                    <a:gd name="connsiteX0" fmla="*/ -2321 w 33130"/>
                    <a:gd name="connsiteY0" fmla="*/ 13022 h 14936"/>
                    <a:gd name="connsiteX1" fmla="*/ 30809 w 33130"/>
                    <a:gd name="connsiteY1" fmla="*/ 13022 h 14936"/>
                    <a:gd name="connsiteX2" fmla="*/ 30809 w 33130"/>
                    <a:gd name="connsiteY2" fmla="*/ 8680 h 14936"/>
                    <a:gd name="connsiteX3" fmla="*/ -2321 w 33130"/>
                    <a:gd name="connsiteY3" fmla="*/ 8680 h 14936"/>
                    <a:gd name="connsiteX4" fmla="*/ -2321 w 33130"/>
                    <a:gd name="connsiteY4" fmla="*/ 13022 h 14936"/>
                    <a:gd name="connsiteX5" fmla="*/ -2321 w 33130"/>
                    <a:gd name="connsiteY5" fmla="*/ 2477 h 14936"/>
                    <a:gd name="connsiteX6" fmla="*/ 30809 w 33130"/>
                    <a:gd name="connsiteY6" fmla="*/ 2477 h 14936"/>
                    <a:gd name="connsiteX7" fmla="*/ 30809 w 33130"/>
                    <a:gd name="connsiteY7" fmla="*/ -1915 h 14936"/>
                    <a:gd name="connsiteX8" fmla="*/ -2321 w 33130"/>
                    <a:gd name="connsiteY8" fmla="*/ -1915 h 14936"/>
                    <a:gd name="connsiteX9" fmla="*/ -2321 w 33130"/>
                    <a:gd name="connsiteY9" fmla="*/ 2477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21" y="13022"/>
                      </a:moveTo>
                      <a:lnTo>
                        <a:pt x="30809" y="13022"/>
                      </a:lnTo>
                      <a:lnTo>
                        <a:pt x="30809" y="8680"/>
                      </a:lnTo>
                      <a:lnTo>
                        <a:pt x="-2321" y="8680"/>
                      </a:lnTo>
                      <a:lnTo>
                        <a:pt x="-2321" y="13022"/>
                      </a:lnTo>
                      <a:close/>
                      <a:moveTo>
                        <a:pt x="-2321" y="2477"/>
                      </a:moveTo>
                      <a:lnTo>
                        <a:pt x="30809" y="2477"/>
                      </a:lnTo>
                      <a:lnTo>
                        <a:pt x="30809" y="-1915"/>
                      </a:lnTo>
                      <a:lnTo>
                        <a:pt x="-2321" y="-1915"/>
                      </a:lnTo>
                      <a:lnTo>
                        <a:pt x="-2321" y="24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8" name="Freeform: Shape 827">
                  <a:extLst>
                    <a:ext uri="{FF2B5EF4-FFF2-40B4-BE49-F238E27FC236}">
                      <a16:creationId xmlns:a16="http://schemas.microsoft.com/office/drawing/2014/main" id="{112AA7DF-8B4E-4A0C-9FF7-039F75A295E6}"/>
                    </a:ext>
                  </a:extLst>
                </p:cNvPr>
                <p:cNvSpPr/>
                <p:nvPr/>
              </p:nvSpPr>
              <p:spPr>
                <a:xfrm flipV="1">
                  <a:off x="6114428" y="8593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9" name="Freeform: Shape 828">
                  <a:extLst>
                    <a:ext uri="{FF2B5EF4-FFF2-40B4-BE49-F238E27FC236}">
                      <a16:creationId xmlns:a16="http://schemas.microsoft.com/office/drawing/2014/main" id="{A83BA908-CDA1-416C-A55D-16B2D1A7FF51}"/>
                    </a:ext>
                  </a:extLst>
                </p:cNvPr>
                <p:cNvSpPr/>
                <p:nvPr/>
              </p:nvSpPr>
              <p:spPr>
                <a:xfrm flipV="1">
                  <a:off x="6134950" y="820084"/>
                  <a:ext cx="26646" cy="40036"/>
                </a:xfrm>
                <a:custGeom>
                  <a:avLst/>
                  <a:gdLst>
                    <a:gd name="connsiteX0" fmla="*/ 12086 w 26646"/>
                    <a:gd name="connsiteY0" fmla="*/ 19882 h 40036"/>
                    <a:gd name="connsiteX1" fmla="*/ 6512 w 26646"/>
                    <a:gd name="connsiteY1" fmla="*/ 17475 h 40036"/>
                    <a:gd name="connsiteX2" fmla="*/ 4461 w 26646"/>
                    <a:gd name="connsiteY2" fmla="*/ 10892 h 40036"/>
                    <a:gd name="connsiteX3" fmla="*/ 6512 w 26646"/>
                    <a:gd name="connsiteY3" fmla="*/ 4309 h 40036"/>
                    <a:gd name="connsiteX4" fmla="*/ 12086 w 26646"/>
                    <a:gd name="connsiteY4" fmla="*/ 1894 h 40036"/>
                    <a:gd name="connsiteX5" fmla="*/ 17652 w 26646"/>
                    <a:gd name="connsiteY5" fmla="*/ 4309 h 40036"/>
                    <a:gd name="connsiteX6" fmla="*/ 19703 w 26646"/>
                    <a:gd name="connsiteY6" fmla="*/ 10892 h 40036"/>
                    <a:gd name="connsiteX7" fmla="*/ 17652 w 26646"/>
                    <a:gd name="connsiteY7" fmla="*/ 17475 h 40036"/>
                    <a:gd name="connsiteX8" fmla="*/ 12086 w 26646"/>
                    <a:gd name="connsiteY8" fmla="*/ 19882 h 40036"/>
                    <a:gd name="connsiteX9" fmla="*/ 22448 w 26646"/>
                    <a:gd name="connsiteY9" fmla="*/ 36248 h 40036"/>
                    <a:gd name="connsiteX10" fmla="*/ 22448 w 26646"/>
                    <a:gd name="connsiteY10" fmla="*/ 31493 h 40036"/>
                    <a:gd name="connsiteX11" fmla="*/ 18479 w 26646"/>
                    <a:gd name="connsiteY11" fmla="*/ 32907 h 40036"/>
                    <a:gd name="connsiteX12" fmla="*/ 14509 w 26646"/>
                    <a:gd name="connsiteY12" fmla="*/ 33403 h 40036"/>
                    <a:gd name="connsiteX13" fmla="*/ 6611 w 26646"/>
                    <a:gd name="connsiteY13" fmla="*/ 29913 h 40036"/>
                    <a:gd name="connsiteX14" fmla="*/ 3501 w 26646"/>
                    <a:gd name="connsiteY14" fmla="*/ 19369 h 40036"/>
                    <a:gd name="connsiteX15" fmla="*/ 7322 w 26646"/>
                    <a:gd name="connsiteY15" fmla="*/ 22817 h 40036"/>
                    <a:gd name="connsiteX16" fmla="*/ 12392 w 26646"/>
                    <a:gd name="connsiteY16" fmla="*/ 24017 h 40036"/>
                    <a:gd name="connsiteX17" fmla="*/ 21580 w 26646"/>
                    <a:gd name="connsiteY17" fmla="*/ 20485 h 40036"/>
                    <a:gd name="connsiteX18" fmla="*/ 24954 w 26646"/>
                    <a:gd name="connsiteY18" fmla="*/ 10892 h 40036"/>
                    <a:gd name="connsiteX19" fmla="*/ 21439 w 26646"/>
                    <a:gd name="connsiteY19" fmla="*/ 1348 h 40036"/>
                    <a:gd name="connsiteX20" fmla="*/ 12086 w 26646"/>
                    <a:gd name="connsiteY20" fmla="*/ -2241 h 40036"/>
                    <a:gd name="connsiteX21" fmla="*/ 1847 w 26646"/>
                    <a:gd name="connsiteY21" fmla="*/ 2886 h 40036"/>
                    <a:gd name="connsiteX22" fmla="*/ -1693 w 26646"/>
                    <a:gd name="connsiteY22" fmla="*/ 17764 h 40036"/>
                    <a:gd name="connsiteX23" fmla="*/ 2649 w 26646"/>
                    <a:gd name="connsiteY23" fmla="*/ 32353 h 40036"/>
                    <a:gd name="connsiteX24" fmla="*/ 14302 w 26646"/>
                    <a:gd name="connsiteY24" fmla="*/ 37795 h 40036"/>
                    <a:gd name="connsiteX25" fmla="*/ 18272 w 26646"/>
                    <a:gd name="connsiteY25" fmla="*/ 37406 h 40036"/>
                    <a:gd name="connsiteX26" fmla="*/ 22448 w 26646"/>
                    <a:gd name="connsiteY26" fmla="*/ 3624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086" y="19882"/>
                      </a:moveTo>
                      <a:cubicBezTo>
                        <a:pt x="9742" y="19882"/>
                        <a:pt x="7884" y="19079"/>
                        <a:pt x="6512" y="17475"/>
                      </a:cubicBezTo>
                      <a:cubicBezTo>
                        <a:pt x="5144" y="15876"/>
                        <a:pt x="4461" y="13682"/>
                        <a:pt x="4461" y="10892"/>
                      </a:cubicBezTo>
                      <a:cubicBezTo>
                        <a:pt x="4461" y="8119"/>
                        <a:pt x="5144" y="5924"/>
                        <a:pt x="6512" y="4309"/>
                      </a:cubicBezTo>
                      <a:cubicBezTo>
                        <a:pt x="7884" y="2699"/>
                        <a:pt x="9742" y="1894"/>
                        <a:pt x="12086" y="1894"/>
                      </a:cubicBezTo>
                      <a:cubicBezTo>
                        <a:pt x="14429" y="1894"/>
                        <a:pt x="16284" y="2699"/>
                        <a:pt x="17652" y="4309"/>
                      </a:cubicBezTo>
                      <a:cubicBezTo>
                        <a:pt x="19019" y="5924"/>
                        <a:pt x="19703" y="8119"/>
                        <a:pt x="19703" y="10892"/>
                      </a:cubicBezTo>
                      <a:cubicBezTo>
                        <a:pt x="19703" y="13682"/>
                        <a:pt x="19019" y="15876"/>
                        <a:pt x="17652" y="17475"/>
                      </a:cubicBezTo>
                      <a:cubicBezTo>
                        <a:pt x="16284" y="19079"/>
                        <a:pt x="14429" y="19882"/>
                        <a:pt x="12086" y="19882"/>
                      </a:cubicBezTo>
                      <a:close/>
                      <a:moveTo>
                        <a:pt x="22448" y="36248"/>
                      </a:moveTo>
                      <a:lnTo>
                        <a:pt x="22448" y="31493"/>
                      </a:lnTo>
                      <a:cubicBezTo>
                        <a:pt x="21136" y="32110"/>
                        <a:pt x="19813" y="32582"/>
                        <a:pt x="18479" y="32907"/>
                      </a:cubicBezTo>
                      <a:cubicBezTo>
                        <a:pt x="17144" y="33238"/>
                        <a:pt x="15821" y="33403"/>
                        <a:pt x="14509" y="33403"/>
                      </a:cubicBezTo>
                      <a:cubicBezTo>
                        <a:pt x="11063" y="33403"/>
                        <a:pt x="8430" y="32240"/>
                        <a:pt x="6611" y="29913"/>
                      </a:cubicBezTo>
                      <a:cubicBezTo>
                        <a:pt x="4797" y="27587"/>
                        <a:pt x="3760" y="24072"/>
                        <a:pt x="3501" y="19369"/>
                      </a:cubicBezTo>
                      <a:cubicBezTo>
                        <a:pt x="4516" y="20868"/>
                        <a:pt x="5789" y="22018"/>
                        <a:pt x="7322" y="22817"/>
                      </a:cubicBezTo>
                      <a:cubicBezTo>
                        <a:pt x="8860" y="23617"/>
                        <a:pt x="10550" y="24017"/>
                        <a:pt x="12392" y="24017"/>
                      </a:cubicBezTo>
                      <a:cubicBezTo>
                        <a:pt x="16268" y="24017"/>
                        <a:pt x="19330" y="22840"/>
                        <a:pt x="21580" y="20485"/>
                      </a:cubicBezTo>
                      <a:cubicBezTo>
                        <a:pt x="23829" y="18137"/>
                        <a:pt x="24954" y="14939"/>
                        <a:pt x="24954" y="10892"/>
                      </a:cubicBezTo>
                      <a:cubicBezTo>
                        <a:pt x="24954" y="6928"/>
                        <a:pt x="23783" y="3746"/>
                        <a:pt x="21439" y="1348"/>
                      </a:cubicBezTo>
                      <a:cubicBezTo>
                        <a:pt x="19096" y="-1045"/>
                        <a:pt x="15978" y="-2241"/>
                        <a:pt x="12086" y="-2241"/>
                      </a:cubicBezTo>
                      <a:cubicBezTo>
                        <a:pt x="7620" y="-2241"/>
                        <a:pt x="4207" y="-532"/>
                        <a:pt x="1847" y="2886"/>
                      </a:cubicBezTo>
                      <a:cubicBezTo>
                        <a:pt x="-513" y="6310"/>
                        <a:pt x="-1693" y="11269"/>
                        <a:pt x="-1693" y="17764"/>
                      </a:cubicBezTo>
                      <a:cubicBezTo>
                        <a:pt x="-1693" y="23862"/>
                        <a:pt x="-245" y="28725"/>
                        <a:pt x="2649" y="32353"/>
                      </a:cubicBezTo>
                      <a:cubicBezTo>
                        <a:pt x="5544" y="35981"/>
                        <a:pt x="9428" y="37795"/>
                        <a:pt x="14302" y="37795"/>
                      </a:cubicBezTo>
                      <a:cubicBezTo>
                        <a:pt x="15614" y="37795"/>
                        <a:pt x="16938" y="37665"/>
                        <a:pt x="18272" y="37406"/>
                      </a:cubicBezTo>
                      <a:cubicBezTo>
                        <a:pt x="19606" y="37147"/>
                        <a:pt x="20998" y="36761"/>
                        <a:pt x="22448" y="3624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0" name="Freeform: Shape 829">
                  <a:extLst>
                    <a:ext uri="{FF2B5EF4-FFF2-40B4-BE49-F238E27FC236}">
                      <a16:creationId xmlns:a16="http://schemas.microsoft.com/office/drawing/2014/main" id="{B2579106-EE8D-4F24-9E75-7E5CB200C2D6}"/>
                    </a:ext>
                  </a:extLst>
                </p:cNvPr>
                <p:cNvSpPr/>
                <p:nvPr/>
              </p:nvSpPr>
              <p:spPr>
                <a:xfrm flipV="1">
                  <a:off x="6170585" y="852801"/>
                  <a:ext cx="5458" cy="6566"/>
                </a:xfrm>
                <a:custGeom>
                  <a:avLst/>
                  <a:gdLst>
                    <a:gd name="connsiteX0" fmla="*/ -646 w 5458"/>
                    <a:gd name="connsiteY0" fmla="*/ 6259 h 6566"/>
                    <a:gd name="connsiteX1" fmla="*/ 4812 w 5458"/>
                    <a:gd name="connsiteY1" fmla="*/ 6259 h 6566"/>
                    <a:gd name="connsiteX2" fmla="*/ 4812 w 5458"/>
                    <a:gd name="connsiteY2" fmla="*/ -307 h 6566"/>
                    <a:gd name="connsiteX3" fmla="*/ -646 w 5458"/>
                    <a:gd name="connsiteY3" fmla="*/ -307 h 6566"/>
                    <a:gd name="connsiteX4" fmla="*/ -646 w 5458"/>
                    <a:gd name="connsiteY4" fmla="*/ 625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46" y="6259"/>
                      </a:moveTo>
                      <a:lnTo>
                        <a:pt x="4812" y="6259"/>
                      </a:lnTo>
                      <a:lnTo>
                        <a:pt x="4812" y="-307"/>
                      </a:lnTo>
                      <a:lnTo>
                        <a:pt x="-646" y="-307"/>
                      </a:lnTo>
                      <a:lnTo>
                        <a:pt x="-646" y="62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1" name="Freeform: Shape 830">
                  <a:extLst>
                    <a:ext uri="{FF2B5EF4-FFF2-40B4-BE49-F238E27FC236}">
                      <a16:creationId xmlns:a16="http://schemas.microsoft.com/office/drawing/2014/main" id="{FB0FE7AD-4379-4533-8A94-89D4E29759CD}"/>
                    </a:ext>
                  </a:extLst>
                </p:cNvPr>
                <p:cNvSpPr/>
                <p:nvPr/>
              </p:nvSpPr>
              <p:spPr>
                <a:xfrm flipV="1">
                  <a:off x="6185838" y="820778"/>
                  <a:ext cx="24967" cy="39341"/>
                </a:xfrm>
                <a:custGeom>
                  <a:avLst/>
                  <a:gdLst>
                    <a:gd name="connsiteX0" fmla="*/ -4 w 24967"/>
                    <a:gd name="connsiteY0" fmla="*/ 37142 h 39341"/>
                    <a:gd name="connsiteX1" fmla="*/ 20490 w 24967"/>
                    <a:gd name="connsiteY1" fmla="*/ 37142 h 39341"/>
                    <a:gd name="connsiteX2" fmla="*/ 20490 w 24967"/>
                    <a:gd name="connsiteY2" fmla="*/ 32742 h 39341"/>
                    <a:gd name="connsiteX3" fmla="*/ 4777 w 24967"/>
                    <a:gd name="connsiteY3" fmla="*/ 32742 h 39341"/>
                    <a:gd name="connsiteX4" fmla="*/ 4777 w 24967"/>
                    <a:gd name="connsiteY4" fmla="*/ 23290 h 39341"/>
                    <a:gd name="connsiteX5" fmla="*/ 7043 w 24967"/>
                    <a:gd name="connsiteY5" fmla="*/ 23869 h 39341"/>
                    <a:gd name="connsiteX6" fmla="*/ 9325 w 24967"/>
                    <a:gd name="connsiteY6" fmla="*/ 24059 h 39341"/>
                    <a:gd name="connsiteX7" fmla="*/ 19556 w 24967"/>
                    <a:gd name="connsiteY7" fmla="*/ 20519 h 39341"/>
                    <a:gd name="connsiteX8" fmla="*/ 23335 w 24967"/>
                    <a:gd name="connsiteY8" fmla="*/ 10934 h 39341"/>
                    <a:gd name="connsiteX9" fmla="*/ 19456 w 24967"/>
                    <a:gd name="connsiteY9" fmla="*/ 1249 h 39341"/>
                    <a:gd name="connsiteX10" fmla="*/ 8523 w 24967"/>
                    <a:gd name="connsiteY10" fmla="*/ -2199 h 39341"/>
                    <a:gd name="connsiteX11" fmla="*/ 3569 w 24967"/>
                    <a:gd name="connsiteY11" fmla="*/ -1786 h 39341"/>
                    <a:gd name="connsiteX12" fmla="*/ -1633 w 24967"/>
                    <a:gd name="connsiteY12" fmla="*/ -545 h 39341"/>
                    <a:gd name="connsiteX13" fmla="*/ -1633 w 24967"/>
                    <a:gd name="connsiteY13" fmla="*/ 4706 h 39341"/>
                    <a:gd name="connsiteX14" fmla="*/ 3172 w 24967"/>
                    <a:gd name="connsiteY14" fmla="*/ 2821 h 39341"/>
                    <a:gd name="connsiteX15" fmla="*/ 8416 w 24967"/>
                    <a:gd name="connsiteY15" fmla="*/ 2200 h 39341"/>
                    <a:gd name="connsiteX16" fmla="*/ 15495 w 24967"/>
                    <a:gd name="connsiteY16" fmla="*/ 4549 h 39341"/>
                    <a:gd name="connsiteX17" fmla="*/ 18108 w 24967"/>
                    <a:gd name="connsiteY17" fmla="*/ 10934 h 39341"/>
                    <a:gd name="connsiteX18" fmla="*/ 15495 w 24967"/>
                    <a:gd name="connsiteY18" fmla="*/ 17310 h 39341"/>
                    <a:gd name="connsiteX19" fmla="*/ 8416 w 24967"/>
                    <a:gd name="connsiteY19" fmla="*/ 19667 h 39341"/>
                    <a:gd name="connsiteX20" fmla="*/ 4239 w 24967"/>
                    <a:gd name="connsiteY20" fmla="*/ 19204 h 39341"/>
                    <a:gd name="connsiteX21" fmla="*/ -4 w 24967"/>
                    <a:gd name="connsiteY21" fmla="*/ 17757 h 39341"/>
                    <a:gd name="connsiteX22" fmla="*/ -4 w 24967"/>
                    <a:gd name="connsiteY22" fmla="*/ 37142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4" y="37142"/>
                      </a:moveTo>
                      <a:lnTo>
                        <a:pt x="20490" y="37142"/>
                      </a:lnTo>
                      <a:lnTo>
                        <a:pt x="20490" y="32742"/>
                      </a:lnTo>
                      <a:lnTo>
                        <a:pt x="4777" y="32742"/>
                      </a:lnTo>
                      <a:lnTo>
                        <a:pt x="4777" y="23290"/>
                      </a:lnTo>
                      <a:cubicBezTo>
                        <a:pt x="5532" y="23549"/>
                        <a:pt x="6287" y="23742"/>
                        <a:pt x="7043" y="23869"/>
                      </a:cubicBezTo>
                      <a:cubicBezTo>
                        <a:pt x="7804" y="23995"/>
                        <a:pt x="8564" y="24059"/>
                        <a:pt x="9325" y="24059"/>
                      </a:cubicBezTo>
                      <a:cubicBezTo>
                        <a:pt x="13631" y="24059"/>
                        <a:pt x="17041" y="22879"/>
                        <a:pt x="19556" y="20519"/>
                      </a:cubicBezTo>
                      <a:cubicBezTo>
                        <a:pt x="22075" y="18159"/>
                        <a:pt x="23335" y="14964"/>
                        <a:pt x="23335" y="10934"/>
                      </a:cubicBezTo>
                      <a:cubicBezTo>
                        <a:pt x="23335" y="6782"/>
                        <a:pt x="22042" y="3554"/>
                        <a:pt x="19456" y="1249"/>
                      </a:cubicBezTo>
                      <a:cubicBezTo>
                        <a:pt x="16871" y="-1050"/>
                        <a:pt x="13226" y="-2199"/>
                        <a:pt x="8523" y="-2199"/>
                      </a:cubicBezTo>
                      <a:cubicBezTo>
                        <a:pt x="6902" y="-2199"/>
                        <a:pt x="5251" y="-2061"/>
                        <a:pt x="3569" y="-1786"/>
                      </a:cubicBezTo>
                      <a:cubicBezTo>
                        <a:pt x="1893" y="-1510"/>
                        <a:pt x="159" y="-1097"/>
                        <a:pt x="-1633" y="-545"/>
                      </a:cubicBezTo>
                      <a:lnTo>
                        <a:pt x="-1633" y="4706"/>
                      </a:lnTo>
                      <a:cubicBezTo>
                        <a:pt x="-83" y="3863"/>
                        <a:pt x="1518" y="3234"/>
                        <a:pt x="3172" y="2821"/>
                      </a:cubicBezTo>
                      <a:cubicBezTo>
                        <a:pt x="4826" y="2407"/>
                        <a:pt x="6574" y="2200"/>
                        <a:pt x="8416" y="2200"/>
                      </a:cubicBezTo>
                      <a:cubicBezTo>
                        <a:pt x="11398" y="2200"/>
                        <a:pt x="13758" y="2983"/>
                        <a:pt x="15495" y="4549"/>
                      </a:cubicBezTo>
                      <a:cubicBezTo>
                        <a:pt x="17237" y="6115"/>
                        <a:pt x="18108" y="8243"/>
                        <a:pt x="18108" y="10934"/>
                      </a:cubicBezTo>
                      <a:cubicBezTo>
                        <a:pt x="18108" y="13619"/>
                        <a:pt x="17237" y="15744"/>
                        <a:pt x="15495" y="17310"/>
                      </a:cubicBezTo>
                      <a:cubicBezTo>
                        <a:pt x="13758" y="18882"/>
                        <a:pt x="11398" y="19667"/>
                        <a:pt x="8416" y="19667"/>
                      </a:cubicBezTo>
                      <a:cubicBezTo>
                        <a:pt x="7021" y="19667"/>
                        <a:pt x="5629" y="19513"/>
                        <a:pt x="4239" y="19204"/>
                      </a:cubicBezTo>
                      <a:cubicBezTo>
                        <a:pt x="2855" y="18895"/>
                        <a:pt x="1441" y="18413"/>
                        <a:pt x="-4" y="17757"/>
                      </a:cubicBezTo>
                      <a:lnTo>
                        <a:pt x="-4" y="371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32" name="Graphic 2">
                <a:extLst>
                  <a:ext uri="{FF2B5EF4-FFF2-40B4-BE49-F238E27FC236}">
                    <a16:creationId xmlns:a16="http://schemas.microsoft.com/office/drawing/2014/main" id="{C9CEAB31-7D19-4742-93AD-FA5E4BF5C9E6}"/>
                  </a:ext>
                </a:extLst>
              </p:cNvPr>
              <p:cNvGrpSpPr/>
              <p:nvPr/>
            </p:nvGrpSpPr>
            <p:grpSpPr>
              <a:xfrm>
                <a:off x="5783034" y="878418"/>
                <a:ext cx="624172" cy="52697"/>
                <a:chOff x="5783034" y="878418"/>
                <a:chExt cx="624172" cy="52697"/>
              </a:xfrm>
              <a:solidFill>
                <a:srgbClr val="000000"/>
              </a:solidFill>
            </p:grpSpPr>
            <p:sp>
              <p:nvSpPr>
                <p:cNvPr id="833" name="Freeform: Shape 832">
                  <a:extLst>
                    <a:ext uri="{FF2B5EF4-FFF2-40B4-BE49-F238E27FC236}">
                      <a16:creationId xmlns:a16="http://schemas.microsoft.com/office/drawing/2014/main" id="{2E2175CE-B817-4FE6-87C7-ABFD76A8480E}"/>
                    </a:ext>
                  </a:extLst>
                </p:cNvPr>
                <p:cNvSpPr/>
                <p:nvPr/>
              </p:nvSpPr>
              <p:spPr>
                <a:xfrm flipV="1">
                  <a:off x="5783034" y="888996"/>
                  <a:ext cx="22122" cy="30393"/>
                </a:xfrm>
                <a:custGeom>
                  <a:avLst/>
                  <a:gdLst>
                    <a:gd name="connsiteX0" fmla="*/ 19212 w 22122"/>
                    <a:gd name="connsiteY0" fmla="*/ 27195 h 30393"/>
                    <a:gd name="connsiteX1" fmla="*/ 19212 w 22122"/>
                    <a:gd name="connsiteY1" fmla="*/ 22696 h 30393"/>
                    <a:gd name="connsiteX2" fmla="*/ 15027 w 22122"/>
                    <a:gd name="connsiteY2" fmla="*/ 24243 h 30393"/>
                    <a:gd name="connsiteX3" fmla="*/ 10528 w 22122"/>
                    <a:gd name="connsiteY3" fmla="*/ 24764 h 30393"/>
                    <a:gd name="connsiteX4" fmla="*/ 5219 w 22122"/>
                    <a:gd name="connsiteY4" fmla="*/ 23680 h 30393"/>
                    <a:gd name="connsiteX5" fmla="*/ 3449 w 22122"/>
                    <a:gd name="connsiteY5" fmla="*/ 20422 h 30393"/>
                    <a:gd name="connsiteX6" fmla="*/ 4714 w 22122"/>
                    <a:gd name="connsiteY6" fmla="*/ 17825 h 30393"/>
                    <a:gd name="connsiteX7" fmla="*/ 9809 w 22122"/>
                    <a:gd name="connsiteY7" fmla="*/ 16030 h 30393"/>
                    <a:gd name="connsiteX8" fmla="*/ 11438 w 22122"/>
                    <a:gd name="connsiteY8" fmla="*/ 15666 h 30393"/>
                    <a:gd name="connsiteX9" fmla="*/ 18633 w 22122"/>
                    <a:gd name="connsiteY9" fmla="*/ 12606 h 30393"/>
                    <a:gd name="connsiteX10" fmla="*/ 20767 w 22122"/>
                    <a:gd name="connsiteY10" fmla="*/ 7090 h 30393"/>
                    <a:gd name="connsiteX11" fmla="*/ 17574 w 22122"/>
                    <a:gd name="connsiteY11" fmla="*/ 697 h 30393"/>
                    <a:gd name="connsiteX12" fmla="*/ 8800 w 22122"/>
                    <a:gd name="connsiteY12" fmla="*/ -1652 h 30393"/>
                    <a:gd name="connsiteX13" fmla="*/ 3953 w 22122"/>
                    <a:gd name="connsiteY13" fmla="*/ -1197 h 30393"/>
                    <a:gd name="connsiteX14" fmla="*/ -1356 w 22122"/>
                    <a:gd name="connsiteY14" fmla="*/ 160 h 30393"/>
                    <a:gd name="connsiteX15" fmla="*/ -1356 w 22122"/>
                    <a:gd name="connsiteY15" fmla="*/ 5072 h 30393"/>
                    <a:gd name="connsiteX16" fmla="*/ 3838 w 22122"/>
                    <a:gd name="connsiteY16" fmla="*/ 3013 h 30393"/>
                    <a:gd name="connsiteX17" fmla="*/ 8907 w 22122"/>
                    <a:gd name="connsiteY17" fmla="*/ 2335 h 30393"/>
                    <a:gd name="connsiteX18" fmla="*/ 14068 w 22122"/>
                    <a:gd name="connsiteY18" fmla="*/ 3484 h 30393"/>
                    <a:gd name="connsiteX19" fmla="*/ 15879 w 22122"/>
                    <a:gd name="connsiteY19" fmla="*/ 6726 h 30393"/>
                    <a:gd name="connsiteX20" fmla="*/ 14572 w 22122"/>
                    <a:gd name="connsiteY20" fmla="*/ 9695 h 30393"/>
                    <a:gd name="connsiteX21" fmla="*/ 8849 w 22122"/>
                    <a:gd name="connsiteY21" fmla="*/ 11688 h 30393"/>
                    <a:gd name="connsiteX22" fmla="*/ 7195 w 22122"/>
                    <a:gd name="connsiteY22" fmla="*/ 12077 h 30393"/>
                    <a:gd name="connsiteX23" fmla="*/ 811 w 22122"/>
                    <a:gd name="connsiteY23" fmla="*/ 14930 h 30393"/>
                    <a:gd name="connsiteX24" fmla="*/ -1149 w 22122"/>
                    <a:gd name="connsiteY24" fmla="*/ 20215 h 30393"/>
                    <a:gd name="connsiteX25" fmla="*/ 1745 w 22122"/>
                    <a:gd name="connsiteY25" fmla="*/ 26517 h 30393"/>
                    <a:gd name="connsiteX26" fmla="*/ 9966 w 22122"/>
                    <a:gd name="connsiteY26" fmla="*/ 28742 h 30393"/>
                    <a:gd name="connsiteX27" fmla="*/ 14920 w 22122"/>
                    <a:gd name="connsiteY27" fmla="*/ 28353 h 30393"/>
                    <a:gd name="connsiteX28" fmla="*/ 19212 w 22122"/>
                    <a:gd name="connsiteY28" fmla="*/ 2719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12" y="27195"/>
                      </a:moveTo>
                      <a:lnTo>
                        <a:pt x="19212" y="22696"/>
                      </a:lnTo>
                      <a:cubicBezTo>
                        <a:pt x="17872" y="23385"/>
                        <a:pt x="16477" y="23901"/>
                        <a:pt x="15027" y="24243"/>
                      </a:cubicBezTo>
                      <a:cubicBezTo>
                        <a:pt x="13583" y="24590"/>
                        <a:pt x="12083" y="24764"/>
                        <a:pt x="10528" y="24764"/>
                      </a:cubicBezTo>
                      <a:cubicBezTo>
                        <a:pt x="8168" y="24764"/>
                        <a:pt x="6399" y="24402"/>
                        <a:pt x="5219" y="23680"/>
                      </a:cubicBezTo>
                      <a:cubicBezTo>
                        <a:pt x="4039" y="22958"/>
                        <a:pt x="3449" y="21872"/>
                        <a:pt x="3449" y="20422"/>
                      </a:cubicBezTo>
                      <a:cubicBezTo>
                        <a:pt x="3449" y="19319"/>
                        <a:pt x="3871" y="18453"/>
                        <a:pt x="4714" y="17825"/>
                      </a:cubicBezTo>
                      <a:cubicBezTo>
                        <a:pt x="5558" y="17196"/>
                        <a:pt x="7256" y="16598"/>
                        <a:pt x="9809" y="16030"/>
                      </a:cubicBezTo>
                      <a:lnTo>
                        <a:pt x="11438" y="15666"/>
                      </a:lnTo>
                      <a:cubicBezTo>
                        <a:pt x="14812" y="14944"/>
                        <a:pt x="17210" y="13924"/>
                        <a:pt x="18633" y="12606"/>
                      </a:cubicBezTo>
                      <a:cubicBezTo>
                        <a:pt x="20055" y="11289"/>
                        <a:pt x="20767" y="9450"/>
                        <a:pt x="20767" y="7090"/>
                      </a:cubicBezTo>
                      <a:cubicBezTo>
                        <a:pt x="20767" y="4399"/>
                        <a:pt x="19703" y="2269"/>
                        <a:pt x="17574" y="697"/>
                      </a:cubicBezTo>
                      <a:cubicBezTo>
                        <a:pt x="15446" y="-869"/>
                        <a:pt x="12521" y="-1652"/>
                        <a:pt x="8800" y="-1652"/>
                      </a:cubicBezTo>
                      <a:cubicBezTo>
                        <a:pt x="7250" y="-1652"/>
                        <a:pt x="5635" y="-1500"/>
                        <a:pt x="3953" y="-1197"/>
                      </a:cubicBezTo>
                      <a:cubicBezTo>
                        <a:pt x="2272" y="-893"/>
                        <a:pt x="502" y="-441"/>
                        <a:pt x="-1356" y="160"/>
                      </a:cubicBezTo>
                      <a:lnTo>
                        <a:pt x="-1356" y="5072"/>
                      </a:lnTo>
                      <a:cubicBezTo>
                        <a:pt x="403" y="4157"/>
                        <a:pt x="2134" y="3470"/>
                        <a:pt x="3838" y="3013"/>
                      </a:cubicBezTo>
                      <a:cubicBezTo>
                        <a:pt x="5541" y="2561"/>
                        <a:pt x="7231" y="2335"/>
                        <a:pt x="8907" y="2335"/>
                      </a:cubicBezTo>
                      <a:cubicBezTo>
                        <a:pt x="11146" y="2335"/>
                        <a:pt x="12866" y="2718"/>
                        <a:pt x="14068" y="3484"/>
                      </a:cubicBezTo>
                      <a:cubicBezTo>
                        <a:pt x="15275" y="4251"/>
                        <a:pt x="15879" y="5331"/>
                        <a:pt x="15879" y="6726"/>
                      </a:cubicBezTo>
                      <a:cubicBezTo>
                        <a:pt x="15879" y="8016"/>
                        <a:pt x="15443" y="9006"/>
                        <a:pt x="14572" y="9695"/>
                      </a:cubicBezTo>
                      <a:cubicBezTo>
                        <a:pt x="13707" y="10384"/>
                        <a:pt x="11799" y="11049"/>
                        <a:pt x="8849" y="11688"/>
                      </a:cubicBezTo>
                      <a:lnTo>
                        <a:pt x="7195" y="12077"/>
                      </a:lnTo>
                      <a:cubicBezTo>
                        <a:pt x="4251" y="12695"/>
                        <a:pt x="2123" y="13646"/>
                        <a:pt x="811" y="14930"/>
                      </a:cubicBezTo>
                      <a:cubicBezTo>
                        <a:pt x="-496" y="16215"/>
                        <a:pt x="-1149" y="17976"/>
                        <a:pt x="-1149" y="20215"/>
                      </a:cubicBezTo>
                      <a:cubicBezTo>
                        <a:pt x="-1149" y="22939"/>
                        <a:pt x="-185" y="25039"/>
                        <a:pt x="1745" y="26517"/>
                      </a:cubicBezTo>
                      <a:cubicBezTo>
                        <a:pt x="3675" y="28000"/>
                        <a:pt x="6415" y="28742"/>
                        <a:pt x="9966" y="28742"/>
                      </a:cubicBezTo>
                      <a:cubicBezTo>
                        <a:pt x="11719" y="28742"/>
                        <a:pt x="13370" y="28612"/>
                        <a:pt x="14920" y="28353"/>
                      </a:cubicBezTo>
                      <a:cubicBezTo>
                        <a:pt x="16474" y="28099"/>
                        <a:pt x="17905" y="27713"/>
                        <a:pt x="19212" y="2719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4" name="Freeform: Shape 833">
                  <a:extLst>
                    <a:ext uri="{FF2B5EF4-FFF2-40B4-BE49-F238E27FC236}">
                      <a16:creationId xmlns:a16="http://schemas.microsoft.com/office/drawing/2014/main" id="{0A678C82-26B1-4865-A604-08F57AB60124}"/>
                    </a:ext>
                  </a:extLst>
                </p:cNvPr>
                <p:cNvSpPr/>
                <p:nvPr/>
              </p:nvSpPr>
              <p:spPr>
                <a:xfrm flipV="1">
                  <a:off x="5810660" y="888996"/>
                  <a:ext cx="25869" cy="40648"/>
                </a:xfrm>
                <a:custGeom>
                  <a:avLst/>
                  <a:gdLst>
                    <a:gd name="connsiteX0" fmla="*/ 3327 w 25869"/>
                    <a:gd name="connsiteY0" fmla="*/ 24425 h 40648"/>
                    <a:gd name="connsiteX1" fmla="*/ 5485 w 25869"/>
                    <a:gd name="connsiteY1" fmla="*/ 16196 h 40648"/>
                    <a:gd name="connsiteX2" fmla="*/ 11415 w 25869"/>
                    <a:gd name="connsiteY2" fmla="*/ 13210 h 40648"/>
                    <a:gd name="connsiteX3" fmla="*/ 17353 w 25869"/>
                    <a:gd name="connsiteY3" fmla="*/ 16196 h 40648"/>
                    <a:gd name="connsiteX4" fmla="*/ 19528 w 25869"/>
                    <a:gd name="connsiteY4" fmla="*/ 24425 h 40648"/>
                    <a:gd name="connsiteX5" fmla="*/ 17353 w 25869"/>
                    <a:gd name="connsiteY5" fmla="*/ 32654 h 40648"/>
                    <a:gd name="connsiteX6" fmla="*/ 11415 w 25869"/>
                    <a:gd name="connsiteY6" fmla="*/ 35639 h 40648"/>
                    <a:gd name="connsiteX7" fmla="*/ 5485 w 25869"/>
                    <a:gd name="connsiteY7" fmla="*/ 32654 h 40648"/>
                    <a:gd name="connsiteX8" fmla="*/ 3327 w 25869"/>
                    <a:gd name="connsiteY8" fmla="*/ 24425 h 40648"/>
                    <a:gd name="connsiteX9" fmla="*/ 19528 w 25869"/>
                    <a:gd name="connsiteY9" fmla="*/ 14319 h 40648"/>
                    <a:gd name="connsiteX10" fmla="*/ 15741 w 25869"/>
                    <a:gd name="connsiteY10" fmla="*/ 10481 h 40648"/>
                    <a:gd name="connsiteX11" fmla="*/ 10249 w 25869"/>
                    <a:gd name="connsiteY11" fmla="*/ 9224 h 40648"/>
                    <a:gd name="connsiteX12" fmla="*/ 1706 w 25869"/>
                    <a:gd name="connsiteY12" fmla="*/ 13409 h 40648"/>
                    <a:gd name="connsiteX13" fmla="*/ -1586 w 25869"/>
                    <a:gd name="connsiteY13" fmla="*/ 24425 h 40648"/>
                    <a:gd name="connsiteX14" fmla="*/ 1706 w 25869"/>
                    <a:gd name="connsiteY14" fmla="*/ 35432 h 40648"/>
                    <a:gd name="connsiteX15" fmla="*/ 10249 w 25869"/>
                    <a:gd name="connsiteY15" fmla="*/ 39617 h 40648"/>
                    <a:gd name="connsiteX16" fmla="*/ 15741 w 25869"/>
                    <a:gd name="connsiteY16" fmla="*/ 38360 h 40648"/>
                    <a:gd name="connsiteX17" fmla="*/ 19528 w 25869"/>
                    <a:gd name="connsiteY17" fmla="*/ 34531 h 40648"/>
                    <a:gd name="connsiteX18" fmla="*/ 19528 w 25869"/>
                    <a:gd name="connsiteY18" fmla="*/ 38922 h 40648"/>
                    <a:gd name="connsiteX19" fmla="*/ 24284 w 25869"/>
                    <a:gd name="connsiteY19" fmla="*/ 38922 h 40648"/>
                    <a:gd name="connsiteX20" fmla="*/ 24284 w 25869"/>
                    <a:gd name="connsiteY20" fmla="*/ -1031 h 40648"/>
                    <a:gd name="connsiteX21" fmla="*/ 19528 w 25869"/>
                    <a:gd name="connsiteY21" fmla="*/ -1031 h 40648"/>
                    <a:gd name="connsiteX22" fmla="*/ 19528 w 25869"/>
                    <a:gd name="connsiteY22" fmla="*/ 1431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327" y="24425"/>
                      </a:moveTo>
                      <a:cubicBezTo>
                        <a:pt x="3327" y="20929"/>
                        <a:pt x="4046" y="18186"/>
                        <a:pt x="5485" y="16196"/>
                      </a:cubicBezTo>
                      <a:cubicBezTo>
                        <a:pt x="6924" y="14205"/>
                        <a:pt x="8901" y="13210"/>
                        <a:pt x="11415" y="13210"/>
                      </a:cubicBezTo>
                      <a:cubicBezTo>
                        <a:pt x="13929" y="13210"/>
                        <a:pt x="15909" y="14205"/>
                        <a:pt x="17353" y="16196"/>
                      </a:cubicBezTo>
                      <a:cubicBezTo>
                        <a:pt x="18803" y="18186"/>
                        <a:pt x="19528" y="20929"/>
                        <a:pt x="19528" y="24425"/>
                      </a:cubicBezTo>
                      <a:cubicBezTo>
                        <a:pt x="19528" y="27920"/>
                        <a:pt x="18803" y="30663"/>
                        <a:pt x="17353" y="32654"/>
                      </a:cubicBezTo>
                      <a:cubicBezTo>
                        <a:pt x="15909" y="34644"/>
                        <a:pt x="13929" y="35639"/>
                        <a:pt x="11415" y="35639"/>
                      </a:cubicBezTo>
                      <a:cubicBezTo>
                        <a:pt x="8901" y="35639"/>
                        <a:pt x="6924" y="34644"/>
                        <a:pt x="5485" y="32654"/>
                      </a:cubicBezTo>
                      <a:cubicBezTo>
                        <a:pt x="4046" y="30663"/>
                        <a:pt x="3327" y="27920"/>
                        <a:pt x="3327" y="24425"/>
                      </a:cubicBezTo>
                      <a:close/>
                      <a:moveTo>
                        <a:pt x="19528" y="14319"/>
                      </a:moveTo>
                      <a:cubicBezTo>
                        <a:pt x="18530" y="12598"/>
                        <a:pt x="17268" y="11319"/>
                        <a:pt x="15741" y="10481"/>
                      </a:cubicBezTo>
                      <a:cubicBezTo>
                        <a:pt x="14219" y="9643"/>
                        <a:pt x="12388" y="9224"/>
                        <a:pt x="10249" y="9224"/>
                      </a:cubicBezTo>
                      <a:cubicBezTo>
                        <a:pt x="6754" y="9224"/>
                        <a:pt x="3906" y="10619"/>
                        <a:pt x="1706" y="13409"/>
                      </a:cubicBezTo>
                      <a:cubicBezTo>
                        <a:pt x="-488" y="16204"/>
                        <a:pt x="-1586" y="19876"/>
                        <a:pt x="-1586" y="24425"/>
                      </a:cubicBezTo>
                      <a:cubicBezTo>
                        <a:pt x="-1586" y="28973"/>
                        <a:pt x="-488" y="32643"/>
                        <a:pt x="1706" y="35432"/>
                      </a:cubicBezTo>
                      <a:cubicBezTo>
                        <a:pt x="3906" y="38222"/>
                        <a:pt x="6754" y="39617"/>
                        <a:pt x="10249" y="39617"/>
                      </a:cubicBezTo>
                      <a:cubicBezTo>
                        <a:pt x="12388" y="39617"/>
                        <a:pt x="14219" y="39198"/>
                        <a:pt x="15741" y="38360"/>
                      </a:cubicBezTo>
                      <a:cubicBezTo>
                        <a:pt x="17268" y="37528"/>
                        <a:pt x="18530" y="36251"/>
                        <a:pt x="19528" y="34531"/>
                      </a:cubicBezTo>
                      <a:lnTo>
                        <a:pt x="19528" y="38922"/>
                      </a:lnTo>
                      <a:lnTo>
                        <a:pt x="24284" y="38922"/>
                      </a:lnTo>
                      <a:lnTo>
                        <a:pt x="24284" y="-1031"/>
                      </a:lnTo>
                      <a:lnTo>
                        <a:pt x="19528" y="-1031"/>
                      </a:lnTo>
                      <a:lnTo>
                        <a:pt x="19528" y="143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5" name="Freeform: Shape 834">
                  <a:extLst>
                    <a:ext uri="{FF2B5EF4-FFF2-40B4-BE49-F238E27FC236}">
                      <a16:creationId xmlns:a16="http://schemas.microsoft.com/office/drawing/2014/main" id="{0BBAA87D-AF78-4673-8E85-98D730329EC8}"/>
                    </a:ext>
                  </a:extLst>
                </p:cNvPr>
                <p:cNvSpPr/>
                <p:nvPr/>
              </p:nvSpPr>
              <p:spPr>
                <a:xfrm flipV="1">
                  <a:off x="5845837" y="888996"/>
                  <a:ext cx="24240" cy="30393"/>
                </a:xfrm>
                <a:custGeom>
                  <a:avLst/>
                  <a:gdLst>
                    <a:gd name="connsiteX0" fmla="*/ -1674 w 24240"/>
                    <a:gd name="connsiteY0" fmla="*/ 10522 h 30393"/>
                    <a:gd name="connsiteX1" fmla="*/ -1674 w 24240"/>
                    <a:gd name="connsiteY1" fmla="*/ 28047 h 30393"/>
                    <a:gd name="connsiteX2" fmla="*/ 3081 w 24240"/>
                    <a:gd name="connsiteY2" fmla="*/ 28047 h 30393"/>
                    <a:gd name="connsiteX3" fmla="*/ 3081 w 24240"/>
                    <a:gd name="connsiteY3" fmla="*/ 10704 h 30393"/>
                    <a:gd name="connsiteX4" fmla="*/ 4677 w 24240"/>
                    <a:gd name="connsiteY4" fmla="*/ 4535 h 30393"/>
                    <a:gd name="connsiteX5" fmla="*/ 9490 w 24240"/>
                    <a:gd name="connsiteY5" fmla="*/ 2484 h 30393"/>
                    <a:gd name="connsiteX6" fmla="*/ 15569 w 24240"/>
                    <a:gd name="connsiteY6" fmla="*/ 4940 h 30393"/>
                    <a:gd name="connsiteX7" fmla="*/ 17810 w 24240"/>
                    <a:gd name="connsiteY7" fmla="*/ 11639 h 30393"/>
                    <a:gd name="connsiteX8" fmla="*/ 17810 w 24240"/>
                    <a:gd name="connsiteY8" fmla="*/ 28047 h 30393"/>
                    <a:gd name="connsiteX9" fmla="*/ 22566 w 24240"/>
                    <a:gd name="connsiteY9" fmla="*/ 28047 h 30393"/>
                    <a:gd name="connsiteX10" fmla="*/ 22566 w 24240"/>
                    <a:gd name="connsiteY10" fmla="*/ -899 h 30393"/>
                    <a:gd name="connsiteX11" fmla="*/ 17810 w 24240"/>
                    <a:gd name="connsiteY11" fmla="*/ -899 h 30393"/>
                    <a:gd name="connsiteX12" fmla="*/ 17810 w 24240"/>
                    <a:gd name="connsiteY12" fmla="*/ 3550 h 30393"/>
                    <a:gd name="connsiteX13" fmla="*/ 13791 w 24240"/>
                    <a:gd name="connsiteY13" fmla="*/ -370 h 30393"/>
                    <a:gd name="connsiteX14" fmla="*/ 8481 w 24240"/>
                    <a:gd name="connsiteY14" fmla="*/ -1652 h 30393"/>
                    <a:gd name="connsiteX15" fmla="*/ 906 w 24240"/>
                    <a:gd name="connsiteY15" fmla="*/ 1450 h 30393"/>
                    <a:gd name="connsiteX16" fmla="*/ -1674 w 24240"/>
                    <a:gd name="connsiteY16" fmla="*/ 10522 h 30393"/>
                    <a:gd name="connsiteX17" fmla="*/ 10293 w 24240"/>
                    <a:gd name="connsiteY17" fmla="*/ 28742 h 30393"/>
                    <a:gd name="connsiteX18" fmla="*/ 10293 w 24240"/>
                    <a:gd name="connsiteY18" fmla="*/ 2874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74" y="10522"/>
                      </a:moveTo>
                      <a:lnTo>
                        <a:pt x="-1674" y="28047"/>
                      </a:lnTo>
                      <a:lnTo>
                        <a:pt x="3081" y="28047"/>
                      </a:lnTo>
                      <a:lnTo>
                        <a:pt x="3081" y="10704"/>
                      </a:lnTo>
                      <a:cubicBezTo>
                        <a:pt x="3081" y="7964"/>
                        <a:pt x="3613" y="5907"/>
                        <a:pt x="4677" y="4535"/>
                      </a:cubicBezTo>
                      <a:cubicBezTo>
                        <a:pt x="5747" y="3167"/>
                        <a:pt x="7351" y="2484"/>
                        <a:pt x="9490" y="2484"/>
                      </a:cubicBezTo>
                      <a:cubicBezTo>
                        <a:pt x="12054" y="2484"/>
                        <a:pt x="14080" y="3302"/>
                        <a:pt x="15569" y="4940"/>
                      </a:cubicBezTo>
                      <a:cubicBezTo>
                        <a:pt x="17063" y="6577"/>
                        <a:pt x="17810" y="8810"/>
                        <a:pt x="17810" y="11639"/>
                      </a:cubicBezTo>
                      <a:lnTo>
                        <a:pt x="17810" y="28047"/>
                      </a:lnTo>
                      <a:lnTo>
                        <a:pt x="22566" y="28047"/>
                      </a:lnTo>
                      <a:lnTo>
                        <a:pt x="22566" y="-899"/>
                      </a:lnTo>
                      <a:lnTo>
                        <a:pt x="17810" y="-899"/>
                      </a:lnTo>
                      <a:lnTo>
                        <a:pt x="17810" y="3550"/>
                      </a:lnTo>
                      <a:cubicBezTo>
                        <a:pt x="16658" y="1792"/>
                        <a:pt x="15318" y="485"/>
                        <a:pt x="13791" y="-370"/>
                      </a:cubicBezTo>
                      <a:cubicBezTo>
                        <a:pt x="12269" y="-1224"/>
                        <a:pt x="10499" y="-1652"/>
                        <a:pt x="8481" y="-1652"/>
                      </a:cubicBezTo>
                      <a:cubicBezTo>
                        <a:pt x="5157" y="-1652"/>
                        <a:pt x="2632" y="-618"/>
                        <a:pt x="906" y="1450"/>
                      </a:cubicBezTo>
                      <a:cubicBezTo>
                        <a:pt x="-814" y="3517"/>
                        <a:pt x="-1674" y="6541"/>
                        <a:pt x="-1674" y="10522"/>
                      </a:cubicBezTo>
                      <a:close/>
                      <a:moveTo>
                        <a:pt x="10293" y="28742"/>
                      </a:moveTo>
                      <a:lnTo>
                        <a:pt x="10293" y="287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6" name="Freeform: Shape 835">
                  <a:extLst>
                    <a:ext uri="{FF2B5EF4-FFF2-40B4-BE49-F238E27FC236}">
                      <a16:creationId xmlns:a16="http://schemas.microsoft.com/office/drawing/2014/main" id="{9C8553CA-70F5-442E-A813-5247DFE4FB5C}"/>
                    </a:ext>
                  </a:extLst>
                </p:cNvPr>
                <p:cNvSpPr/>
                <p:nvPr/>
              </p:nvSpPr>
              <p:spPr>
                <a:xfrm flipV="1">
                  <a:off x="5878060" y="888996"/>
                  <a:ext cx="24455" cy="30393"/>
                </a:xfrm>
                <a:custGeom>
                  <a:avLst/>
                  <a:gdLst>
                    <a:gd name="connsiteX0" fmla="*/ 13445 w 24455"/>
                    <a:gd name="connsiteY0" fmla="*/ 13648 h 30393"/>
                    <a:gd name="connsiteX1" fmla="*/ 5456 w 24455"/>
                    <a:gd name="connsiteY1" fmla="*/ 12333 h 30393"/>
                    <a:gd name="connsiteX2" fmla="*/ 3231 w 24455"/>
                    <a:gd name="connsiteY2" fmla="*/ 7834 h 30393"/>
                    <a:gd name="connsiteX3" fmla="*/ 4902 w 24455"/>
                    <a:gd name="connsiteY3" fmla="*/ 3815 h 30393"/>
                    <a:gd name="connsiteX4" fmla="*/ 9434 w 24455"/>
                    <a:gd name="connsiteY4" fmla="*/ 2335 h 30393"/>
                    <a:gd name="connsiteX5" fmla="*/ 15785 w 24455"/>
                    <a:gd name="connsiteY5" fmla="*/ 5138 h 30393"/>
                    <a:gd name="connsiteX6" fmla="*/ 18176 w 24455"/>
                    <a:gd name="connsiteY6" fmla="*/ 12590 h 30393"/>
                    <a:gd name="connsiteX7" fmla="*/ 18176 w 24455"/>
                    <a:gd name="connsiteY7" fmla="*/ 13648 h 30393"/>
                    <a:gd name="connsiteX8" fmla="*/ 13445 w 24455"/>
                    <a:gd name="connsiteY8" fmla="*/ 13648 h 30393"/>
                    <a:gd name="connsiteX9" fmla="*/ 22931 w 24455"/>
                    <a:gd name="connsiteY9" fmla="*/ 15617 h 30393"/>
                    <a:gd name="connsiteX10" fmla="*/ 22931 w 24455"/>
                    <a:gd name="connsiteY10" fmla="*/ -899 h 30393"/>
                    <a:gd name="connsiteX11" fmla="*/ 18176 w 24455"/>
                    <a:gd name="connsiteY11" fmla="*/ -899 h 30393"/>
                    <a:gd name="connsiteX12" fmla="*/ 18176 w 24455"/>
                    <a:gd name="connsiteY12" fmla="*/ 3493 h 30393"/>
                    <a:gd name="connsiteX13" fmla="*/ 14115 w 24455"/>
                    <a:gd name="connsiteY13" fmla="*/ -394 h 30393"/>
                    <a:gd name="connsiteX14" fmla="*/ 8169 w 24455"/>
                    <a:gd name="connsiteY14" fmla="*/ -1652 h 30393"/>
                    <a:gd name="connsiteX15" fmla="*/ 1098 w 24455"/>
                    <a:gd name="connsiteY15" fmla="*/ 846 h 30393"/>
                    <a:gd name="connsiteX16" fmla="*/ -1524 w 24455"/>
                    <a:gd name="connsiteY16" fmla="*/ 7528 h 30393"/>
                    <a:gd name="connsiteX17" fmla="*/ 1743 w 24455"/>
                    <a:gd name="connsiteY17" fmla="*/ 14889 h 30393"/>
                    <a:gd name="connsiteX18" fmla="*/ 11502 w 24455"/>
                    <a:gd name="connsiteY18" fmla="*/ 17370 h 30393"/>
                    <a:gd name="connsiteX19" fmla="*/ 18176 w 24455"/>
                    <a:gd name="connsiteY19" fmla="*/ 17370 h 30393"/>
                    <a:gd name="connsiteX20" fmla="*/ 18176 w 24455"/>
                    <a:gd name="connsiteY20" fmla="*/ 17841 h 30393"/>
                    <a:gd name="connsiteX21" fmla="*/ 16017 w 24455"/>
                    <a:gd name="connsiteY21" fmla="*/ 22919 h 30393"/>
                    <a:gd name="connsiteX22" fmla="*/ 9955 w 24455"/>
                    <a:gd name="connsiteY22" fmla="*/ 24714 h 30393"/>
                    <a:gd name="connsiteX23" fmla="*/ 5117 w 24455"/>
                    <a:gd name="connsiteY23" fmla="*/ 24118 h 30393"/>
                    <a:gd name="connsiteX24" fmla="*/ 601 w 24455"/>
                    <a:gd name="connsiteY24" fmla="*/ 22332 h 30393"/>
                    <a:gd name="connsiteX25" fmla="*/ 601 w 24455"/>
                    <a:gd name="connsiteY25" fmla="*/ 26732 h 30393"/>
                    <a:gd name="connsiteX26" fmla="*/ 5663 w 24455"/>
                    <a:gd name="connsiteY26" fmla="*/ 28237 h 30393"/>
                    <a:gd name="connsiteX27" fmla="*/ 10443 w 24455"/>
                    <a:gd name="connsiteY27" fmla="*/ 28742 h 30393"/>
                    <a:gd name="connsiteX28" fmla="*/ 19830 w 24455"/>
                    <a:gd name="connsiteY28" fmla="*/ 25483 h 30393"/>
                    <a:gd name="connsiteX29" fmla="*/ 22931 w 24455"/>
                    <a:gd name="connsiteY29" fmla="*/ 1561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45" y="13648"/>
                      </a:moveTo>
                      <a:cubicBezTo>
                        <a:pt x="9602" y="13648"/>
                        <a:pt x="6939" y="13210"/>
                        <a:pt x="5456" y="12333"/>
                      </a:cubicBezTo>
                      <a:cubicBezTo>
                        <a:pt x="3973" y="11457"/>
                        <a:pt x="3231" y="9957"/>
                        <a:pt x="3231" y="7834"/>
                      </a:cubicBezTo>
                      <a:cubicBezTo>
                        <a:pt x="3231" y="6147"/>
                        <a:pt x="3788" y="4807"/>
                        <a:pt x="4902" y="3815"/>
                      </a:cubicBezTo>
                      <a:cubicBezTo>
                        <a:pt x="6016" y="2828"/>
                        <a:pt x="7526" y="2335"/>
                        <a:pt x="9434" y="2335"/>
                      </a:cubicBezTo>
                      <a:cubicBezTo>
                        <a:pt x="12075" y="2335"/>
                        <a:pt x="14192" y="3269"/>
                        <a:pt x="15785" y="5138"/>
                      </a:cubicBezTo>
                      <a:cubicBezTo>
                        <a:pt x="17379" y="7007"/>
                        <a:pt x="18176" y="9491"/>
                        <a:pt x="18176" y="12590"/>
                      </a:cubicBezTo>
                      <a:lnTo>
                        <a:pt x="18176" y="13648"/>
                      </a:lnTo>
                      <a:lnTo>
                        <a:pt x="13445" y="13648"/>
                      </a:lnTo>
                      <a:close/>
                      <a:moveTo>
                        <a:pt x="22931" y="15617"/>
                      </a:moveTo>
                      <a:lnTo>
                        <a:pt x="22931" y="-899"/>
                      </a:lnTo>
                      <a:lnTo>
                        <a:pt x="18176" y="-899"/>
                      </a:lnTo>
                      <a:lnTo>
                        <a:pt x="18176" y="3493"/>
                      </a:lnTo>
                      <a:cubicBezTo>
                        <a:pt x="17089" y="1739"/>
                        <a:pt x="15736" y="444"/>
                        <a:pt x="14115" y="-394"/>
                      </a:cubicBezTo>
                      <a:cubicBezTo>
                        <a:pt x="12494" y="-1233"/>
                        <a:pt x="10512" y="-1652"/>
                        <a:pt x="8169" y="-1652"/>
                      </a:cubicBezTo>
                      <a:cubicBezTo>
                        <a:pt x="5208" y="-1652"/>
                        <a:pt x="2851" y="-819"/>
                        <a:pt x="1098" y="846"/>
                      </a:cubicBezTo>
                      <a:cubicBezTo>
                        <a:pt x="-650" y="2511"/>
                        <a:pt x="-1524" y="4739"/>
                        <a:pt x="-1524" y="7528"/>
                      </a:cubicBezTo>
                      <a:cubicBezTo>
                        <a:pt x="-1524" y="10781"/>
                        <a:pt x="-435" y="13235"/>
                        <a:pt x="1743" y="14889"/>
                      </a:cubicBezTo>
                      <a:cubicBezTo>
                        <a:pt x="3926" y="16543"/>
                        <a:pt x="7179" y="17370"/>
                        <a:pt x="11502" y="17370"/>
                      </a:cubicBezTo>
                      <a:lnTo>
                        <a:pt x="18176" y="17370"/>
                      </a:lnTo>
                      <a:lnTo>
                        <a:pt x="18176" y="17841"/>
                      </a:lnTo>
                      <a:cubicBezTo>
                        <a:pt x="18176" y="20030"/>
                        <a:pt x="17456" y="21723"/>
                        <a:pt x="16017" y="22919"/>
                      </a:cubicBezTo>
                      <a:cubicBezTo>
                        <a:pt x="14578" y="24116"/>
                        <a:pt x="12557" y="24714"/>
                        <a:pt x="9955" y="24714"/>
                      </a:cubicBezTo>
                      <a:cubicBezTo>
                        <a:pt x="8301" y="24714"/>
                        <a:pt x="6688" y="24515"/>
                        <a:pt x="5117" y="24118"/>
                      </a:cubicBezTo>
                      <a:cubicBezTo>
                        <a:pt x="3551" y="23721"/>
                        <a:pt x="2046" y="23126"/>
                        <a:pt x="601" y="22332"/>
                      </a:cubicBezTo>
                      <a:lnTo>
                        <a:pt x="601" y="26732"/>
                      </a:lnTo>
                      <a:cubicBezTo>
                        <a:pt x="2338" y="27405"/>
                        <a:pt x="4025" y="27906"/>
                        <a:pt x="5663" y="28237"/>
                      </a:cubicBezTo>
                      <a:cubicBezTo>
                        <a:pt x="7300" y="28573"/>
                        <a:pt x="8894" y="28742"/>
                        <a:pt x="10443" y="28742"/>
                      </a:cubicBezTo>
                      <a:cubicBezTo>
                        <a:pt x="14633" y="28742"/>
                        <a:pt x="17762" y="27655"/>
                        <a:pt x="19830" y="25483"/>
                      </a:cubicBezTo>
                      <a:cubicBezTo>
                        <a:pt x="21897" y="23316"/>
                        <a:pt x="22931" y="20027"/>
                        <a:pt x="22931" y="156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7" name="Freeform: Shape 836">
                  <a:extLst>
                    <a:ext uri="{FF2B5EF4-FFF2-40B4-BE49-F238E27FC236}">
                      <a16:creationId xmlns:a16="http://schemas.microsoft.com/office/drawing/2014/main" id="{4E875062-2AEB-47A1-AC52-187FD69C62EB}"/>
                    </a:ext>
                  </a:extLst>
                </p:cNvPr>
                <p:cNvSpPr/>
                <p:nvPr/>
              </p:nvSpPr>
              <p:spPr>
                <a:xfrm flipV="1">
                  <a:off x="5912124" y="888996"/>
                  <a:ext cx="16953" cy="29640"/>
                </a:xfrm>
                <a:custGeom>
                  <a:avLst/>
                  <a:gdLst>
                    <a:gd name="connsiteX0" fmla="*/ 15690 w 16953"/>
                    <a:gd name="connsiteY0" fmla="*/ 22808 h 29640"/>
                    <a:gd name="connsiteX1" fmla="*/ 13945 w 16953"/>
                    <a:gd name="connsiteY1" fmla="*/ 23486 h 29640"/>
                    <a:gd name="connsiteX2" fmla="*/ 11869 w 16953"/>
                    <a:gd name="connsiteY2" fmla="*/ 23709 h 29640"/>
                    <a:gd name="connsiteX3" fmla="*/ 5674 w 16953"/>
                    <a:gd name="connsiteY3" fmla="*/ 21087 h 29640"/>
                    <a:gd name="connsiteX4" fmla="*/ 3516 w 16953"/>
                    <a:gd name="connsiteY4" fmla="*/ 13553 h 29640"/>
                    <a:gd name="connsiteX5" fmla="*/ 3516 w 16953"/>
                    <a:gd name="connsiteY5" fmla="*/ -1697 h 29640"/>
                    <a:gd name="connsiteX6" fmla="*/ -1264 w 16953"/>
                    <a:gd name="connsiteY6" fmla="*/ -1697 h 29640"/>
                    <a:gd name="connsiteX7" fmla="*/ -1264 w 16953"/>
                    <a:gd name="connsiteY7" fmla="*/ 27249 h 29640"/>
                    <a:gd name="connsiteX8" fmla="*/ 3516 w 16953"/>
                    <a:gd name="connsiteY8" fmla="*/ 27249 h 29640"/>
                    <a:gd name="connsiteX9" fmla="*/ 3516 w 16953"/>
                    <a:gd name="connsiteY9" fmla="*/ 22750 h 29640"/>
                    <a:gd name="connsiteX10" fmla="*/ 7419 w 16953"/>
                    <a:gd name="connsiteY10" fmla="*/ 26662 h 29640"/>
                    <a:gd name="connsiteX11" fmla="*/ 13266 w 16953"/>
                    <a:gd name="connsiteY11" fmla="*/ 27943 h 29640"/>
                    <a:gd name="connsiteX12" fmla="*/ 14350 w 16953"/>
                    <a:gd name="connsiteY12" fmla="*/ 27877 h 29640"/>
                    <a:gd name="connsiteX13" fmla="*/ 15665 w 16953"/>
                    <a:gd name="connsiteY13" fmla="*/ 27687 h 29640"/>
                    <a:gd name="connsiteX14" fmla="*/ 15690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90" y="22808"/>
                      </a:moveTo>
                      <a:cubicBezTo>
                        <a:pt x="15155" y="23116"/>
                        <a:pt x="14573" y="23342"/>
                        <a:pt x="13945" y="23486"/>
                      </a:cubicBezTo>
                      <a:cubicBezTo>
                        <a:pt x="13316" y="23635"/>
                        <a:pt x="12624" y="23709"/>
                        <a:pt x="11869" y="23709"/>
                      </a:cubicBezTo>
                      <a:cubicBezTo>
                        <a:pt x="9178" y="23709"/>
                        <a:pt x="7113" y="22835"/>
                        <a:pt x="5674" y="21087"/>
                      </a:cubicBezTo>
                      <a:cubicBezTo>
                        <a:pt x="4235" y="19340"/>
                        <a:pt x="3516" y="16828"/>
                        <a:pt x="3516" y="13553"/>
                      </a:cubicBezTo>
                      <a:lnTo>
                        <a:pt x="3516" y="-1697"/>
                      </a:lnTo>
                      <a:lnTo>
                        <a:pt x="-1264" y="-1697"/>
                      </a:lnTo>
                      <a:lnTo>
                        <a:pt x="-1264" y="27249"/>
                      </a:lnTo>
                      <a:lnTo>
                        <a:pt x="3516" y="27249"/>
                      </a:lnTo>
                      <a:lnTo>
                        <a:pt x="3516" y="22750"/>
                      </a:lnTo>
                      <a:cubicBezTo>
                        <a:pt x="4519" y="24508"/>
                        <a:pt x="5820" y="25812"/>
                        <a:pt x="7419" y="26662"/>
                      </a:cubicBezTo>
                      <a:cubicBezTo>
                        <a:pt x="9024" y="27516"/>
                        <a:pt x="10973" y="27943"/>
                        <a:pt x="13266" y="27943"/>
                      </a:cubicBezTo>
                      <a:cubicBezTo>
                        <a:pt x="13592" y="27943"/>
                        <a:pt x="13953" y="27921"/>
                        <a:pt x="14350" y="27877"/>
                      </a:cubicBezTo>
                      <a:cubicBezTo>
                        <a:pt x="14747" y="27839"/>
                        <a:pt x="15185" y="27775"/>
                        <a:pt x="15665" y="27687"/>
                      </a:cubicBezTo>
                      <a:lnTo>
                        <a:pt x="15690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8" name="Freeform: Shape 837">
                  <a:extLst>
                    <a:ext uri="{FF2B5EF4-FFF2-40B4-BE49-F238E27FC236}">
                      <a16:creationId xmlns:a16="http://schemas.microsoft.com/office/drawing/2014/main" id="{83A7EC87-7026-45D4-B361-9EFE6CD77D46}"/>
                    </a:ext>
                  </a:extLst>
                </p:cNvPr>
                <p:cNvSpPr/>
                <p:nvPr/>
              </p:nvSpPr>
              <p:spPr>
                <a:xfrm flipV="1">
                  <a:off x="5930809" y="888996"/>
                  <a:ext cx="26828" cy="30393"/>
                </a:xfrm>
                <a:custGeom>
                  <a:avLst/>
                  <a:gdLst>
                    <a:gd name="connsiteX0" fmla="*/ 25198 w 26828"/>
                    <a:gd name="connsiteY0" fmla="*/ 14765 h 30393"/>
                    <a:gd name="connsiteX1" fmla="*/ 25198 w 26828"/>
                    <a:gd name="connsiteY1" fmla="*/ 12441 h 30393"/>
                    <a:gd name="connsiteX2" fmla="*/ 3331 w 26828"/>
                    <a:gd name="connsiteY2" fmla="*/ 12441 h 30393"/>
                    <a:gd name="connsiteX3" fmla="*/ 6292 w 26828"/>
                    <a:gd name="connsiteY3" fmla="*/ 4956 h 30393"/>
                    <a:gd name="connsiteX4" fmla="*/ 13669 w 26828"/>
                    <a:gd name="connsiteY4" fmla="*/ 2384 h 30393"/>
                    <a:gd name="connsiteX5" fmla="*/ 18978 w 26828"/>
                    <a:gd name="connsiteY5" fmla="*/ 3054 h 30393"/>
                    <a:gd name="connsiteX6" fmla="*/ 24089 w 26828"/>
                    <a:gd name="connsiteY6" fmla="*/ 5072 h 30393"/>
                    <a:gd name="connsiteX7" fmla="*/ 24089 w 26828"/>
                    <a:gd name="connsiteY7" fmla="*/ 573 h 30393"/>
                    <a:gd name="connsiteX8" fmla="*/ 18838 w 26828"/>
                    <a:gd name="connsiteY8" fmla="*/ -1081 h 30393"/>
                    <a:gd name="connsiteX9" fmla="*/ 13388 w 26828"/>
                    <a:gd name="connsiteY9" fmla="*/ -1652 h 30393"/>
                    <a:gd name="connsiteX10" fmla="*/ 2413 w 26828"/>
                    <a:gd name="connsiteY10" fmla="*/ 2376 h 30393"/>
                    <a:gd name="connsiteX11" fmla="*/ -1631 w 26828"/>
                    <a:gd name="connsiteY11" fmla="*/ 13293 h 30393"/>
                    <a:gd name="connsiteX12" fmla="*/ 2206 w 26828"/>
                    <a:gd name="connsiteY12" fmla="*/ 24565 h 30393"/>
                    <a:gd name="connsiteX13" fmla="*/ 12561 w 26828"/>
                    <a:gd name="connsiteY13" fmla="*/ 28742 h 30393"/>
                    <a:gd name="connsiteX14" fmla="*/ 21799 w 26828"/>
                    <a:gd name="connsiteY14" fmla="*/ 24979 h 30393"/>
                    <a:gd name="connsiteX15" fmla="*/ 25198 w 26828"/>
                    <a:gd name="connsiteY15" fmla="*/ 14765 h 30393"/>
                    <a:gd name="connsiteX16" fmla="*/ 20442 w 26828"/>
                    <a:gd name="connsiteY16" fmla="*/ 16163 h 30393"/>
                    <a:gd name="connsiteX17" fmla="*/ 18259 w 26828"/>
                    <a:gd name="connsiteY17" fmla="*/ 22382 h 30393"/>
                    <a:gd name="connsiteX18" fmla="*/ 12610 w 26828"/>
                    <a:gd name="connsiteY18" fmla="*/ 24714 h 30393"/>
                    <a:gd name="connsiteX19" fmla="*/ 6242 w 26828"/>
                    <a:gd name="connsiteY19" fmla="*/ 22464 h 30393"/>
                    <a:gd name="connsiteX20" fmla="*/ 3488 w 26828"/>
                    <a:gd name="connsiteY20" fmla="*/ 16129 h 30393"/>
                    <a:gd name="connsiteX21" fmla="*/ 20442 w 26828"/>
                    <a:gd name="connsiteY21" fmla="*/ 1616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98" y="14765"/>
                      </a:moveTo>
                      <a:lnTo>
                        <a:pt x="25198" y="12441"/>
                      </a:lnTo>
                      <a:lnTo>
                        <a:pt x="3331" y="12441"/>
                      </a:lnTo>
                      <a:cubicBezTo>
                        <a:pt x="3541" y="9166"/>
                        <a:pt x="4528" y="6671"/>
                        <a:pt x="6292" y="4956"/>
                      </a:cubicBezTo>
                      <a:cubicBezTo>
                        <a:pt x="8056" y="3242"/>
                        <a:pt x="10515" y="2384"/>
                        <a:pt x="13669" y="2384"/>
                      </a:cubicBezTo>
                      <a:cubicBezTo>
                        <a:pt x="15494" y="2384"/>
                        <a:pt x="17264" y="2608"/>
                        <a:pt x="18978" y="3054"/>
                      </a:cubicBezTo>
                      <a:cubicBezTo>
                        <a:pt x="20693" y="3501"/>
                        <a:pt x="22397" y="4173"/>
                        <a:pt x="24089" y="5072"/>
                      </a:cubicBezTo>
                      <a:lnTo>
                        <a:pt x="24089" y="573"/>
                      </a:lnTo>
                      <a:cubicBezTo>
                        <a:pt x="22380" y="-149"/>
                        <a:pt x="20630" y="-700"/>
                        <a:pt x="18838" y="-1081"/>
                      </a:cubicBezTo>
                      <a:cubicBezTo>
                        <a:pt x="17046" y="-1461"/>
                        <a:pt x="15229" y="-1652"/>
                        <a:pt x="13388" y="-1652"/>
                      </a:cubicBezTo>
                      <a:cubicBezTo>
                        <a:pt x="8768" y="-1652"/>
                        <a:pt x="5109" y="-309"/>
                        <a:pt x="2413" y="2376"/>
                      </a:cubicBezTo>
                      <a:cubicBezTo>
                        <a:pt x="-283" y="5067"/>
                        <a:pt x="-1631" y="8706"/>
                        <a:pt x="-1631" y="13293"/>
                      </a:cubicBezTo>
                      <a:cubicBezTo>
                        <a:pt x="-1631" y="18029"/>
                        <a:pt x="-352" y="21786"/>
                        <a:pt x="2206" y="24565"/>
                      </a:cubicBezTo>
                      <a:cubicBezTo>
                        <a:pt x="4765" y="27349"/>
                        <a:pt x="8216" y="28742"/>
                        <a:pt x="12561" y="28742"/>
                      </a:cubicBezTo>
                      <a:cubicBezTo>
                        <a:pt x="16453" y="28742"/>
                        <a:pt x="19533" y="27487"/>
                        <a:pt x="21799" y="24979"/>
                      </a:cubicBezTo>
                      <a:cubicBezTo>
                        <a:pt x="24065" y="22475"/>
                        <a:pt x="25198" y="19071"/>
                        <a:pt x="25198" y="14765"/>
                      </a:cubicBezTo>
                      <a:close/>
                      <a:moveTo>
                        <a:pt x="20442" y="16163"/>
                      </a:moveTo>
                      <a:cubicBezTo>
                        <a:pt x="20409" y="18759"/>
                        <a:pt x="19681" y="20832"/>
                        <a:pt x="18259" y="22382"/>
                      </a:cubicBezTo>
                      <a:cubicBezTo>
                        <a:pt x="16836" y="23937"/>
                        <a:pt x="14954" y="24714"/>
                        <a:pt x="12610" y="24714"/>
                      </a:cubicBezTo>
                      <a:cubicBezTo>
                        <a:pt x="9958" y="24714"/>
                        <a:pt x="7836" y="23964"/>
                        <a:pt x="6242" y="22464"/>
                      </a:cubicBezTo>
                      <a:cubicBezTo>
                        <a:pt x="4649" y="20965"/>
                        <a:pt x="3731" y="18853"/>
                        <a:pt x="3488" y="16129"/>
                      </a:cubicBezTo>
                      <a:lnTo>
                        <a:pt x="20442" y="161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9" name="Freeform: Shape 838">
                  <a:extLst>
                    <a:ext uri="{FF2B5EF4-FFF2-40B4-BE49-F238E27FC236}">
                      <a16:creationId xmlns:a16="http://schemas.microsoft.com/office/drawing/2014/main" id="{A33DC4A2-954C-4B01-ABFD-31DA8365533A}"/>
                    </a:ext>
                  </a:extLst>
                </p:cNvPr>
                <p:cNvSpPr/>
                <p:nvPr/>
              </p:nvSpPr>
              <p:spPr>
                <a:xfrm flipV="1">
                  <a:off x="5963373" y="878418"/>
                  <a:ext cx="25869" cy="40970"/>
                </a:xfrm>
                <a:custGeom>
                  <a:avLst/>
                  <a:gdLst>
                    <a:gd name="connsiteX0" fmla="*/ 19544 w 25869"/>
                    <a:gd name="connsiteY0" fmla="*/ 23015 h 40970"/>
                    <a:gd name="connsiteX1" fmla="*/ 19544 w 25869"/>
                    <a:gd name="connsiteY1" fmla="*/ 38679 h 40970"/>
                    <a:gd name="connsiteX2" fmla="*/ 24300 w 25869"/>
                    <a:gd name="connsiteY2" fmla="*/ 38679 h 40970"/>
                    <a:gd name="connsiteX3" fmla="*/ 24300 w 25869"/>
                    <a:gd name="connsiteY3" fmla="*/ -1539 h 40970"/>
                    <a:gd name="connsiteX4" fmla="*/ 19544 w 25869"/>
                    <a:gd name="connsiteY4" fmla="*/ -1539 h 40970"/>
                    <a:gd name="connsiteX5" fmla="*/ 19544 w 25869"/>
                    <a:gd name="connsiteY5" fmla="*/ 2803 h 40970"/>
                    <a:gd name="connsiteX6" fmla="*/ 15757 w 25869"/>
                    <a:gd name="connsiteY6" fmla="*/ -1035 h 40970"/>
                    <a:gd name="connsiteX7" fmla="*/ 10265 w 25869"/>
                    <a:gd name="connsiteY7" fmla="*/ -2292 h 40970"/>
                    <a:gd name="connsiteX8" fmla="*/ 1722 w 25869"/>
                    <a:gd name="connsiteY8" fmla="*/ 1893 h 40970"/>
                    <a:gd name="connsiteX9" fmla="*/ -1570 w 25869"/>
                    <a:gd name="connsiteY9" fmla="*/ 12909 h 40970"/>
                    <a:gd name="connsiteX10" fmla="*/ 1722 w 25869"/>
                    <a:gd name="connsiteY10" fmla="*/ 23917 h 40970"/>
                    <a:gd name="connsiteX11" fmla="*/ 10265 w 25869"/>
                    <a:gd name="connsiteY11" fmla="*/ 28101 h 40970"/>
                    <a:gd name="connsiteX12" fmla="*/ 15757 w 25869"/>
                    <a:gd name="connsiteY12" fmla="*/ 26844 h 40970"/>
                    <a:gd name="connsiteX13" fmla="*/ 19544 w 25869"/>
                    <a:gd name="connsiteY13" fmla="*/ 23015 h 40970"/>
                    <a:gd name="connsiteX14" fmla="*/ 3343 w 25869"/>
                    <a:gd name="connsiteY14" fmla="*/ 12909 h 40970"/>
                    <a:gd name="connsiteX15" fmla="*/ 5501 w 25869"/>
                    <a:gd name="connsiteY15" fmla="*/ 4680 h 40970"/>
                    <a:gd name="connsiteX16" fmla="*/ 11431 w 25869"/>
                    <a:gd name="connsiteY16" fmla="*/ 1695 h 40970"/>
                    <a:gd name="connsiteX17" fmla="*/ 17369 w 25869"/>
                    <a:gd name="connsiteY17" fmla="*/ 4680 h 40970"/>
                    <a:gd name="connsiteX18" fmla="*/ 19544 w 25869"/>
                    <a:gd name="connsiteY18" fmla="*/ 12909 h 40970"/>
                    <a:gd name="connsiteX19" fmla="*/ 17369 w 25869"/>
                    <a:gd name="connsiteY19" fmla="*/ 21138 h 40970"/>
                    <a:gd name="connsiteX20" fmla="*/ 11431 w 25869"/>
                    <a:gd name="connsiteY20" fmla="*/ 24123 h 40970"/>
                    <a:gd name="connsiteX21" fmla="*/ 5501 w 25869"/>
                    <a:gd name="connsiteY21" fmla="*/ 21138 h 40970"/>
                    <a:gd name="connsiteX22" fmla="*/ 3343 w 25869"/>
                    <a:gd name="connsiteY22" fmla="*/ 12909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544" y="23015"/>
                      </a:moveTo>
                      <a:lnTo>
                        <a:pt x="19544" y="38679"/>
                      </a:lnTo>
                      <a:lnTo>
                        <a:pt x="24300" y="38679"/>
                      </a:lnTo>
                      <a:lnTo>
                        <a:pt x="24300" y="-1539"/>
                      </a:lnTo>
                      <a:lnTo>
                        <a:pt x="19544" y="-1539"/>
                      </a:lnTo>
                      <a:lnTo>
                        <a:pt x="19544" y="2803"/>
                      </a:lnTo>
                      <a:cubicBezTo>
                        <a:pt x="18546" y="1083"/>
                        <a:pt x="17284" y="-197"/>
                        <a:pt x="15757" y="-1035"/>
                      </a:cubicBezTo>
                      <a:cubicBezTo>
                        <a:pt x="14235" y="-1873"/>
                        <a:pt x="12404" y="-2292"/>
                        <a:pt x="10265" y="-2292"/>
                      </a:cubicBezTo>
                      <a:cubicBezTo>
                        <a:pt x="6770" y="-2292"/>
                        <a:pt x="3922" y="-897"/>
                        <a:pt x="1722" y="1893"/>
                      </a:cubicBezTo>
                      <a:cubicBezTo>
                        <a:pt x="-472" y="4688"/>
                        <a:pt x="-1570" y="8360"/>
                        <a:pt x="-1570" y="12909"/>
                      </a:cubicBezTo>
                      <a:cubicBezTo>
                        <a:pt x="-1570" y="17458"/>
                        <a:pt x="-472" y="21127"/>
                        <a:pt x="1722" y="23917"/>
                      </a:cubicBezTo>
                      <a:cubicBezTo>
                        <a:pt x="3922" y="26707"/>
                        <a:pt x="6770" y="28101"/>
                        <a:pt x="10265" y="28101"/>
                      </a:cubicBezTo>
                      <a:cubicBezTo>
                        <a:pt x="12404" y="28101"/>
                        <a:pt x="14235" y="27682"/>
                        <a:pt x="15757" y="26844"/>
                      </a:cubicBezTo>
                      <a:cubicBezTo>
                        <a:pt x="17284" y="26012"/>
                        <a:pt x="18546" y="24735"/>
                        <a:pt x="19544" y="23015"/>
                      </a:cubicBezTo>
                      <a:close/>
                      <a:moveTo>
                        <a:pt x="3343" y="12909"/>
                      </a:moveTo>
                      <a:cubicBezTo>
                        <a:pt x="3343" y="9414"/>
                        <a:pt x="4062" y="6671"/>
                        <a:pt x="5501" y="4680"/>
                      </a:cubicBezTo>
                      <a:cubicBezTo>
                        <a:pt x="6941" y="2690"/>
                        <a:pt x="8917" y="1695"/>
                        <a:pt x="11431" y="1695"/>
                      </a:cubicBezTo>
                      <a:cubicBezTo>
                        <a:pt x="13945" y="1695"/>
                        <a:pt x="15925" y="2690"/>
                        <a:pt x="17369" y="4680"/>
                      </a:cubicBezTo>
                      <a:cubicBezTo>
                        <a:pt x="18819" y="6671"/>
                        <a:pt x="19544" y="9414"/>
                        <a:pt x="19544" y="12909"/>
                      </a:cubicBezTo>
                      <a:cubicBezTo>
                        <a:pt x="19544" y="16405"/>
                        <a:pt x="18819" y="19148"/>
                        <a:pt x="17369" y="21138"/>
                      </a:cubicBezTo>
                      <a:cubicBezTo>
                        <a:pt x="15925" y="23128"/>
                        <a:pt x="13945" y="24123"/>
                        <a:pt x="11431" y="24123"/>
                      </a:cubicBezTo>
                      <a:cubicBezTo>
                        <a:pt x="8917" y="24123"/>
                        <a:pt x="6941" y="23128"/>
                        <a:pt x="5501" y="21138"/>
                      </a:cubicBezTo>
                      <a:cubicBezTo>
                        <a:pt x="4062" y="19148"/>
                        <a:pt x="3343" y="16405"/>
                        <a:pt x="3343" y="1290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0" name="Freeform: Shape 839">
                  <a:extLst>
                    <a:ext uri="{FF2B5EF4-FFF2-40B4-BE49-F238E27FC236}">
                      <a16:creationId xmlns:a16="http://schemas.microsoft.com/office/drawing/2014/main" id="{2E786DA0-4D21-4D4E-AFE2-18AB271FC5A8}"/>
                    </a:ext>
                  </a:extLst>
                </p:cNvPr>
                <p:cNvSpPr/>
                <p:nvPr/>
              </p:nvSpPr>
              <p:spPr>
                <a:xfrm flipV="1">
                  <a:off x="5993530" y="927428"/>
                  <a:ext cx="27506" cy="3688"/>
                </a:xfrm>
                <a:custGeom>
                  <a:avLst/>
                  <a:gdLst>
                    <a:gd name="connsiteX0" fmla="*/ 26257 w 27506"/>
                    <a:gd name="connsiteY0" fmla="*/ 5072 h 3688"/>
                    <a:gd name="connsiteX1" fmla="*/ 26257 w 27506"/>
                    <a:gd name="connsiteY1" fmla="*/ 1384 h 3688"/>
                    <a:gd name="connsiteX2" fmla="*/ -1249 w 27506"/>
                    <a:gd name="connsiteY2" fmla="*/ 1384 h 3688"/>
                    <a:gd name="connsiteX3" fmla="*/ -1249 w 27506"/>
                    <a:gd name="connsiteY3" fmla="*/ 5072 h 3688"/>
                    <a:gd name="connsiteX4" fmla="*/ 26257 w 27506"/>
                    <a:gd name="connsiteY4" fmla="*/ 5072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257" y="5072"/>
                      </a:moveTo>
                      <a:lnTo>
                        <a:pt x="26257" y="1384"/>
                      </a:lnTo>
                      <a:lnTo>
                        <a:pt x="-1249" y="1384"/>
                      </a:lnTo>
                      <a:lnTo>
                        <a:pt x="-1249" y="5072"/>
                      </a:lnTo>
                      <a:lnTo>
                        <a:pt x="26257" y="50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1" name="Freeform: Shape 840">
                  <a:extLst>
                    <a:ext uri="{FF2B5EF4-FFF2-40B4-BE49-F238E27FC236}">
                      <a16:creationId xmlns:a16="http://schemas.microsoft.com/office/drawing/2014/main" id="{C29E6795-ED35-454A-A28E-A9536C63A541}"/>
                    </a:ext>
                  </a:extLst>
                </p:cNvPr>
                <p:cNvSpPr/>
                <p:nvPr/>
              </p:nvSpPr>
              <p:spPr>
                <a:xfrm flipV="1">
                  <a:off x="6023435" y="888996"/>
                  <a:ext cx="26828" cy="30393"/>
                </a:xfrm>
                <a:custGeom>
                  <a:avLst/>
                  <a:gdLst>
                    <a:gd name="connsiteX0" fmla="*/ 25207 w 26828"/>
                    <a:gd name="connsiteY0" fmla="*/ 14765 h 30393"/>
                    <a:gd name="connsiteX1" fmla="*/ 25207 w 26828"/>
                    <a:gd name="connsiteY1" fmla="*/ 12441 h 30393"/>
                    <a:gd name="connsiteX2" fmla="*/ 3341 w 26828"/>
                    <a:gd name="connsiteY2" fmla="*/ 12441 h 30393"/>
                    <a:gd name="connsiteX3" fmla="*/ 6302 w 26828"/>
                    <a:gd name="connsiteY3" fmla="*/ 4956 h 30393"/>
                    <a:gd name="connsiteX4" fmla="*/ 13679 w 26828"/>
                    <a:gd name="connsiteY4" fmla="*/ 2384 h 30393"/>
                    <a:gd name="connsiteX5" fmla="*/ 18988 w 26828"/>
                    <a:gd name="connsiteY5" fmla="*/ 3054 h 30393"/>
                    <a:gd name="connsiteX6" fmla="*/ 24099 w 26828"/>
                    <a:gd name="connsiteY6" fmla="*/ 5072 h 30393"/>
                    <a:gd name="connsiteX7" fmla="*/ 24099 w 26828"/>
                    <a:gd name="connsiteY7" fmla="*/ 573 h 30393"/>
                    <a:gd name="connsiteX8" fmla="*/ 18848 w 26828"/>
                    <a:gd name="connsiteY8" fmla="*/ -1081 h 30393"/>
                    <a:gd name="connsiteX9" fmla="*/ 13398 w 26828"/>
                    <a:gd name="connsiteY9" fmla="*/ -1652 h 30393"/>
                    <a:gd name="connsiteX10" fmla="*/ 2423 w 26828"/>
                    <a:gd name="connsiteY10" fmla="*/ 2376 h 30393"/>
                    <a:gd name="connsiteX11" fmla="*/ -1621 w 26828"/>
                    <a:gd name="connsiteY11" fmla="*/ 13293 h 30393"/>
                    <a:gd name="connsiteX12" fmla="*/ 2216 w 26828"/>
                    <a:gd name="connsiteY12" fmla="*/ 24565 h 30393"/>
                    <a:gd name="connsiteX13" fmla="*/ 12571 w 26828"/>
                    <a:gd name="connsiteY13" fmla="*/ 28742 h 30393"/>
                    <a:gd name="connsiteX14" fmla="*/ 21808 w 26828"/>
                    <a:gd name="connsiteY14" fmla="*/ 24979 h 30393"/>
                    <a:gd name="connsiteX15" fmla="*/ 25207 w 26828"/>
                    <a:gd name="connsiteY15" fmla="*/ 14765 h 30393"/>
                    <a:gd name="connsiteX16" fmla="*/ 20452 w 26828"/>
                    <a:gd name="connsiteY16" fmla="*/ 16163 h 30393"/>
                    <a:gd name="connsiteX17" fmla="*/ 18269 w 26828"/>
                    <a:gd name="connsiteY17" fmla="*/ 22382 h 30393"/>
                    <a:gd name="connsiteX18" fmla="*/ 12620 w 26828"/>
                    <a:gd name="connsiteY18" fmla="*/ 24714 h 30393"/>
                    <a:gd name="connsiteX19" fmla="*/ 6252 w 26828"/>
                    <a:gd name="connsiteY19" fmla="*/ 22464 h 30393"/>
                    <a:gd name="connsiteX20" fmla="*/ 3498 w 26828"/>
                    <a:gd name="connsiteY20" fmla="*/ 16129 h 30393"/>
                    <a:gd name="connsiteX21" fmla="*/ 20452 w 26828"/>
                    <a:gd name="connsiteY21" fmla="*/ 1616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07" y="14765"/>
                      </a:moveTo>
                      <a:lnTo>
                        <a:pt x="25207" y="12441"/>
                      </a:lnTo>
                      <a:lnTo>
                        <a:pt x="3341" y="12441"/>
                      </a:lnTo>
                      <a:cubicBezTo>
                        <a:pt x="3550" y="9166"/>
                        <a:pt x="4537" y="6671"/>
                        <a:pt x="6302" y="4956"/>
                      </a:cubicBezTo>
                      <a:cubicBezTo>
                        <a:pt x="8066" y="3242"/>
                        <a:pt x="10525" y="2384"/>
                        <a:pt x="13679" y="2384"/>
                      </a:cubicBezTo>
                      <a:cubicBezTo>
                        <a:pt x="15504" y="2384"/>
                        <a:pt x="17274" y="2608"/>
                        <a:pt x="18988" y="3054"/>
                      </a:cubicBezTo>
                      <a:cubicBezTo>
                        <a:pt x="20703" y="3501"/>
                        <a:pt x="22407" y="4173"/>
                        <a:pt x="24099" y="5072"/>
                      </a:cubicBezTo>
                      <a:lnTo>
                        <a:pt x="24099" y="573"/>
                      </a:lnTo>
                      <a:cubicBezTo>
                        <a:pt x="22390" y="-149"/>
                        <a:pt x="20639" y="-700"/>
                        <a:pt x="18848" y="-1081"/>
                      </a:cubicBezTo>
                      <a:cubicBezTo>
                        <a:pt x="17056" y="-1461"/>
                        <a:pt x="15239" y="-1652"/>
                        <a:pt x="13398" y="-1652"/>
                      </a:cubicBezTo>
                      <a:cubicBezTo>
                        <a:pt x="8777" y="-1652"/>
                        <a:pt x="5119" y="-309"/>
                        <a:pt x="2423" y="2376"/>
                      </a:cubicBezTo>
                      <a:cubicBezTo>
                        <a:pt x="-273" y="5067"/>
                        <a:pt x="-1621" y="8706"/>
                        <a:pt x="-1621" y="13293"/>
                      </a:cubicBezTo>
                      <a:cubicBezTo>
                        <a:pt x="-1621" y="18029"/>
                        <a:pt x="-342" y="21786"/>
                        <a:pt x="2216" y="24565"/>
                      </a:cubicBezTo>
                      <a:cubicBezTo>
                        <a:pt x="4774" y="27349"/>
                        <a:pt x="8226" y="28742"/>
                        <a:pt x="12571" y="28742"/>
                      </a:cubicBezTo>
                      <a:cubicBezTo>
                        <a:pt x="16463" y="28742"/>
                        <a:pt x="19542" y="27487"/>
                        <a:pt x="21808" y="24979"/>
                      </a:cubicBezTo>
                      <a:cubicBezTo>
                        <a:pt x="24074" y="22475"/>
                        <a:pt x="25207" y="19071"/>
                        <a:pt x="25207" y="14765"/>
                      </a:cubicBezTo>
                      <a:close/>
                      <a:moveTo>
                        <a:pt x="20452" y="16163"/>
                      </a:moveTo>
                      <a:cubicBezTo>
                        <a:pt x="20419" y="18759"/>
                        <a:pt x="19691" y="20832"/>
                        <a:pt x="18269" y="22382"/>
                      </a:cubicBezTo>
                      <a:cubicBezTo>
                        <a:pt x="16846" y="23937"/>
                        <a:pt x="14963" y="24714"/>
                        <a:pt x="12620" y="24714"/>
                      </a:cubicBezTo>
                      <a:cubicBezTo>
                        <a:pt x="9968" y="24714"/>
                        <a:pt x="7845" y="23964"/>
                        <a:pt x="6252" y="22464"/>
                      </a:cubicBezTo>
                      <a:cubicBezTo>
                        <a:pt x="4659" y="20965"/>
                        <a:pt x="3741" y="18853"/>
                        <a:pt x="3498" y="16129"/>
                      </a:cubicBezTo>
                      <a:lnTo>
                        <a:pt x="20452" y="161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2" name="Freeform: Shape 841">
                  <a:extLst>
                    <a:ext uri="{FF2B5EF4-FFF2-40B4-BE49-F238E27FC236}">
                      <a16:creationId xmlns:a16="http://schemas.microsoft.com/office/drawing/2014/main" id="{B329A1F5-92DF-40FE-BC0B-D838E6B65ECE}"/>
                    </a:ext>
                  </a:extLst>
                </p:cNvPr>
                <p:cNvSpPr/>
                <p:nvPr/>
              </p:nvSpPr>
              <p:spPr>
                <a:xfrm flipV="1">
                  <a:off x="6057885" y="888996"/>
                  <a:ext cx="16953" cy="29640"/>
                </a:xfrm>
                <a:custGeom>
                  <a:avLst/>
                  <a:gdLst>
                    <a:gd name="connsiteX0" fmla="*/ 15705 w 16953"/>
                    <a:gd name="connsiteY0" fmla="*/ 22808 h 29640"/>
                    <a:gd name="connsiteX1" fmla="*/ 13960 w 16953"/>
                    <a:gd name="connsiteY1" fmla="*/ 23486 h 29640"/>
                    <a:gd name="connsiteX2" fmla="*/ 11884 w 16953"/>
                    <a:gd name="connsiteY2" fmla="*/ 23709 h 29640"/>
                    <a:gd name="connsiteX3" fmla="*/ 5690 w 16953"/>
                    <a:gd name="connsiteY3" fmla="*/ 21087 h 29640"/>
                    <a:gd name="connsiteX4" fmla="*/ 3531 w 16953"/>
                    <a:gd name="connsiteY4" fmla="*/ 13553 h 29640"/>
                    <a:gd name="connsiteX5" fmla="*/ 3531 w 16953"/>
                    <a:gd name="connsiteY5" fmla="*/ -1697 h 29640"/>
                    <a:gd name="connsiteX6" fmla="*/ -1249 w 16953"/>
                    <a:gd name="connsiteY6" fmla="*/ -1697 h 29640"/>
                    <a:gd name="connsiteX7" fmla="*/ -1249 w 16953"/>
                    <a:gd name="connsiteY7" fmla="*/ 27249 h 29640"/>
                    <a:gd name="connsiteX8" fmla="*/ 3531 w 16953"/>
                    <a:gd name="connsiteY8" fmla="*/ 27249 h 29640"/>
                    <a:gd name="connsiteX9" fmla="*/ 3531 w 16953"/>
                    <a:gd name="connsiteY9" fmla="*/ 22750 h 29640"/>
                    <a:gd name="connsiteX10" fmla="*/ 7435 w 16953"/>
                    <a:gd name="connsiteY10" fmla="*/ 26662 h 29640"/>
                    <a:gd name="connsiteX11" fmla="*/ 13282 w 16953"/>
                    <a:gd name="connsiteY11" fmla="*/ 27943 h 29640"/>
                    <a:gd name="connsiteX12" fmla="*/ 14365 w 16953"/>
                    <a:gd name="connsiteY12" fmla="*/ 27877 h 29640"/>
                    <a:gd name="connsiteX13" fmla="*/ 15680 w 16953"/>
                    <a:gd name="connsiteY13" fmla="*/ 27687 h 29640"/>
                    <a:gd name="connsiteX14" fmla="*/ 15705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05" y="22808"/>
                      </a:moveTo>
                      <a:cubicBezTo>
                        <a:pt x="15170" y="23116"/>
                        <a:pt x="14588" y="23342"/>
                        <a:pt x="13960" y="23486"/>
                      </a:cubicBezTo>
                      <a:cubicBezTo>
                        <a:pt x="13331" y="23635"/>
                        <a:pt x="12639" y="23709"/>
                        <a:pt x="11884" y="23709"/>
                      </a:cubicBezTo>
                      <a:cubicBezTo>
                        <a:pt x="9193" y="23709"/>
                        <a:pt x="7129" y="22835"/>
                        <a:pt x="5690" y="21087"/>
                      </a:cubicBezTo>
                      <a:cubicBezTo>
                        <a:pt x="4251" y="19340"/>
                        <a:pt x="3531" y="16828"/>
                        <a:pt x="3531" y="13553"/>
                      </a:cubicBezTo>
                      <a:lnTo>
                        <a:pt x="3531" y="-1697"/>
                      </a:lnTo>
                      <a:lnTo>
                        <a:pt x="-1249" y="-1697"/>
                      </a:lnTo>
                      <a:lnTo>
                        <a:pt x="-1249" y="27249"/>
                      </a:lnTo>
                      <a:lnTo>
                        <a:pt x="3531" y="27249"/>
                      </a:lnTo>
                      <a:lnTo>
                        <a:pt x="3531" y="22750"/>
                      </a:lnTo>
                      <a:cubicBezTo>
                        <a:pt x="4535" y="24508"/>
                        <a:pt x="5836" y="25812"/>
                        <a:pt x="7435" y="26662"/>
                      </a:cubicBezTo>
                      <a:cubicBezTo>
                        <a:pt x="9039" y="27516"/>
                        <a:pt x="10988" y="27943"/>
                        <a:pt x="13282" y="27943"/>
                      </a:cubicBezTo>
                      <a:cubicBezTo>
                        <a:pt x="13607" y="27943"/>
                        <a:pt x="13968" y="27921"/>
                        <a:pt x="14365" y="27877"/>
                      </a:cubicBezTo>
                      <a:cubicBezTo>
                        <a:pt x="14762" y="27839"/>
                        <a:pt x="15200" y="27775"/>
                        <a:pt x="15680" y="27687"/>
                      </a:cubicBezTo>
                      <a:lnTo>
                        <a:pt x="15705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3" name="Freeform: Shape 842">
                  <a:extLst>
                    <a:ext uri="{FF2B5EF4-FFF2-40B4-BE49-F238E27FC236}">
                      <a16:creationId xmlns:a16="http://schemas.microsoft.com/office/drawing/2014/main" id="{8A92BCBA-3529-4313-A5E4-7D901408AA93}"/>
                    </a:ext>
                  </a:extLst>
                </p:cNvPr>
                <p:cNvSpPr/>
                <p:nvPr/>
              </p:nvSpPr>
              <p:spPr>
                <a:xfrm flipV="1">
                  <a:off x="6078720" y="888996"/>
                  <a:ext cx="16953" cy="29640"/>
                </a:xfrm>
                <a:custGeom>
                  <a:avLst/>
                  <a:gdLst>
                    <a:gd name="connsiteX0" fmla="*/ 15707 w 16953"/>
                    <a:gd name="connsiteY0" fmla="*/ 22808 h 29640"/>
                    <a:gd name="connsiteX1" fmla="*/ 13962 w 16953"/>
                    <a:gd name="connsiteY1" fmla="*/ 23486 h 29640"/>
                    <a:gd name="connsiteX2" fmla="*/ 11886 w 16953"/>
                    <a:gd name="connsiteY2" fmla="*/ 23709 h 29640"/>
                    <a:gd name="connsiteX3" fmla="*/ 5692 w 16953"/>
                    <a:gd name="connsiteY3" fmla="*/ 21087 h 29640"/>
                    <a:gd name="connsiteX4" fmla="*/ 3533 w 16953"/>
                    <a:gd name="connsiteY4" fmla="*/ 13553 h 29640"/>
                    <a:gd name="connsiteX5" fmla="*/ 3533 w 16953"/>
                    <a:gd name="connsiteY5" fmla="*/ -1697 h 29640"/>
                    <a:gd name="connsiteX6" fmla="*/ -1247 w 16953"/>
                    <a:gd name="connsiteY6" fmla="*/ -1697 h 29640"/>
                    <a:gd name="connsiteX7" fmla="*/ -1247 w 16953"/>
                    <a:gd name="connsiteY7" fmla="*/ 27249 h 29640"/>
                    <a:gd name="connsiteX8" fmla="*/ 3533 w 16953"/>
                    <a:gd name="connsiteY8" fmla="*/ 27249 h 29640"/>
                    <a:gd name="connsiteX9" fmla="*/ 3533 w 16953"/>
                    <a:gd name="connsiteY9" fmla="*/ 22750 h 29640"/>
                    <a:gd name="connsiteX10" fmla="*/ 7437 w 16953"/>
                    <a:gd name="connsiteY10" fmla="*/ 26662 h 29640"/>
                    <a:gd name="connsiteX11" fmla="*/ 13284 w 16953"/>
                    <a:gd name="connsiteY11" fmla="*/ 27943 h 29640"/>
                    <a:gd name="connsiteX12" fmla="*/ 14367 w 16953"/>
                    <a:gd name="connsiteY12" fmla="*/ 27877 h 29640"/>
                    <a:gd name="connsiteX13" fmla="*/ 15682 w 16953"/>
                    <a:gd name="connsiteY13" fmla="*/ 27687 h 29640"/>
                    <a:gd name="connsiteX14" fmla="*/ 15707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07" y="22808"/>
                      </a:moveTo>
                      <a:cubicBezTo>
                        <a:pt x="15172" y="23116"/>
                        <a:pt x="14591" y="23342"/>
                        <a:pt x="13962" y="23486"/>
                      </a:cubicBezTo>
                      <a:cubicBezTo>
                        <a:pt x="13333" y="23635"/>
                        <a:pt x="12642" y="23709"/>
                        <a:pt x="11886" y="23709"/>
                      </a:cubicBezTo>
                      <a:cubicBezTo>
                        <a:pt x="9196" y="23709"/>
                        <a:pt x="7131" y="22835"/>
                        <a:pt x="5692" y="21087"/>
                      </a:cubicBezTo>
                      <a:cubicBezTo>
                        <a:pt x="4253" y="19340"/>
                        <a:pt x="3533" y="16828"/>
                        <a:pt x="3533" y="13553"/>
                      </a:cubicBezTo>
                      <a:lnTo>
                        <a:pt x="3533" y="-1697"/>
                      </a:lnTo>
                      <a:lnTo>
                        <a:pt x="-1247" y="-1697"/>
                      </a:lnTo>
                      <a:lnTo>
                        <a:pt x="-1247" y="27249"/>
                      </a:lnTo>
                      <a:lnTo>
                        <a:pt x="3533" y="27249"/>
                      </a:lnTo>
                      <a:lnTo>
                        <a:pt x="3533" y="22750"/>
                      </a:lnTo>
                      <a:cubicBezTo>
                        <a:pt x="4537" y="24508"/>
                        <a:pt x="5838" y="25812"/>
                        <a:pt x="7437" y="26662"/>
                      </a:cubicBezTo>
                      <a:cubicBezTo>
                        <a:pt x="9041" y="27516"/>
                        <a:pt x="10990" y="27943"/>
                        <a:pt x="13284" y="27943"/>
                      </a:cubicBezTo>
                      <a:cubicBezTo>
                        <a:pt x="13609" y="27943"/>
                        <a:pt x="13970" y="27921"/>
                        <a:pt x="14367" y="27877"/>
                      </a:cubicBezTo>
                      <a:cubicBezTo>
                        <a:pt x="14764" y="27839"/>
                        <a:pt x="15203" y="27775"/>
                        <a:pt x="15682" y="27687"/>
                      </a:cubicBezTo>
                      <a:lnTo>
                        <a:pt x="15707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4" name="Freeform: Shape 843">
                  <a:extLst>
                    <a:ext uri="{FF2B5EF4-FFF2-40B4-BE49-F238E27FC236}">
                      <a16:creationId xmlns:a16="http://schemas.microsoft.com/office/drawing/2014/main" id="{52E7C4BD-FFBC-423D-A2DB-EB28C229D25B}"/>
                    </a:ext>
                  </a:extLst>
                </p:cNvPr>
                <p:cNvSpPr/>
                <p:nvPr/>
              </p:nvSpPr>
              <p:spPr>
                <a:xfrm flipV="1">
                  <a:off x="6097404" y="888996"/>
                  <a:ext cx="26572" cy="30393"/>
                </a:xfrm>
                <a:custGeom>
                  <a:avLst/>
                  <a:gdLst>
                    <a:gd name="connsiteX0" fmla="*/ 11684 w 26572"/>
                    <a:gd name="connsiteY0" fmla="*/ 24714 h 30393"/>
                    <a:gd name="connsiteX1" fmla="*/ 5638 w 26572"/>
                    <a:gd name="connsiteY1" fmla="*/ 21728 h 30393"/>
                    <a:gd name="connsiteX2" fmla="*/ 3414 w 26572"/>
                    <a:gd name="connsiteY2" fmla="*/ 13549 h 30393"/>
                    <a:gd name="connsiteX3" fmla="*/ 5622 w 26572"/>
                    <a:gd name="connsiteY3" fmla="*/ 5370 h 30393"/>
                    <a:gd name="connsiteX4" fmla="*/ 11684 w 26572"/>
                    <a:gd name="connsiteY4" fmla="*/ 2384 h 30393"/>
                    <a:gd name="connsiteX5" fmla="*/ 17705 w 26572"/>
                    <a:gd name="connsiteY5" fmla="*/ 5378 h 30393"/>
                    <a:gd name="connsiteX6" fmla="*/ 19929 w 26572"/>
                    <a:gd name="connsiteY6" fmla="*/ 13549 h 30393"/>
                    <a:gd name="connsiteX7" fmla="*/ 17705 w 26572"/>
                    <a:gd name="connsiteY7" fmla="*/ 21704 h 30393"/>
                    <a:gd name="connsiteX8" fmla="*/ 11684 w 26572"/>
                    <a:gd name="connsiteY8" fmla="*/ 24714 h 30393"/>
                    <a:gd name="connsiteX9" fmla="*/ 11684 w 26572"/>
                    <a:gd name="connsiteY9" fmla="*/ 28742 h 30393"/>
                    <a:gd name="connsiteX10" fmla="*/ 21426 w 26572"/>
                    <a:gd name="connsiteY10" fmla="*/ 24706 h 30393"/>
                    <a:gd name="connsiteX11" fmla="*/ 24974 w 26572"/>
                    <a:gd name="connsiteY11" fmla="*/ 13549 h 30393"/>
                    <a:gd name="connsiteX12" fmla="*/ 21426 w 26572"/>
                    <a:gd name="connsiteY12" fmla="*/ 2393 h 30393"/>
                    <a:gd name="connsiteX13" fmla="*/ 11684 w 26572"/>
                    <a:gd name="connsiteY13" fmla="*/ -1652 h 30393"/>
                    <a:gd name="connsiteX14" fmla="*/ 1925 w 26572"/>
                    <a:gd name="connsiteY14" fmla="*/ 2393 h 30393"/>
                    <a:gd name="connsiteX15" fmla="*/ -1598 w 26572"/>
                    <a:gd name="connsiteY15" fmla="*/ 13549 h 30393"/>
                    <a:gd name="connsiteX16" fmla="*/ 1925 w 26572"/>
                    <a:gd name="connsiteY16" fmla="*/ 24706 h 30393"/>
                    <a:gd name="connsiteX17" fmla="*/ 11684 w 26572"/>
                    <a:gd name="connsiteY17" fmla="*/ 2874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684" y="24714"/>
                      </a:moveTo>
                      <a:cubicBezTo>
                        <a:pt x="9137" y="24714"/>
                        <a:pt x="7122" y="23719"/>
                        <a:pt x="5638" y="21728"/>
                      </a:cubicBezTo>
                      <a:cubicBezTo>
                        <a:pt x="4155" y="19738"/>
                        <a:pt x="3414" y="17012"/>
                        <a:pt x="3414" y="13549"/>
                      </a:cubicBezTo>
                      <a:cubicBezTo>
                        <a:pt x="3414" y="10087"/>
                        <a:pt x="4150" y="7360"/>
                        <a:pt x="5622" y="5370"/>
                      </a:cubicBezTo>
                      <a:cubicBezTo>
                        <a:pt x="7100" y="3379"/>
                        <a:pt x="9120" y="2384"/>
                        <a:pt x="11684" y="2384"/>
                      </a:cubicBezTo>
                      <a:cubicBezTo>
                        <a:pt x="14220" y="2384"/>
                        <a:pt x="16227" y="3382"/>
                        <a:pt x="17705" y="5378"/>
                      </a:cubicBezTo>
                      <a:cubicBezTo>
                        <a:pt x="19188" y="7380"/>
                        <a:pt x="19929" y="10103"/>
                        <a:pt x="19929" y="13549"/>
                      </a:cubicBezTo>
                      <a:cubicBezTo>
                        <a:pt x="19929" y="16979"/>
                        <a:pt x="19188" y="19697"/>
                        <a:pt x="17705" y="21704"/>
                      </a:cubicBezTo>
                      <a:cubicBezTo>
                        <a:pt x="16227" y="23710"/>
                        <a:pt x="14220" y="24714"/>
                        <a:pt x="11684" y="24714"/>
                      </a:cubicBezTo>
                      <a:close/>
                      <a:moveTo>
                        <a:pt x="11684" y="28742"/>
                      </a:moveTo>
                      <a:cubicBezTo>
                        <a:pt x="15819" y="28742"/>
                        <a:pt x="19067" y="27396"/>
                        <a:pt x="21426" y="24706"/>
                      </a:cubicBezTo>
                      <a:cubicBezTo>
                        <a:pt x="23792" y="22021"/>
                        <a:pt x="24974" y="18302"/>
                        <a:pt x="24974" y="13549"/>
                      </a:cubicBezTo>
                      <a:cubicBezTo>
                        <a:pt x="24974" y="8813"/>
                        <a:pt x="23792" y="5094"/>
                        <a:pt x="21426" y="2393"/>
                      </a:cubicBezTo>
                      <a:cubicBezTo>
                        <a:pt x="19067" y="-304"/>
                        <a:pt x="15819" y="-1652"/>
                        <a:pt x="11684" y="-1652"/>
                      </a:cubicBezTo>
                      <a:cubicBezTo>
                        <a:pt x="7532" y="-1652"/>
                        <a:pt x="4279" y="-304"/>
                        <a:pt x="1925" y="2393"/>
                      </a:cubicBezTo>
                      <a:cubicBezTo>
                        <a:pt x="-424" y="5094"/>
                        <a:pt x="-1598" y="8813"/>
                        <a:pt x="-1598" y="13549"/>
                      </a:cubicBezTo>
                      <a:cubicBezTo>
                        <a:pt x="-1598" y="18302"/>
                        <a:pt x="-424" y="22021"/>
                        <a:pt x="1925" y="24706"/>
                      </a:cubicBezTo>
                      <a:cubicBezTo>
                        <a:pt x="4279" y="27396"/>
                        <a:pt x="7532" y="28742"/>
                        <a:pt x="11684" y="287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5" name="Freeform: Shape 844">
                  <a:extLst>
                    <a:ext uri="{FF2B5EF4-FFF2-40B4-BE49-F238E27FC236}">
                      <a16:creationId xmlns:a16="http://schemas.microsoft.com/office/drawing/2014/main" id="{E0DBF355-6DB6-4A03-A86B-30F49E816E34}"/>
                    </a:ext>
                  </a:extLst>
                </p:cNvPr>
                <p:cNvSpPr/>
                <p:nvPr/>
              </p:nvSpPr>
              <p:spPr>
                <a:xfrm flipV="1">
                  <a:off x="6131673" y="888996"/>
                  <a:ext cx="16953" cy="29640"/>
                </a:xfrm>
                <a:custGeom>
                  <a:avLst/>
                  <a:gdLst>
                    <a:gd name="connsiteX0" fmla="*/ 15713 w 16953"/>
                    <a:gd name="connsiteY0" fmla="*/ 22808 h 29640"/>
                    <a:gd name="connsiteX1" fmla="*/ 13968 w 16953"/>
                    <a:gd name="connsiteY1" fmla="*/ 23486 h 29640"/>
                    <a:gd name="connsiteX2" fmla="*/ 11892 w 16953"/>
                    <a:gd name="connsiteY2" fmla="*/ 23709 h 29640"/>
                    <a:gd name="connsiteX3" fmla="*/ 5697 w 16953"/>
                    <a:gd name="connsiteY3" fmla="*/ 21087 h 29640"/>
                    <a:gd name="connsiteX4" fmla="*/ 3539 w 16953"/>
                    <a:gd name="connsiteY4" fmla="*/ 13553 h 29640"/>
                    <a:gd name="connsiteX5" fmla="*/ 3539 w 16953"/>
                    <a:gd name="connsiteY5" fmla="*/ -1697 h 29640"/>
                    <a:gd name="connsiteX6" fmla="*/ -1241 w 16953"/>
                    <a:gd name="connsiteY6" fmla="*/ -1697 h 29640"/>
                    <a:gd name="connsiteX7" fmla="*/ -1241 w 16953"/>
                    <a:gd name="connsiteY7" fmla="*/ 27249 h 29640"/>
                    <a:gd name="connsiteX8" fmla="*/ 3539 w 16953"/>
                    <a:gd name="connsiteY8" fmla="*/ 27249 h 29640"/>
                    <a:gd name="connsiteX9" fmla="*/ 3539 w 16953"/>
                    <a:gd name="connsiteY9" fmla="*/ 22750 h 29640"/>
                    <a:gd name="connsiteX10" fmla="*/ 7442 w 16953"/>
                    <a:gd name="connsiteY10" fmla="*/ 26662 h 29640"/>
                    <a:gd name="connsiteX11" fmla="*/ 13289 w 16953"/>
                    <a:gd name="connsiteY11" fmla="*/ 27943 h 29640"/>
                    <a:gd name="connsiteX12" fmla="*/ 14373 w 16953"/>
                    <a:gd name="connsiteY12" fmla="*/ 27877 h 29640"/>
                    <a:gd name="connsiteX13" fmla="*/ 15688 w 16953"/>
                    <a:gd name="connsiteY13" fmla="*/ 27687 h 29640"/>
                    <a:gd name="connsiteX14" fmla="*/ 15713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13" y="22808"/>
                      </a:moveTo>
                      <a:cubicBezTo>
                        <a:pt x="15178" y="23116"/>
                        <a:pt x="14596" y="23342"/>
                        <a:pt x="13968" y="23486"/>
                      </a:cubicBezTo>
                      <a:cubicBezTo>
                        <a:pt x="13339" y="23635"/>
                        <a:pt x="12647" y="23709"/>
                        <a:pt x="11892" y="23709"/>
                      </a:cubicBezTo>
                      <a:cubicBezTo>
                        <a:pt x="9201" y="23709"/>
                        <a:pt x="7136" y="22835"/>
                        <a:pt x="5697" y="21087"/>
                      </a:cubicBezTo>
                      <a:cubicBezTo>
                        <a:pt x="4258" y="19340"/>
                        <a:pt x="3539" y="16828"/>
                        <a:pt x="3539" y="13553"/>
                      </a:cubicBezTo>
                      <a:lnTo>
                        <a:pt x="3539" y="-1697"/>
                      </a:lnTo>
                      <a:lnTo>
                        <a:pt x="-1241" y="-1697"/>
                      </a:lnTo>
                      <a:lnTo>
                        <a:pt x="-1241" y="27249"/>
                      </a:lnTo>
                      <a:lnTo>
                        <a:pt x="3539" y="27249"/>
                      </a:lnTo>
                      <a:lnTo>
                        <a:pt x="3539" y="22750"/>
                      </a:lnTo>
                      <a:cubicBezTo>
                        <a:pt x="4542" y="24508"/>
                        <a:pt x="5843" y="25812"/>
                        <a:pt x="7442" y="26662"/>
                      </a:cubicBezTo>
                      <a:cubicBezTo>
                        <a:pt x="9047" y="27516"/>
                        <a:pt x="10996" y="27943"/>
                        <a:pt x="13289" y="27943"/>
                      </a:cubicBezTo>
                      <a:cubicBezTo>
                        <a:pt x="13615" y="27943"/>
                        <a:pt x="13976" y="27921"/>
                        <a:pt x="14373" y="27877"/>
                      </a:cubicBezTo>
                      <a:cubicBezTo>
                        <a:pt x="14770" y="27839"/>
                        <a:pt x="15208" y="27775"/>
                        <a:pt x="15688" y="27687"/>
                      </a:cubicBezTo>
                      <a:lnTo>
                        <a:pt x="15713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6" name="Freeform: Shape 845">
                  <a:extLst>
                    <a:ext uri="{FF2B5EF4-FFF2-40B4-BE49-F238E27FC236}">
                      <a16:creationId xmlns:a16="http://schemas.microsoft.com/office/drawing/2014/main" id="{C0D5A1CD-36B3-497B-A7DA-8D65EE8D5792}"/>
                    </a:ext>
                  </a:extLst>
                </p:cNvPr>
                <p:cNvSpPr/>
                <p:nvPr/>
              </p:nvSpPr>
              <p:spPr>
                <a:xfrm flipV="1">
                  <a:off x="6148629" y="91863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7" name="Freeform: Shape 846">
                  <a:extLst>
                    <a:ext uri="{FF2B5EF4-FFF2-40B4-BE49-F238E27FC236}">
                      <a16:creationId xmlns:a16="http://schemas.microsoft.com/office/drawing/2014/main" id="{B2A0921F-AD26-4FF8-A522-2EE720DBFBF1}"/>
                    </a:ext>
                  </a:extLst>
                </p:cNvPr>
                <p:cNvSpPr/>
                <p:nvPr/>
              </p:nvSpPr>
              <p:spPr>
                <a:xfrm flipV="1">
                  <a:off x="6171061" y="894603"/>
                  <a:ext cx="33130" cy="14936"/>
                </a:xfrm>
                <a:custGeom>
                  <a:avLst/>
                  <a:gdLst>
                    <a:gd name="connsiteX0" fmla="*/ -2311 w 33130"/>
                    <a:gd name="connsiteY0" fmla="*/ 13028 h 14936"/>
                    <a:gd name="connsiteX1" fmla="*/ 30819 w 33130"/>
                    <a:gd name="connsiteY1" fmla="*/ 13028 h 14936"/>
                    <a:gd name="connsiteX2" fmla="*/ 30819 w 33130"/>
                    <a:gd name="connsiteY2" fmla="*/ 8686 h 14936"/>
                    <a:gd name="connsiteX3" fmla="*/ -2311 w 33130"/>
                    <a:gd name="connsiteY3" fmla="*/ 8686 h 14936"/>
                    <a:gd name="connsiteX4" fmla="*/ -2311 w 33130"/>
                    <a:gd name="connsiteY4" fmla="*/ 13028 h 14936"/>
                    <a:gd name="connsiteX5" fmla="*/ -2311 w 33130"/>
                    <a:gd name="connsiteY5" fmla="*/ 2483 h 14936"/>
                    <a:gd name="connsiteX6" fmla="*/ 30819 w 33130"/>
                    <a:gd name="connsiteY6" fmla="*/ 2483 h 14936"/>
                    <a:gd name="connsiteX7" fmla="*/ 30819 w 33130"/>
                    <a:gd name="connsiteY7" fmla="*/ -1908 h 14936"/>
                    <a:gd name="connsiteX8" fmla="*/ -2311 w 33130"/>
                    <a:gd name="connsiteY8" fmla="*/ -1908 h 14936"/>
                    <a:gd name="connsiteX9" fmla="*/ -2311 w 33130"/>
                    <a:gd name="connsiteY9" fmla="*/ 2483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11" y="13028"/>
                      </a:moveTo>
                      <a:lnTo>
                        <a:pt x="30819" y="13028"/>
                      </a:lnTo>
                      <a:lnTo>
                        <a:pt x="30819" y="8686"/>
                      </a:lnTo>
                      <a:lnTo>
                        <a:pt x="-2311" y="8686"/>
                      </a:lnTo>
                      <a:lnTo>
                        <a:pt x="-2311" y="13028"/>
                      </a:lnTo>
                      <a:close/>
                      <a:moveTo>
                        <a:pt x="-2311" y="2483"/>
                      </a:moveTo>
                      <a:lnTo>
                        <a:pt x="30819" y="2483"/>
                      </a:lnTo>
                      <a:lnTo>
                        <a:pt x="30819" y="-1908"/>
                      </a:lnTo>
                      <a:lnTo>
                        <a:pt x="-2311" y="-1908"/>
                      </a:lnTo>
                      <a:lnTo>
                        <a:pt x="-2311" y="2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8" name="Freeform: Shape 847">
                  <a:extLst>
                    <a:ext uri="{FF2B5EF4-FFF2-40B4-BE49-F238E27FC236}">
                      <a16:creationId xmlns:a16="http://schemas.microsoft.com/office/drawing/2014/main" id="{74730973-A32C-448C-8C7E-FCD2460E8A2F}"/>
                    </a:ext>
                  </a:extLst>
                </p:cNvPr>
                <p:cNvSpPr/>
                <p:nvPr/>
              </p:nvSpPr>
              <p:spPr>
                <a:xfrm flipV="1">
                  <a:off x="6209803" y="91863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9" name="Freeform: Shape 848">
                  <a:extLst>
                    <a:ext uri="{FF2B5EF4-FFF2-40B4-BE49-F238E27FC236}">
                      <a16:creationId xmlns:a16="http://schemas.microsoft.com/office/drawing/2014/main" id="{2709FC03-2E34-4EFF-A57A-1E928FD4DC35}"/>
                    </a:ext>
                  </a:extLst>
                </p:cNvPr>
                <p:cNvSpPr/>
                <p:nvPr/>
              </p:nvSpPr>
              <p:spPr>
                <a:xfrm flipV="1">
                  <a:off x="6232442" y="880048"/>
                  <a:ext cx="22974" cy="38588"/>
                </a:xfrm>
                <a:custGeom>
                  <a:avLst/>
                  <a:gdLst>
                    <a:gd name="connsiteX0" fmla="*/ -964 w 22974"/>
                    <a:gd name="connsiteY0" fmla="*/ 2153 h 38588"/>
                    <a:gd name="connsiteX1" fmla="*/ 7563 w 22974"/>
                    <a:gd name="connsiteY1" fmla="*/ 2153 h 38588"/>
                    <a:gd name="connsiteX2" fmla="*/ 7563 w 22974"/>
                    <a:gd name="connsiteY2" fmla="*/ 31595 h 38588"/>
                    <a:gd name="connsiteX3" fmla="*/ -1716 w 22974"/>
                    <a:gd name="connsiteY3" fmla="*/ 29734 h 38588"/>
                    <a:gd name="connsiteX4" fmla="*/ -1716 w 22974"/>
                    <a:gd name="connsiteY4" fmla="*/ 34490 h 38588"/>
                    <a:gd name="connsiteX5" fmla="*/ 7513 w 22974"/>
                    <a:gd name="connsiteY5" fmla="*/ 36350 h 38588"/>
                    <a:gd name="connsiteX6" fmla="*/ 12732 w 22974"/>
                    <a:gd name="connsiteY6" fmla="*/ 36350 h 38588"/>
                    <a:gd name="connsiteX7" fmla="*/ 12732 w 22974"/>
                    <a:gd name="connsiteY7" fmla="*/ 2153 h 38588"/>
                    <a:gd name="connsiteX8" fmla="*/ 21258 w 22974"/>
                    <a:gd name="connsiteY8" fmla="*/ 2153 h 38588"/>
                    <a:gd name="connsiteX9" fmla="*/ 21258 w 22974"/>
                    <a:gd name="connsiteY9" fmla="*/ -2239 h 38588"/>
                    <a:gd name="connsiteX10" fmla="*/ -964 w 22974"/>
                    <a:gd name="connsiteY10" fmla="*/ -2239 h 38588"/>
                    <a:gd name="connsiteX11" fmla="*/ -964 w 22974"/>
                    <a:gd name="connsiteY11" fmla="*/ 215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964" y="2153"/>
                      </a:moveTo>
                      <a:lnTo>
                        <a:pt x="7563" y="2153"/>
                      </a:lnTo>
                      <a:lnTo>
                        <a:pt x="7563" y="31595"/>
                      </a:lnTo>
                      <a:lnTo>
                        <a:pt x="-1716" y="29734"/>
                      </a:lnTo>
                      <a:lnTo>
                        <a:pt x="-1716" y="34490"/>
                      </a:lnTo>
                      <a:lnTo>
                        <a:pt x="7513" y="36350"/>
                      </a:lnTo>
                      <a:lnTo>
                        <a:pt x="12732" y="36350"/>
                      </a:lnTo>
                      <a:lnTo>
                        <a:pt x="12732" y="2153"/>
                      </a:lnTo>
                      <a:lnTo>
                        <a:pt x="21258" y="2153"/>
                      </a:lnTo>
                      <a:lnTo>
                        <a:pt x="21258" y="-2239"/>
                      </a:lnTo>
                      <a:lnTo>
                        <a:pt x="-964" y="-2239"/>
                      </a:lnTo>
                      <a:lnTo>
                        <a:pt x="-964" y="21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0" name="Freeform: Shape 849">
                  <a:extLst>
                    <a:ext uri="{FF2B5EF4-FFF2-40B4-BE49-F238E27FC236}">
                      <a16:creationId xmlns:a16="http://schemas.microsoft.com/office/drawing/2014/main" id="{F217C091-1457-4FAF-9D3F-ACF43A9911B3}"/>
                    </a:ext>
                  </a:extLst>
                </p:cNvPr>
                <p:cNvSpPr/>
                <p:nvPr/>
              </p:nvSpPr>
              <p:spPr>
                <a:xfrm flipV="1">
                  <a:off x="6264645" y="880048"/>
                  <a:ext cx="24810" cy="38588"/>
                </a:xfrm>
                <a:custGeom>
                  <a:avLst/>
                  <a:gdLst>
                    <a:gd name="connsiteX0" fmla="*/ -1646 w 24810"/>
                    <a:gd name="connsiteY0" fmla="*/ 36350 h 38588"/>
                    <a:gd name="connsiteX1" fmla="*/ 23165 w 24810"/>
                    <a:gd name="connsiteY1" fmla="*/ 36350 h 38588"/>
                    <a:gd name="connsiteX2" fmla="*/ 23165 w 24810"/>
                    <a:gd name="connsiteY2" fmla="*/ 34126 h 38588"/>
                    <a:gd name="connsiteX3" fmla="*/ 9155 w 24810"/>
                    <a:gd name="connsiteY3" fmla="*/ -2239 h 38588"/>
                    <a:gd name="connsiteX4" fmla="*/ 3705 w 24810"/>
                    <a:gd name="connsiteY4" fmla="*/ -2239 h 38588"/>
                    <a:gd name="connsiteX5" fmla="*/ 16888 w 24810"/>
                    <a:gd name="connsiteY5" fmla="*/ 31951 h 38588"/>
                    <a:gd name="connsiteX6" fmla="*/ -1646 w 24810"/>
                    <a:gd name="connsiteY6" fmla="*/ 31951 h 38588"/>
                    <a:gd name="connsiteX7" fmla="*/ -1646 w 24810"/>
                    <a:gd name="connsiteY7" fmla="*/ 3635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646" y="36350"/>
                      </a:moveTo>
                      <a:lnTo>
                        <a:pt x="23165" y="36350"/>
                      </a:lnTo>
                      <a:lnTo>
                        <a:pt x="23165" y="34126"/>
                      </a:lnTo>
                      <a:lnTo>
                        <a:pt x="9155" y="-2239"/>
                      </a:lnTo>
                      <a:lnTo>
                        <a:pt x="3705" y="-2239"/>
                      </a:lnTo>
                      <a:lnTo>
                        <a:pt x="16888" y="31951"/>
                      </a:lnTo>
                      <a:lnTo>
                        <a:pt x="-1646" y="31951"/>
                      </a:lnTo>
                      <a:lnTo>
                        <a:pt x="-1646" y="363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1" name="Freeform: Shape 850">
                  <a:extLst>
                    <a:ext uri="{FF2B5EF4-FFF2-40B4-BE49-F238E27FC236}">
                      <a16:creationId xmlns:a16="http://schemas.microsoft.com/office/drawing/2014/main" id="{A3B4D315-0B57-4772-9B03-217B9B42F421}"/>
                    </a:ext>
                  </a:extLst>
                </p:cNvPr>
                <p:cNvSpPr/>
                <p:nvPr/>
              </p:nvSpPr>
              <p:spPr>
                <a:xfrm flipV="1">
                  <a:off x="6299635" y="912070"/>
                  <a:ext cx="5458" cy="6566"/>
                </a:xfrm>
                <a:custGeom>
                  <a:avLst/>
                  <a:gdLst>
                    <a:gd name="connsiteX0" fmla="*/ -632 w 5458"/>
                    <a:gd name="connsiteY0" fmla="*/ 6266 h 6566"/>
                    <a:gd name="connsiteX1" fmla="*/ 4826 w 5458"/>
                    <a:gd name="connsiteY1" fmla="*/ 6266 h 6566"/>
                    <a:gd name="connsiteX2" fmla="*/ 4826 w 5458"/>
                    <a:gd name="connsiteY2" fmla="*/ -301 h 6566"/>
                    <a:gd name="connsiteX3" fmla="*/ -632 w 5458"/>
                    <a:gd name="connsiteY3" fmla="*/ -301 h 6566"/>
                    <a:gd name="connsiteX4" fmla="*/ -632 w 5458"/>
                    <a:gd name="connsiteY4" fmla="*/ 626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32" y="6266"/>
                      </a:moveTo>
                      <a:lnTo>
                        <a:pt x="4826" y="6266"/>
                      </a:lnTo>
                      <a:lnTo>
                        <a:pt x="4826" y="-301"/>
                      </a:lnTo>
                      <a:lnTo>
                        <a:pt x="-632" y="-301"/>
                      </a:lnTo>
                      <a:lnTo>
                        <a:pt x="-632" y="62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2" name="Freeform: Shape 851">
                  <a:extLst>
                    <a:ext uri="{FF2B5EF4-FFF2-40B4-BE49-F238E27FC236}">
                      <a16:creationId xmlns:a16="http://schemas.microsoft.com/office/drawing/2014/main" id="{257AF44F-F6CE-4505-9678-35CAF9725791}"/>
                    </a:ext>
                  </a:extLst>
                </p:cNvPr>
                <p:cNvSpPr/>
                <p:nvPr/>
              </p:nvSpPr>
              <p:spPr>
                <a:xfrm flipV="1">
                  <a:off x="6314889" y="880048"/>
                  <a:ext cx="24967" cy="39341"/>
                </a:xfrm>
                <a:custGeom>
                  <a:avLst/>
                  <a:gdLst>
                    <a:gd name="connsiteX0" fmla="*/ 10 w 24967"/>
                    <a:gd name="connsiteY0" fmla="*/ 37148 h 39341"/>
                    <a:gd name="connsiteX1" fmla="*/ 20504 w 24967"/>
                    <a:gd name="connsiteY1" fmla="*/ 37148 h 39341"/>
                    <a:gd name="connsiteX2" fmla="*/ 20504 w 24967"/>
                    <a:gd name="connsiteY2" fmla="*/ 32749 h 39341"/>
                    <a:gd name="connsiteX3" fmla="*/ 4790 w 24967"/>
                    <a:gd name="connsiteY3" fmla="*/ 32749 h 39341"/>
                    <a:gd name="connsiteX4" fmla="*/ 4790 w 24967"/>
                    <a:gd name="connsiteY4" fmla="*/ 23296 h 39341"/>
                    <a:gd name="connsiteX5" fmla="*/ 7056 w 24967"/>
                    <a:gd name="connsiteY5" fmla="*/ 23875 h 39341"/>
                    <a:gd name="connsiteX6" fmla="*/ 9339 w 24967"/>
                    <a:gd name="connsiteY6" fmla="*/ 24065 h 39341"/>
                    <a:gd name="connsiteX7" fmla="*/ 19569 w 24967"/>
                    <a:gd name="connsiteY7" fmla="*/ 20525 h 39341"/>
                    <a:gd name="connsiteX8" fmla="*/ 23349 w 24967"/>
                    <a:gd name="connsiteY8" fmla="*/ 10940 h 39341"/>
                    <a:gd name="connsiteX9" fmla="*/ 19470 w 24967"/>
                    <a:gd name="connsiteY9" fmla="*/ 1256 h 39341"/>
                    <a:gd name="connsiteX10" fmla="*/ 8537 w 24967"/>
                    <a:gd name="connsiteY10" fmla="*/ -2193 h 39341"/>
                    <a:gd name="connsiteX11" fmla="*/ 3583 w 24967"/>
                    <a:gd name="connsiteY11" fmla="*/ -1780 h 39341"/>
                    <a:gd name="connsiteX12" fmla="*/ -1619 w 24967"/>
                    <a:gd name="connsiteY12" fmla="*/ -539 h 39341"/>
                    <a:gd name="connsiteX13" fmla="*/ -1619 w 24967"/>
                    <a:gd name="connsiteY13" fmla="*/ 4713 h 39341"/>
                    <a:gd name="connsiteX14" fmla="*/ 3186 w 24967"/>
                    <a:gd name="connsiteY14" fmla="*/ 2827 h 39341"/>
                    <a:gd name="connsiteX15" fmla="*/ 8429 w 24967"/>
                    <a:gd name="connsiteY15" fmla="*/ 2207 h 39341"/>
                    <a:gd name="connsiteX16" fmla="*/ 15508 w 24967"/>
                    <a:gd name="connsiteY16" fmla="*/ 4555 h 39341"/>
                    <a:gd name="connsiteX17" fmla="*/ 18122 w 24967"/>
                    <a:gd name="connsiteY17" fmla="*/ 10940 h 39341"/>
                    <a:gd name="connsiteX18" fmla="*/ 15508 w 24967"/>
                    <a:gd name="connsiteY18" fmla="*/ 17316 h 39341"/>
                    <a:gd name="connsiteX19" fmla="*/ 8429 w 24967"/>
                    <a:gd name="connsiteY19" fmla="*/ 19673 h 39341"/>
                    <a:gd name="connsiteX20" fmla="*/ 4253 w 24967"/>
                    <a:gd name="connsiteY20" fmla="*/ 19210 h 39341"/>
                    <a:gd name="connsiteX21" fmla="*/ 10 w 24967"/>
                    <a:gd name="connsiteY21" fmla="*/ 17763 h 39341"/>
                    <a:gd name="connsiteX22" fmla="*/ 10 w 24967"/>
                    <a:gd name="connsiteY22" fmla="*/ 3714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0" y="37148"/>
                      </a:moveTo>
                      <a:lnTo>
                        <a:pt x="20504" y="37148"/>
                      </a:lnTo>
                      <a:lnTo>
                        <a:pt x="20504" y="32749"/>
                      </a:lnTo>
                      <a:lnTo>
                        <a:pt x="4790" y="32749"/>
                      </a:lnTo>
                      <a:lnTo>
                        <a:pt x="4790" y="23296"/>
                      </a:lnTo>
                      <a:cubicBezTo>
                        <a:pt x="5546" y="23555"/>
                        <a:pt x="6301" y="23748"/>
                        <a:pt x="7056" y="23875"/>
                      </a:cubicBezTo>
                      <a:cubicBezTo>
                        <a:pt x="7817" y="24002"/>
                        <a:pt x="8578" y="24065"/>
                        <a:pt x="9339" y="24065"/>
                      </a:cubicBezTo>
                      <a:cubicBezTo>
                        <a:pt x="13645" y="24065"/>
                        <a:pt x="17055" y="22885"/>
                        <a:pt x="19569" y="20525"/>
                      </a:cubicBezTo>
                      <a:cubicBezTo>
                        <a:pt x="22089" y="18166"/>
                        <a:pt x="23349" y="14970"/>
                        <a:pt x="23349" y="10940"/>
                      </a:cubicBezTo>
                      <a:cubicBezTo>
                        <a:pt x="23349" y="6788"/>
                        <a:pt x="22056" y="3560"/>
                        <a:pt x="19470" y="1256"/>
                      </a:cubicBezTo>
                      <a:cubicBezTo>
                        <a:pt x="16884" y="-1043"/>
                        <a:pt x="13240" y="-2193"/>
                        <a:pt x="8537" y="-2193"/>
                      </a:cubicBezTo>
                      <a:cubicBezTo>
                        <a:pt x="6916" y="-2193"/>
                        <a:pt x="5264" y="-2055"/>
                        <a:pt x="3583" y="-1780"/>
                      </a:cubicBezTo>
                      <a:cubicBezTo>
                        <a:pt x="1907" y="-1504"/>
                        <a:pt x="173" y="-1090"/>
                        <a:pt x="-1619" y="-539"/>
                      </a:cubicBezTo>
                      <a:lnTo>
                        <a:pt x="-1619" y="4713"/>
                      </a:lnTo>
                      <a:cubicBezTo>
                        <a:pt x="-70" y="3869"/>
                        <a:pt x="1532" y="3240"/>
                        <a:pt x="3186" y="2827"/>
                      </a:cubicBezTo>
                      <a:cubicBezTo>
                        <a:pt x="4840" y="2413"/>
                        <a:pt x="6588" y="2207"/>
                        <a:pt x="8429" y="2207"/>
                      </a:cubicBezTo>
                      <a:cubicBezTo>
                        <a:pt x="11412" y="2207"/>
                        <a:pt x="13772" y="2990"/>
                        <a:pt x="15508" y="4555"/>
                      </a:cubicBezTo>
                      <a:cubicBezTo>
                        <a:pt x="17251" y="6121"/>
                        <a:pt x="18122" y="8250"/>
                        <a:pt x="18122" y="10940"/>
                      </a:cubicBezTo>
                      <a:cubicBezTo>
                        <a:pt x="18122" y="13625"/>
                        <a:pt x="17251" y="15751"/>
                        <a:pt x="15508" y="17316"/>
                      </a:cubicBezTo>
                      <a:cubicBezTo>
                        <a:pt x="13772" y="18888"/>
                        <a:pt x="11412" y="19673"/>
                        <a:pt x="8429" y="19673"/>
                      </a:cubicBezTo>
                      <a:cubicBezTo>
                        <a:pt x="7034" y="19673"/>
                        <a:pt x="5642" y="19519"/>
                        <a:pt x="4253" y="19210"/>
                      </a:cubicBezTo>
                      <a:cubicBezTo>
                        <a:pt x="2869" y="18902"/>
                        <a:pt x="1455" y="18419"/>
                        <a:pt x="10" y="17763"/>
                      </a:cubicBezTo>
                      <a:lnTo>
                        <a:pt x="10" y="371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3" name="Freeform: Shape 852">
                  <a:extLst>
                    <a:ext uri="{FF2B5EF4-FFF2-40B4-BE49-F238E27FC236}">
                      <a16:creationId xmlns:a16="http://schemas.microsoft.com/office/drawing/2014/main" id="{BD04EF61-113B-4846-B3E0-85F34359846D}"/>
                    </a:ext>
                  </a:extLst>
                </p:cNvPr>
                <p:cNvSpPr/>
                <p:nvPr/>
              </p:nvSpPr>
              <p:spPr>
                <a:xfrm flipV="1">
                  <a:off x="6348068" y="879353"/>
                  <a:ext cx="26464" cy="40036"/>
                </a:xfrm>
                <a:custGeom>
                  <a:avLst/>
                  <a:gdLst>
                    <a:gd name="connsiteX0" fmla="*/ 11586 w 26464"/>
                    <a:gd name="connsiteY0" fmla="*/ 16844 h 40036"/>
                    <a:gd name="connsiteX1" fmla="*/ 5731 w 26464"/>
                    <a:gd name="connsiteY1" fmla="*/ 14851 h 40036"/>
                    <a:gd name="connsiteX2" fmla="*/ 3605 w 26464"/>
                    <a:gd name="connsiteY2" fmla="*/ 9376 h 40036"/>
                    <a:gd name="connsiteX3" fmla="*/ 5731 w 26464"/>
                    <a:gd name="connsiteY3" fmla="*/ 3893 h 40036"/>
                    <a:gd name="connsiteX4" fmla="*/ 11586 w 26464"/>
                    <a:gd name="connsiteY4" fmla="*/ 1900 h 40036"/>
                    <a:gd name="connsiteX5" fmla="*/ 17450 w 26464"/>
                    <a:gd name="connsiteY5" fmla="*/ 3901 h 40036"/>
                    <a:gd name="connsiteX6" fmla="*/ 19600 w 26464"/>
                    <a:gd name="connsiteY6" fmla="*/ 9376 h 40036"/>
                    <a:gd name="connsiteX7" fmla="*/ 17466 w 26464"/>
                    <a:gd name="connsiteY7" fmla="*/ 14851 h 40036"/>
                    <a:gd name="connsiteX8" fmla="*/ 11586 w 26464"/>
                    <a:gd name="connsiteY8" fmla="*/ 16844 h 40036"/>
                    <a:gd name="connsiteX9" fmla="*/ 6368 w 26464"/>
                    <a:gd name="connsiteY9" fmla="*/ 19061 h 40036"/>
                    <a:gd name="connsiteX10" fmla="*/ 1133 w 26464"/>
                    <a:gd name="connsiteY10" fmla="*/ 22187 h 40036"/>
                    <a:gd name="connsiteX11" fmla="*/ -736 w 26464"/>
                    <a:gd name="connsiteY11" fmla="*/ 27802 h 40036"/>
                    <a:gd name="connsiteX12" fmla="*/ 2555 w 26464"/>
                    <a:gd name="connsiteY12" fmla="*/ 35113 h 40036"/>
                    <a:gd name="connsiteX13" fmla="*/ 11586 w 26464"/>
                    <a:gd name="connsiteY13" fmla="*/ 37801 h 40036"/>
                    <a:gd name="connsiteX14" fmla="*/ 20634 w 26464"/>
                    <a:gd name="connsiteY14" fmla="*/ 35113 h 40036"/>
                    <a:gd name="connsiteX15" fmla="*/ 23917 w 26464"/>
                    <a:gd name="connsiteY15" fmla="*/ 27802 h 40036"/>
                    <a:gd name="connsiteX16" fmla="*/ 22040 w 26464"/>
                    <a:gd name="connsiteY16" fmla="*/ 22187 h 40036"/>
                    <a:gd name="connsiteX17" fmla="*/ 16838 w 26464"/>
                    <a:gd name="connsiteY17" fmla="*/ 19061 h 40036"/>
                    <a:gd name="connsiteX18" fmla="*/ 22710 w 26464"/>
                    <a:gd name="connsiteY18" fmla="*/ 15620 h 40036"/>
                    <a:gd name="connsiteX19" fmla="*/ 24819 w 26464"/>
                    <a:gd name="connsiteY19" fmla="*/ 9376 h 40036"/>
                    <a:gd name="connsiteX20" fmla="*/ 21395 w 26464"/>
                    <a:gd name="connsiteY20" fmla="*/ 759 h 40036"/>
                    <a:gd name="connsiteX21" fmla="*/ 11586 w 26464"/>
                    <a:gd name="connsiteY21" fmla="*/ -2235 h 40036"/>
                    <a:gd name="connsiteX22" fmla="*/ 1778 w 26464"/>
                    <a:gd name="connsiteY22" fmla="*/ 759 h 40036"/>
                    <a:gd name="connsiteX23" fmla="*/ -1646 w 26464"/>
                    <a:gd name="connsiteY23" fmla="*/ 9376 h 40036"/>
                    <a:gd name="connsiteX24" fmla="*/ 471 w 26464"/>
                    <a:gd name="connsiteY24" fmla="*/ 15620 h 40036"/>
                    <a:gd name="connsiteX25" fmla="*/ 6368 w 26464"/>
                    <a:gd name="connsiteY25" fmla="*/ 19061 h 40036"/>
                    <a:gd name="connsiteX26" fmla="*/ 4457 w 26464"/>
                    <a:gd name="connsiteY26" fmla="*/ 27306 h 40036"/>
                    <a:gd name="connsiteX27" fmla="*/ 6326 w 26464"/>
                    <a:gd name="connsiteY27" fmla="*/ 22634 h 40036"/>
                    <a:gd name="connsiteX28" fmla="*/ 11586 w 26464"/>
                    <a:gd name="connsiteY28" fmla="*/ 20955 h 40036"/>
                    <a:gd name="connsiteX29" fmla="*/ 16846 w 26464"/>
                    <a:gd name="connsiteY29" fmla="*/ 22634 h 40036"/>
                    <a:gd name="connsiteX30" fmla="*/ 18748 w 26464"/>
                    <a:gd name="connsiteY30" fmla="*/ 27306 h 40036"/>
                    <a:gd name="connsiteX31" fmla="*/ 16846 w 26464"/>
                    <a:gd name="connsiteY31" fmla="*/ 31987 h 40036"/>
                    <a:gd name="connsiteX32" fmla="*/ 11586 w 26464"/>
                    <a:gd name="connsiteY32" fmla="*/ 33666 h 40036"/>
                    <a:gd name="connsiteX33" fmla="*/ 6326 w 26464"/>
                    <a:gd name="connsiteY33" fmla="*/ 31987 h 40036"/>
                    <a:gd name="connsiteX34" fmla="*/ 4457 w 26464"/>
                    <a:gd name="connsiteY34" fmla="*/ 2730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586" y="16844"/>
                      </a:moveTo>
                      <a:cubicBezTo>
                        <a:pt x="9105" y="16844"/>
                        <a:pt x="7153" y="16180"/>
                        <a:pt x="5731" y="14851"/>
                      </a:cubicBezTo>
                      <a:cubicBezTo>
                        <a:pt x="4314" y="13522"/>
                        <a:pt x="3605" y="11698"/>
                        <a:pt x="3605" y="9376"/>
                      </a:cubicBezTo>
                      <a:cubicBezTo>
                        <a:pt x="3605" y="7050"/>
                        <a:pt x="4314" y="5222"/>
                        <a:pt x="5731" y="3893"/>
                      </a:cubicBezTo>
                      <a:cubicBezTo>
                        <a:pt x="7153" y="2564"/>
                        <a:pt x="9105" y="1900"/>
                        <a:pt x="11586" y="1900"/>
                      </a:cubicBezTo>
                      <a:cubicBezTo>
                        <a:pt x="14067" y="1900"/>
                        <a:pt x="16022" y="2567"/>
                        <a:pt x="17450" y="3901"/>
                      </a:cubicBezTo>
                      <a:cubicBezTo>
                        <a:pt x="18883" y="5241"/>
                        <a:pt x="19600" y="7066"/>
                        <a:pt x="19600" y="9376"/>
                      </a:cubicBezTo>
                      <a:cubicBezTo>
                        <a:pt x="19600" y="11698"/>
                        <a:pt x="18889" y="13522"/>
                        <a:pt x="17466" y="14851"/>
                      </a:cubicBezTo>
                      <a:cubicBezTo>
                        <a:pt x="16049" y="16180"/>
                        <a:pt x="14089" y="16844"/>
                        <a:pt x="11586" y="16844"/>
                      </a:cubicBezTo>
                      <a:close/>
                      <a:moveTo>
                        <a:pt x="6368" y="19061"/>
                      </a:moveTo>
                      <a:cubicBezTo>
                        <a:pt x="4129" y="19612"/>
                        <a:pt x="2384" y="20654"/>
                        <a:pt x="1133" y="22187"/>
                      </a:cubicBezTo>
                      <a:cubicBezTo>
                        <a:pt x="-113" y="23725"/>
                        <a:pt x="-736" y="25597"/>
                        <a:pt x="-736" y="27802"/>
                      </a:cubicBezTo>
                      <a:cubicBezTo>
                        <a:pt x="-736" y="30884"/>
                        <a:pt x="361" y="33321"/>
                        <a:pt x="2555" y="35113"/>
                      </a:cubicBezTo>
                      <a:cubicBezTo>
                        <a:pt x="4755" y="36905"/>
                        <a:pt x="7765" y="37801"/>
                        <a:pt x="11586" y="37801"/>
                      </a:cubicBezTo>
                      <a:cubicBezTo>
                        <a:pt x="15429" y="37801"/>
                        <a:pt x="18445" y="36905"/>
                        <a:pt x="20634" y="35113"/>
                      </a:cubicBezTo>
                      <a:cubicBezTo>
                        <a:pt x="22823" y="33321"/>
                        <a:pt x="23917" y="30884"/>
                        <a:pt x="23917" y="27802"/>
                      </a:cubicBezTo>
                      <a:cubicBezTo>
                        <a:pt x="23917" y="25597"/>
                        <a:pt x="23291" y="23725"/>
                        <a:pt x="22040" y="22187"/>
                      </a:cubicBezTo>
                      <a:cubicBezTo>
                        <a:pt x="20794" y="20654"/>
                        <a:pt x="19060" y="19612"/>
                        <a:pt x="16838" y="19061"/>
                      </a:cubicBezTo>
                      <a:cubicBezTo>
                        <a:pt x="19352" y="18476"/>
                        <a:pt x="21309" y="17330"/>
                        <a:pt x="22710" y="15620"/>
                      </a:cubicBezTo>
                      <a:cubicBezTo>
                        <a:pt x="24116" y="13917"/>
                        <a:pt x="24819" y="11835"/>
                        <a:pt x="24819" y="9376"/>
                      </a:cubicBezTo>
                      <a:cubicBezTo>
                        <a:pt x="24819" y="5633"/>
                        <a:pt x="23677" y="2760"/>
                        <a:pt x="21395" y="759"/>
                      </a:cubicBezTo>
                      <a:cubicBezTo>
                        <a:pt x="19112" y="-1237"/>
                        <a:pt x="15843" y="-2235"/>
                        <a:pt x="11586" y="-2235"/>
                      </a:cubicBezTo>
                      <a:cubicBezTo>
                        <a:pt x="7335" y="-2235"/>
                        <a:pt x="4066" y="-1237"/>
                        <a:pt x="1778" y="759"/>
                      </a:cubicBezTo>
                      <a:cubicBezTo>
                        <a:pt x="-505" y="2760"/>
                        <a:pt x="-1646" y="5633"/>
                        <a:pt x="-1646" y="9376"/>
                      </a:cubicBezTo>
                      <a:cubicBezTo>
                        <a:pt x="-1646" y="11835"/>
                        <a:pt x="-940" y="13917"/>
                        <a:pt x="471" y="15620"/>
                      </a:cubicBezTo>
                      <a:cubicBezTo>
                        <a:pt x="1888" y="17330"/>
                        <a:pt x="3854" y="18476"/>
                        <a:pt x="6368" y="19061"/>
                      </a:cubicBezTo>
                      <a:close/>
                      <a:moveTo>
                        <a:pt x="4457" y="27306"/>
                      </a:moveTo>
                      <a:cubicBezTo>
                        <a:pt x="4457" y="25310"/>
                        <a:pt x="5080" y="23753"/>
                        <a:pt x="6326" y="22634"/>
                      </a:cubicBezTo>
                      <a:cubicBezTo>
                        <a:pt x="7578" y="21514"/>
                        <a:pt x="9331" y="20955"/>
                        <a:pt x="11586" y="20955"/>
                      </a:cubicBezTo>
                      <a:cubicBezTo>
                        <a:pt x="13830" y="20955"/>
                        <a:pt x="15583" y="21514"/>
                        <a:pt x="16846" y="22634"/>
                      </a:cubicBezTo>
                      <a:cubicBezTo>
                        <a:pt x="18114" y="23753"/>
                        <a:pt x="18748" y="25310"/>
                        <a:pt x="18748" y="27306"/>
                      </a:cubicBezTo>
                      <a:cubicBezTo>
                        <a:pt x="18748" y="29308"/>
                        <a:pt x="18114" y="30868"/>
                        <a:pt x="16846" y="31987"/>
                      </a:cubicBezTo>
                      <a:cubicBezTo>
                        <a:pt x="15583" y="33106"/>
                        <a:pt x="13830" y="33666"/>
                        <a:pt x="11586" y="33666"/>
                      </a:cubicBezTo>
                      <a:cubicBezTo>
                        <a:pt x="9331" y="33666"/>
                        <a:pt x="7578" y="33106"/>
                        <a:pt x="6326" y="31987"/>
                      </a:cubicBezTo>
                      <a:cubicBezTo>
                        <a:pt x="5080" y="30868"/>
                        <a:pt x="4457" y="29308"/>
                        <a:pt x="4457" y="273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4" name="Freeform: Shape 853">
                  <a:extLst>
                    <a:ext uri="{FF2B5EF4-FFF2-40B4-BE49-F238E27FC236}">
                      <a16:creationId xmlns:a16="http://schemas.microsoft.com/office/drawing/2014/main" id="{1A6DD916-144A-4D56-8BB9-C8010F8EC40B}"/>
                    </a:ext>
                  </a:extLst>
                </p:cNvPr>
                <p:cNvSpPr/>
                <p:nvPr/>
              </p:nvSpPr>
              <p:spPr>
                <a:xfrm flipV="1">
                  <a:off x="6382239" y="880048"/>
                  <a:ext cx="24967" cy="39341"/>
                </a:xfrm>
                <a:custGeom>
                  <a:avLst/>
                  <a:gdLst>
                    <a:gd name="connsiteX0" fmla="*/ 17 w 24967"/>
                    <a:gd name="connsiteY0" fmla="*/ 37148 h 39341"/>
                    <a:gd name="connsiteX1" fmla="*/ 20511 w 24967"/>
                    <a:gd name="connsiteY1" fmla="*/ 37148 h 39341"/>
                    <a:gd name="connsiteX2" fmla="*/ 20511 w 24967"/>
                    <a:gd name="connsiteY2" fmla="*/ 32749 h 39341"/>
                    <a:gd name="connsiteX3" fmla="*/ 4797 w 24967"/>
                    <a:gd name="connsiteY3" fmla="*/ 32749 h 39341"/>
                    <a:gd name="connsiteX4" fmla="*/ 4797 w 24967"/>
                    <a:gd name="connsiteY4" fmla="*/ 23296 h 39341"/>
                    <a:gd name="connsiteX5" fmla="*/ 7063 w 24967"/>
                    <a:gd name="connsiteY5" fmla="*/ 23875 h 39341"/>
                    <a:gd name="connsiteX6" fmla="*/ 9346 w 24967"/>
                    <a:gd name="connsiteY6" fmla="*/ 24065 h 39341"/>
                    <a:gd name="connsiteX7" fmla="*/ 19576 w 24967"/>
                    <a:gd name="connsiteY7" fmla="*/ 20525 h 39341"/>
                    <a:gd name="connsiteX8" fmla="*/ 23356 w 24967"/>
                    <a:gd name="connsiteY8" fmla="*/ 10940 h 39341"/>
                    <a:gd name="connsiteX9" fmla="*/ 19477 w 24967"/>
                    <a:gd name="connsiteY9" fmla="*/ 1256 h 39341"/>
                    <a:gd name="connsiteX10" fmla="*/ 8544 w 24967"/>
                    <a:gd name="connsiteY10" fmla="*/ -2193 h 39341"/>
                    <a:gd name="connsiteX11" fmla="*/ 3590 w 24967"/>
                    <a:gd name="connsiteY11" fmla="*/ -1780 h 39341"/>
                    <a:gd name="connsiteX12" fmla="*/ -1612 w 24967"/>
                    <a:gd name="connsiteY12" fmla="*/ -539 h 39341"/>
                    <a:gd name="connsiteX13" fmla="*/ -1612 w 24967"/>
                    <a:gd name="connsiteY13" fmla="*/ 4713 h 39341"/>
                    <a:gd name="connsiteX14" fmla="*/ 3193 w 24967"/>
                    <a:gd name="connsiteY14" fmla="*/ 2827 h 39341"/>
                    <a:gd name="connsiteX15" fmla="*/ 8436 w 24967"/>
                    <a:gd name="connsiteY15" fmla="*/ 2207 h 39341"/>
                    <a:gd name="connsiteX16" fmla="*/ 15516 w 24967"/>
                    <a:gd name="connsiteY16" fmla="*/ 4555 h 39341"/>
                    <a:gd name="connsiteX17" fmla="*/ 18129 w 24967"/>
                    <a:gd name="connsiteY17" fmla="*/ 10940 h 39341"/>
                    <a:gd name="connsiteX18" fmla="*/ 15516 w 24967"/>
                    <a:gd name="connsiteY18" fmla="*/ 17316 h 39341"/>
                    <a:gd name="connsiteX19" fmla="*/ 8436 w 24967"/>
                    <a:gd name="connsiteY19" fmla="*/ 19673 h 39341"/>
                    <a:gd name="connsiteX20" fmla="*/ 4260 w 24967"/>
                    <a:gd name="connsiteY20" fmla="*/ 19210 h 39341"/>
                    <a:gd name="connsiteX21" fmla="*/ 17 w 24967"/>
                    <a:gd name="connsiteY21" fmla="*/ 17763 h 39341"/>
                    <a:gd name="connsiteX22" fmla="*/ 17 w 24967"/>
                    <a:gd name="connsiteY22" fmla="*/ 3714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7" y="37148"/>
                      </a:moveTo>
                      <a:lnTo>
                        <a:pt x="20511" y="37148"/>
                      </a:lnTo>
                      <a:lnTo>
                        <a:pt x="20511" y="32749"/>
                      </a:lnTo>
                      <a:lnTo>
                        <a:pt x="4797" y="32749"/>
                      </a:lnTo>
                      <a:lnTo>
                        <a:pt x="4797" y="23296"/>
                      </a:lnTo>
                      <a:cubicBezTo>
                        <a:pt x="5553" y="23555"/>
                        <a:pt x="6308" y="23748"/>
                        <a:pt x="7063" y="23875"/>
                      </a:cubicBezTo>
                      <a:cubicBezTo>
                        <a:pt x="7824" y="24002"/>
                        <a:pt x="8585" y="24065"/>
                        <a:pt x="9346" y="24065"/>
                      </a:cubicBezTo>
                      <a:cubicBezTo>
                        <a:pt x="13652" y="24065"/>
                        <a:pt x="17062" y="22885"/>
                        <a:pt x="19576" y="20525"/>
                      </a:cubicBezTo>
                      <a:cubicBezTo>
                        <a:pt x="22096" y="18166"/>
                        <a:pt x="23356" y="14970"/>
                        <a:pt x="23356" y="10940"/>
                      </a:cubicBezTo>
                      <a:cubicBezTo>
                        <a:pt x="23356" y="6788"/>
                        <a:pt x="22063" y="3560"/>
                        <a:pt x="19477" y="1256"/>
                      </a:cubicBezTo>
                      <a:cubicBezTo>
                        <a:pt x="16891" y="-1043"/>
                        <a:pt x="13247" y="-2193"/>
                        <a:pt x="8544" y="-2193"/>
                      </a:cubicBezTo>
                      <a:cubicBezTo>
                        <a:pt x="6923" y="-2193"/>
                        <a:pt x="5271" y="-2055"/>
                        <a:pt x="3590" y="-1780"/>
                      </a:cubicBezTo>
                      <a:cubicBezTo>
                        <a:pt x="1914" y="-1504"/>
                        <a:pt x="180" y="-1090"/>
                        <a:pt x="-1612" y="-539"/>
                      </a:cubicBezTo>
                      <a:lnTo>
                        <a:pt x="-1612" y="4713"/>
                      </a:lnTo>
                      <a:cubicBezTo>
                        <a:pt x="-63" y="3869"/>
                        <a:pt x="1539" y="3240"/>
                        <a:pt x="3193" y="2827"/>
                      </a:cubicBezTo>
                      <a:cubicBezTo>
                        <a:pt x="4847" y="2413"/>
                        <a:pt x="6595" y="2207"/>
                        <a:pt x="8436" y="2207"/>
                      </a:cubicBezTo>
                      <a:cubicBezTo>
                        <a:pt x="11419" y="2207"/>
                        <a:pt x="13779" y="2990"/>
                        <a:pt x="15516" y="4555"/>
                      </a:cubicBezTo>
                      <a:cubicBezTo>
                        <a:pt x="17258" y="6121"/>
                        <a:pt x="18129" y="8250"/>
                        <a:pt x="18129" y="10940"/>
                      </a:cubicBezTo>
                      <a:cubicBezTo>
                        <a:pt x="18129" y="13625"/>
                        <a:pt x="17258" y="15751"/>
                        <a:pt x="15516" y="17316"/>
                      </a:cubicBezTo>
                      <a:cubicBezTo>
                        <a:pt x="13779" y="18888"/>
                        <a:pt x="11419" y="19673"/>
                        <a:pt x="8436" y="19673"/>
                      </a:cubicBezTo>
                      <a:cubicBezTo>
                        <a:pt x="7041" y="19673"/>
                        <a:pt x="5649" y="19519"/>
                        <a:pt x="4260" y="19210"/>
                      </a:cubicBezTo>
                      <a:cubicBezTo>
                        <a:pt x="2876" y="18902"/>
                        <a:pt x="1462" y="18419"/>
                        <a:pt x="17" y="17763"/>
                      </a:cubicBezTo>
                      <a:lnTo>
                        <a:pt x="17" y="371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55" name="Graphic 2">
                <a:extLst>
                  <a:ext uri="{FF2B5EF4-FFF2-40B4-BE49-F238E27FC236}">
                    <a16:creationId xmlns:a16="http://schemas.microsoft.com/office/drawing/2014/main" id="{C0A0B7FE-B437-4577-818E-7AA6CA48BD0B}"/>
                  </a:ext>
                </a:extLst>
              </p:cNvPr>
              <p:cNvGrpSpPr/>
              <p:nvPr/>
            </p:nvGrpSpPr>
            <p:grpSpPr>
              <a:xfrm>
                <a:off x="5916189" y="939160"/>
                <a:ext cx="359525" cy="51225"/>
                <a:chOff x="5916189" y="939160"/>
                <a:chExt cx="359525" cy="51225"/>
              </a:xfrm>
              <a:solidFill>
                <a:srgbClr val="000000"/>
              </a:solidFill>
            </p:grpSpPr>
            <p:sp>
              <p:nvSpPr>
                <p:cNvPr id="856" name="Freeform: Shape 855">
                  <a:extLst>
                    <a:ext uri="{FF2B5EF4-FFF2-40B4-BE49-F238E27FC236}">
                      <a16:creationId xmlns:a16="http://schemas.microsoft.com/office/drawing/2014/main" id="{D557819A-B502-4E7A-9288-E4A2791251D8}"/>
                    </a:ext>
                  </a:extLst>
                </p:cNvPr>
                <p:cNvSpPr/>
                <p:nvPr/>
              </p:nvSpPr>
              <p:spPr>
                <a:xfrm flipV="1">
                  <a:off x="5916189" y="949737"/>
                  <a:ext cx="22122" cy="30393"/>
                </a:xfrm>
                <a:custGeom>
                  <a:avLst/>
                  <a:gdLst>
                    <a:gd name="connsiteX0" fmla="*/ 19226 w 22122"/>
                    <a:gd name="connsiteY0" fmla="*/ 27201 h 30393"/>
                    <a:gd name="connsiteX1" fmla="*/ 19226 w 22122"/>
                    <a:gd name="connsiteY1" fmla="*/ 22702 h 30393"/>
                    <a:gd name="connsiteX2" fmla="*/ 15041 w 22122"/>
                    <a:gd name="connsiteY2" fmla="*/ 24249 h 30393"/>
                    <a:gd name="connsiteX3" fmla="*/ 10542 w 22122"/>
                    <a:gd name="connsiteY3" fmla="*/ 24770 h 30393"/>
                    <a:gd name="connsiteX4" fmla="*/ 5233 w 22122"/>
                    <a:gd name="connsiteY4" fmla="*/ 23687 h 30393"/>
                    <a:gd name="connsiteX5" fmla="*/ 3463 w 22122"/>
                    <a:gd name="connsiteY5" fmla="*/ 20428 h 30393"/>
                    <a:gd name="connsiteX6" fmla="*/ 4728 w 22122"/>
                    <a:gd name="connsiteY6" fmla="*/ 17831 h 30393"/>
                    <a:gd name="connsiteX7" fmla="*/ 9823 w 22122"/>
                    <a:gd name="connsiteY7" fmla="*/ 16037 h 30393"/>
                    <a:gd name="connsiteX8" fmla="*/ 11452 w 22122"/>
                    <a:gd name="connsiteY8" fmla="*/ 15673 h 30393"/>
                    <a:gd name="connsiteX9" fmla="*/ 18647 w 22122"/>
                    <a:gd name="connsiteY9" fmla="*/ 12613 h 30393"/>
                    <a:gd name="connsiteX10" fmla="*/ 20781 w 22122"/>
                    <a:gd name="connsiteY10" fmla="*/ 7096 h 30393"/>
                    <a:gd name="connsiteX11" fmla="*/ 17588 w 22122"/>
                    <a:gd name="connsiteY11" fmla="*/ 704 h 30393"/>
                    <a:gd name="connsiteX12" fmla="*/ 8814 w 22122"/>
                    <a:gd name="connsiteY12" fmla="*/ -1645 h 30393"/>
                    <a:gd name="connsiteX13" fmla="*/ 3967 w 22122"/>
                    <a:gd name="connsiteY13" fmla="*/ -1190 h 30393"/>
                    <a:gd name="connsiteX14" fmla="*/ -1342 w 22122"/>
                    <a:gd name="connsiteY14" fmla="*/ 166 h 30393"/>
                    <a:gd name="connsiteX15" fmla="*/ -1342 w 22122"/>
                    <a:gd name="connsiteY15" fmla="*/ 5079 h 30393"/>
                    <a:gd name="connsiteX16" fmla="*/ 3851 w 22122"/>
                    <a:gd name="connsiteY16" fmla="*/ 3019 h 30393"/>
                    <a:gd name="connsiteX17" fmla="*/ 8921 w 22122"/>
                    <a:gd name="connsiteY17" fmla="*/ 2341 h 30393"/>
                    <a:gd name="connsiteX18" fmla="*/ 14082 w 22122"/>
                    <a:gd name="connsiteY18" fmla="*/ 3491 h 30393"/>
                    <a:gd name="connsiteX19" fmla="*/ 15893 w 22122"/>
                    <a:gd name="connsiteY19" fmla="*/ 6733 h 30393"/>
                    <a:gd name="connsiteX20" fmla="*/ 14586 w 22122"/>
                    <a:gd name="connsiteY20" fmla="*/ 9702 h 30393"/>
                    <a:gd name="connsiteX21" fmla="*/ 8863 w 22122"/>
                    <a:gd name="connsiteY21" fmla="*/ 11695 h 30393"/>
                    <a:gd name="connsiteX22" fmla="*/ 7209 w 22122"/>
                    <a:gd name="connsiteY22" fmla="*/ 12083 h 30393"/>
                    <a:gd name="connsiteX23" fmla="*/ 825 w 22122"/>
                    <a:gd name="connsiteY23" fmla="*/ 14937 h 30393"/>
                    <a:gd name="connsiteX24" fmla="*/ -1135 w 22122"/>
                    <a:gd name="connsiteY24" fmla="*/ 20221 h 30393"/>
                    <a:gd name="connsiteX25" fmla="*/ 1759 w 22122"/>
                    <a:gd name="connsiteY25" fmla="*/ 26523 h 30393"/>
                    <a:gd name="connsiteX26" fmla="*/ 9980 w 22122"/>
                    <a:gd name="connsiteY26" fmla="*/ 28748 h 30393"/>
                    <a:gd name="connsiteX27" fmla="*/ 14934 w 22122"/>
                    <a:gd name="connsiteY27" fmla="*/ 28359 h 30393"/>
                    <a:gd name="connsiteX28" fmla="*/ 19226 w 22122"/>
                    <a:gd name="connsiteY28" fmla="*/ 2720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26" y="27201"/>
                      </a:moveTo>
                      <a:lnTo>
                        <a:pt x="19226" y="22702"/>
                      </a:lnTo>
                      <a:cubicBezTo>
                        <a:pt x="17886" y="23392"/>
                        <a:pt x="16491" y="23907"/>
                        <a:pt x="15041" y="24249"/>
                      </a:cubicBezTo>
                      <a:cubicBezTo>
                        <a:pt x="13597" y="24596"/>
                        <a:pt x="12097" y="24770"/>
                        <a:pt x="10542" y="24770"/>
                      </a:cubicBezTo>
                      <a:cubicBezTo>
                        <a:pt x="8182" y="24770"/>
                        <a:pt x="6413" y="24409"/>
                        <a:pt x="5233" y="23687"/>
                      </a:cubicBezTo>
                      <a:cubicBezTo>
                        <a:pt x="4053" y="22964"/>
                        <a:pt x="3463" y="21878"/>
                        <a:pt x="3463" y="20428"/>
                      </a:cubicBezTo>
                      <a:cubicBezTo>
                        <a:pt x="3463" y="19325"/>
                        <a:pt x="3885" y="18460"/>
                        <a:pt x="4728" y="17831"/>
                      </a:cubicBezTo>
                      <a:cubicBezTo>
                        <a:pt x="5572" y="17203"/>
                        <a:pt x="7270" y="16604"/>
                        <a:pt x="9823" y="16037"/>
                      </a:cubicBezTo>
                      <a:lnTo>
                        <a:pt x="11452" y="15673"/>
                      </a:lnTo>
                      <a:cubicBezTo>
                        <a:pt x="14826" y="14950"/>
                        <a:pt x="17224" y="13930"/>
                        <a:pt x="18647" y="12613"/>
                      </a:cubicBezTo>
                      <a:cubicBezTo>
                        <a:pt x="20069" y="11295"/>
                        <a:pt x="20781" y="9456"/>
                        <a:pt x="20781" y="7096"/>
                      </a:cubicBezTo>
                      <a:cubicBezTo>
                        <a:pt x="20781" y="4406"/>
                        <a:pt x="19717" y="2275"/>
                        <a:pt x="17588" y="704"/>
                      </a:cubicBezTo>
                      <a:cubicBezTo>
                        <a:pt x="15460" y="-862"/>
                        <a:pt x="12535" y="-1645"/>
                        <a:pt x="8814" y="-1645"/>
                      </a:cubicBezTo>
                      <a:cubicBezTo>
                        <a:pt x="7264" y="-1645"/>
                        <a:pt x="5649" y="-1494"/>
                        <a:pt x="3967" y="-1190"/>
                      </a:cubicBezTo>
                      <a:cubicBezTo>
                        <a:pt x="2286" y="-887"/>
                        <a:pt x="516" y="-435"/>
                        <a:pt x="-1342" y="166"/>
                      </a:cubicBezTo>
                      <a:lnTo>
                        <a:pt x="-1342" y="5079"/>
                      </a:lnTo>
                      <a:cubicBezTo>
                        <a:pt x="417" y="4163"/>
                        <a:pt x="2148" y="3477"/>
                        <a:pt x="3851" y="3019"/>
                      </a:cubicBezTo>
                      <a:cubicBezTo>
                        <a:pt x="5555" y="2567"/>
                        <a:pt x="7245" y="2341"/>
                        <a:pt x="8921" y="2341"/>
                      </a:cubicBezTo>
                      <a:cubicBezTo>
                        <a:pt x="11160" y="2341"/>
                        <a:pt x="12880" y="2724"/>
                        <a:pt x="14082" y="3491"/>
                      </a:cubicBezTo>
                      <a:cubicBezTo>
                        <a:pt x="15289" y="4257"/>
                        <a:pt x="15893" y="5338"/>
                        <a:pt x="15893" y="6733"/>
                      </a:cubicBezTo>
                      <a:cubicBezTo>
                        <a:pt x="15893" y="8023"/>
                        <a:pt x="15457" y="9012"/>
                        <a:pt x="14586" y="9702"/>
                      </a:cubicBezTo>
                      <a:cubicBezTo>
                        <a:pt x="13721" y="10391"/>
                        <a:pt x="11813" y="11055"/>
                        <a:pt x="8863" y="11695"/>
                      </a:cubicBezTo>
                      <a:lnTo>
                        <a:pt x="7209" y="12083"/>
                      </a:lnTo>
                      <a:cubicBezTo>
                        <a:pt x="4265" y="12701"/>
                        <a:pt x="2137" y="13652"/>
                        <a:pt x="825" y="14937"/>
                      </a:cubicBezTo>
                      <a:cubicBezTo>
                        <a:pt x="-482" y="16221"/>
                        <a:pt x="-1135" y="17983"/>
                        <a:pt x="-1135" y="20221"/>
                      </a:cubicBezTo>
                      <a:cubicBezTo>
                        <a:pt x="-1135" y="22945"/>
                        <a:pt x="-171" y="25046"/>
                        <a:pt x="1759" y="26523"/>
                      </a:cubicBezTo>
                      <a:cubicBezTo>
                        <a:pt x="3689" y="28006"/>
                        <a:pt x="6429" y="28748"/>
                        <a:pt x="9980" y="28748"/>
                      </a:cubicBezTo>
                      <a:cubicBezTo>
                        <a:pt x="11733" y="28748"/>
                        <a:pt x="13384" y="28618"/>
                        <a:pt x="14934" y="28359"/>
                      </a:cubicBezTo>
                      <a:cubicBezTo>
                        <a:pt x="16488" y="28106"/>
                        <a:pt x="17919" y="27720"/>
                        <a:pt x="19226" y="272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7" name="Freeform: Shape 856">
                  <a:extLst>
                    <a:ext uri="{FF2B5EF4-FFF2-40B4-BE49-F238E27FC236}">
                      <a16:creationId xmlns:a16="http://schemas.microsoft.com/office/drawing/2014/main" id="{CA2FC523-692D-400F-A2C7-6A316511CA22}"/>
                    </a:ext>
                  </a:extLst>
                </p:cNvPr>
                <p:cNvSpPr/>
                <p:nvPr/>
              </p:nvSpPr>
              <p:spPr>
                <a:xfrm flipV="1">
                  <a:off x="5944071" y="949737"/>
                  <a:ext cx="24455" cy="30393"/>
                </a:xfrm>
                <a:custGeom>
                  <a:avLst/>
                  <a:gdLst>
                    <a:gd name="connsiteX0" fmla="*/ 13452 w 24455"/>
                    <a:gd name="connsiteY0" fmla="*/ 13655 h 30393"/>
                    <a:gd name="connsiteX1" fmla="*/ 5463 w 24455"/>
                    <a:gd name="connsiteY1" fmla="*/ 12340 h 30393"/>
                    <a:gd name="connsiteX2" fmla="*/ 3238 w 24455"/>
                    <a:gd name="connsiteY2" fmla="*/ 7841 h 30393"/>
                    <a:gd name="connsiteX3" fmla="*/ 4909 w 24455"/>
                    <a:gd name="connsiteY3" fmla="*/ 3821 h 30393"/>
                    <a:gd name="connsiteX4" fmla="*/ 9441 w 24455"/>
                    <a:gd name="connsiteY4" fmla="*/ 2341 h 30393"/>
                    <a:gd name="connsiteX5" fmla="*/ 15792 w 24455"/>
                    <a:gd name="connsiteY5" fmla="*/ 5145 h 30393"/>
                    <a:gd name="connsiteX6" fmla="*/ 18183 w 24455"/>
                    <a:gd name="connsiteY6" fmla="*/ 12596 h 30393"/>
                    <a:gd name="connsiteX7" fmla="*/ 18183 w 24455"/>
                    <a:gd name="connsiteY7" fmla="*/ 13655 h 30393"/>
                    <a:gd name="connsiteX8" fmla="*/ 13452 w 24455"/>
                    <a:gd name="connsiteY8" fmla="*/ 13655 h 30393"/>
                    <a:gd name="connsiteX9" fmla="*/ 22938 w 24455"/>
                    <a:gd name="connsiteY9" fmla="*/ 15623 h 30393"/>
                    <a:gd name="connsiteX10" fmla="*/ 22938 w 24455"/>
                    <a:gd name="connsiteY10" fmla="*/ -893 h 30393"/>
                    <a:gd name="connsiteX11" fmla="*/ 18183 w 24455"/>
                    <a:gd name="connsiteY11" fmla="*/ -893 h 30393"/>
                    <a:gd name="connsiteX12" fmla="*/ 18183 w 24455"/>
                    <a:gd name="connsiteY12" fmla="*/ 3499 h 30393"/>
                    <a:gd name="connsiteX13" fmla="*/ 14122 w 24455"/>
                    <a:gd name="connsiteY13" fmla="*/ -388 h 30393"/>
                    <a:gd name="connsiteX14" fmla="*/ 8176 w 24455"/>
                    <a:gd name="connsiteY14" fmla="*/ -1645 h 30393"/>
                    <a:gd name="connsiteX15" fmla="*/ 1104 w 24455"/>
                    <a:gd name="connsiteY15" fmla="*/ 852 h 30393"/>
                    <a:gd name="connsiteX16" fmla="*/ -1517 w 24455"/>
                    <a:gd name="connsiteY16" fmla="*/ 7535 h 30393"/>
                    <a:gd name="connsiteX17" fmla="*/ 1750 w 24455"/>
                    <a:gd name="connsiteY17" fmla="*/ 14895 h 30393"/>
                    <a:gd name="connsiteX18" fmla="*/ 11508 w 24455"/>
                    <a:gd name="connsiteY18" fmla="*/ 17376 h 30393"/>
                    <a:gd name="connsiteX19" fmla="*/ 18183 w 24455"/>
                    <a:gd name="connsiteY19" fmla="*/ 17376 h 30393"/>
                    <a:gd name="connsiteX20" fmla="*/ 18183 w 24455"/>
                    <a:gd name="connsiteY20" fmla="*/ 17848 h 30393"/>
                    <a:gd name="connsiteX21" fmla="*/ 16024 w 24455"/>
                    <a:gd name="connsiteY21" fmla="*/ 22926 h 30393"/>
                    <a:gd name="connsiteX22" fmla="*/ 9962 w 24455"/>
                    <a:gd name="connsiteY22" fmla="*/ 24720 h 30393"/>
                    <a:gd name="connsiteX23" fmla="*/ 5124 w 24455"/>
                    <a:gd name="connsiteY23" fmla="*/ 24125 h 30393"/>
                    <a:gd name="connsiteX24" fmla="*/ 608 w 24455"/>
                    <a:gd name="connsiteY24" fmla="*/ 22338 h 30393"/>
                    <a:gd name="connsiteX25" fmla="*/ 608 w 24455"/>
                    <a:gd name="connsiteY25" fmla="*/ 26738 h 30393"/>
                    <a:gd name="connsiteX26" fmla="*/ 5670 w 24455"/>
                    <a:gd name="connsiteY26" fmla="*/ 28243 h 30393"/>
                    <a:gd name="connsiteX27" fmla="*/ 10450 w 24455"/>
                    <a:gd name="connsiteY27" fmla="*/ 28748 h 30393"/>
                    <a:gd name="connsiteX28" fmla="*/ 19837 w 24455"/>
                    <a:gd name="connsiteY28" fmla="*/ 25489 h 30393"/>
                    <a:gd name="connsiteX29" fmla="*/ 22938 w 24455"/>
                    <a:gd name="connsiteY29" fmla="*/ 1562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52" y="13655"/>
                      </a:moveTo>
                      <a:cubicBezTo>
                        <a:pt x="9609" y="13655"/>
                        <a:pt x="6946" y="13216"/>
                        <a:pt x="5463" y="12340"/>
                      </a:cubicBezTo>
                      <a:cubicBezTo>
                        <a:pt x="3980" y="11463"/>
                        <a:pt x="3238" y="9963"/>
                        <a:pt x="3238" y="7841"/>
                      </a:cubicBezTo>
                      <a:cubicBezTo>
                        <a:pt x="3238" y="6154"/>
                        <a:pt x="3795" y="4814"/>
                        <a:pt x="4909" y="3821"/>
                      </a:cubicBezTo>
                      <a:cubicBezTo>
                        <a:pt x="6023" y="2835"/>
                        <a:pt x="7533" y="2341"/>
                        <a:pt x="9441" y="2341"/>
                      </a:cubicBezTo>
                      <a:cubicBezTo>
                        <a:pt x="12082" y="2341"/>
                        <a:pt x="14199" y="3276"/>
                        <a:pt x="15792" y="5145"/>
                      </a:cubicBezTo>
                      <a:cubicBezTo>
                        <a:pt x="17386" y="7014"/>
                        <a:pt x="18183" y="9498"/>
                        <a:pt x="18183" y="12596"/>
                      </a:cubicBezTo>
                      <a:lnTo>
                        <a:pt x="18183" y="13655"/>
                      </a:lnTo>
                      <a:lnTo>
                        <a:pt x="13452" y="13655"/>
                      </a:lnTo>
                      <a:close/>
                      <a:moveTo>
                        <a:pt x="22938" y="15623"/>
                      </a:moveTo>
                      <a:lnTo>
                        <a:pt x="22938" y="-893"/>
                      </a:lnTo>
                      <a:lnTo>
                        <a:pt x="18183" y="-893"/>
                      </a:lnTo>
                      <a:lnTo>
                        <a:pt x="18183" y="3499"/>
                      </a:lnTo>
                      <a:cubicBezTo>
                        <a:pt x="17096" y="1746"/>
                        <a:pt x="15743" y="450"/>
                        <a:pt x="14122" y="-388"/>
                      </a:cubicBezTo>
                      <a:cubicBezTo>
                        <a:pt x="12501" y="-1226"/>
                        <a:pt x="10519" y="-1645"/>
                        <a:pt x="8176" y="-1645"/>
                      </a:cubicBezTo>
                      <a:cubicBezTo>
                        <a:pt x="5215" y="-1645"/>
                        <a:pt x="2858" y="-813"/>
                        <a:pt x="1104" y="852"/>
                      </a:cubicBezTo>
                      <a:cubicBezTo>
                        <a:pt x="-643" y="2517"/>
                        <a:pt x="-1517" y="4745"/>
                        <a:pt x="-1517" y="7535"/>
                      </a:cubicBezTo>
                      <a:cubicBezTo>
                        <a:pt x="-1517" y="10788"/>
                        <a:pt x="-428" y="13241"/>
                        <a:pt x="1750" y="14895"/>
                      </a:cubicBezTo>
                      <a:cubicBezTo>
                        <a:pt x="3933" y="16549"/>
                        <a:pt x="7186" y="17376"/>
                        <a:pt x="11508" y="17376"/>
                      </a:cubicBezTo>
                      <a:lnTo>
                        <a:pt x="18183" y="17376"/>
                      </a:lnTo>
                      <a:lnTo>
                        <a:pt x="18183" y="17848"/>
                      </a:lnTo>
                      <a:cubicBezTo>
                        <a:pt x="18183" y="20037"/>
                        <a:pt x="17463" y="21729"/>
                        <a:pt x="16024" y="22926"/>
                      </a:cubicBezTo>
                      <a:cubicBezTo>
                        <a:pt x="14585" y="24122"/>
                        <a:pt x="12564" y="24720"/>
                        <a:pt x="9962" y="24720"/>
                      </a:cubicBezTo>
                      <a:cubicBezTo>
                        <a:pt x="8308" y="24720"/>
                        <a:pt x="6695" y="24522"/>
                        <a:pt x="5124" y="24125"/>
                      </a:cubicBezTo>
                      <a:cubicBezTo>
                        <a:pt x="3558" y="23728"/>
                        <a:pt x="2053" y="23132"/>
                        <a:pt x="608" y="22338"/>
                      </a:cubicBezTo>
                      <a:lnTo>
                        <a:pt x="608" y="26738"/>
                      </a:lnTo>
                      <a:cubicBezTo>
                        <a:pt x="2345" y="27411"/>
                        <a:pt x="4032" y="27913"/>
                        <a:pt x="5670" y="28243"/>
                      </a:cubicBezTo>
                      <a:cubicBezTo>
                        <a:pt x="7307" y="28580"/>
                        <a:pt x="8901" y="28748"/>
                        <a:pt x="10450" y="28748"/>
                      </a:cubicBezTo>
                      <a:cubicBezTo>
                        <a:pt x="14640" y="28748"/>
                        <a:pt x="17769" y="27662"/>
                        <a:pt x="19837" y="25489"/>
                      </a:cubicBezTo>
                      <a:cubicBezTo>
                        <a:pt x="21904" y="23323"/>
                        <a:pt x="22938" y="20034"/>
                        <a:pt x="22938" y="156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8" name="Freeform: Shape 857">
                  <a:extLst>
                    <a:ext uri="{FF2B5EF4-FFF2-40B4-BE49-F238E27FC236}">
                      <a16:creationId xmlns:a16="http://schemas.microsoft.com/office/drawing/2014/main" id="{32F7A547-5ADD-4543-B453-6A7063F96AA0}"/>
                    </a:ext>
                  </a:extLst>
                </p:cNvPr>
                <p:cNvSpPr/>
                <p:nvPr/>
              </p:nvSpPr>
              <p:spPr>
                <a:xfrm flipV="1">
                  <a:off x="5978135" y="949737"/>
                  <a:ext cx="42260" cy="29640"/>
                </a:xfrm>
                <a:custGeom>
                  <a:avLst/>
                  <a:gdLst>
                    <a:gd name="connsiteX0" fmla="*/ 19932 w 42260"/>
                    <a:gd name="connsiteY0" fmla="*/ 21697 h 29640"/>
                    <a:gd name="connsiteX1" fmla="*/ 24200 w 42260"/>
                    <a:gd name="connsiteY1" fmla="*/ 26428 h 29640"/>
                    <a:gd name="connsiteX2" fmla="*/ 30038 w 42260"/>
                    <a:gd name="connsiteY2" fmla="*/ 27950 h 29640"/>
                    <a:gd name="connsiteX3" fmla="*/ 37018 w 42260"/>
                    <a:gd name="connsiteY3" fmla="*/ 24782 h 29640"/>
                    <a:gd name="connsiteX4" fmla="*/ 39475 w 42260"/>
                    <a:gd name="connsiteY4" fmla="*/ 15784 h 29640"/>
                    <a:gd name="connsiteX5" fmla="*/ 39475 w 42260"/>
                    <a:gd name="connsiteY5" fmla="*/ -1691 h 29640"/>
                    <a:gd name="connsiteX6" fmla="*/ 34695 w 42260"/>
                    <a:gd name="connsiteY6" fmla="*/ -1691 h 29640"/>
                    <a:gd name="connsiteX7" fmla="*/ 34695 w 42260"/>
                    <a:gd name="connsiteY7" fmla="*/ 15627 h 29640"/>
                    <a:gd name="connsiteX8" fmla="*/ 33214 w 42260"/>
                    <a:gd name="connsiteY8" fmla="*/ 21797 h 29640"/>
                    <a:gd name="connsiteX9" fmla="*/ 28723 w 42260"/>
                    <a:gd name="connsiteY9" fmla="*/ 23815 h 29640"/>
                    <a:gd name="connsiteX10" fmla="*/ 22876 w 42260"/>
                    <a:gd name="connsiteY10" fmla="*/ 21358 h 29640"/>
                    <a:gd name="connsiteX11" fmla="*/ 20734 w 42260"/>
                    <a:gd name="connsiteY11" fmla="*/ 14668 h 29640"/>
                    <a:gd name="connsiteX12" fmla="*/ 20734 w 42260"/>
                    <a:gd name="connsiteY12" fmla="*/ -1691 h 29640"/>
                    <a:gd name="connsiteX13" fmla="*/ 15954 w 42260"/>
                    <a:gd name="connsiteY13" fmla="*/ -1691 h 29640"/>
                    <a:gd name="connsiteX14" fmla="*/ 15954 w 42260"/>
                    <a:gd name="connsiteY14" fmla="*/ 15627 h 29640"/>
                    <a:gd name="connsiteX15" fmla="*/ 14482 w 42260"/>
                    <a:gd name="connsiteY15" fmla="*/ 21813 h 29640"/>
                    <a:gd name="connsiteX16" fmla="*/ 9933 w 42260"/>
                    <a:gd name="connsiteY16" fmla="*/ 23815 h 29640"/>
                    <a:gd name="connsiteX17" fmla="*/ 4136 w 42260"/>
                    <a:gd name="connsiteY17" fmla="*/ 21350 h 29640"/>
                    <a:gd name="connsiteX18" fmla="*/ 1994 w 42260"/>
                    <a:gd name="connsiteY18" fmla="*/ 14668 h 29640"/>
                    <a:gd name="connsiteX19" fmla="*/ 1994 w 42260"/>
                    <a:gd name="connsiteY19" fmla="*/ -1691 h 29640"/>
                    <a:gd name="connsiteX20" fmla="*/ -2786 w 42260"/>
                    <a:gd name="connsiteY20" fmla="*/ -1691 h 29640"/>
                    <a:gd name="connsiteX21" fmla="*/ -2786 w 42260"/>
                    <a:gd name="connsiteY21" fmla="*/ 27255 h 29640"/>
                    <a:gd name="connsiteX22" fmla="*/ 1994 w 42260"/>
                    <a:gd name="connsiteY22" fmla="*/ 27255 h 29640"/>
                    <a:gd name="connsiteX23" fmla="*/ 1994 w 42260"/>
                    <a:gd name="connsiteY23" fmla="*/ 22756 h 29640"/>
                    <a:gd name="connsiteX24" fmla="*/ 5898 w 42260"/>
                    <a:gd name="connsiteY24" fmla="*/ 26684 h 29640"/>
                    <a:gd name="connsiteX25" fmla="*/ 11298 w 42260"/>
                    <a:gd name="connsiteY25" fmla="*/ 27950 h 29640"/>
                    <a:gd name="connsiteX26" fmla="*/ 16665 w 42260"/>
                    <a:gd name="connsiteY26" fmla="*/ 26345 h 29640"/>
                    <a:gd name="connsiteX27" fmla="*/ 19932 w 42260"/>
                    <a:gd name="connsiteY27" fmla="*/ 2169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932" y="21697"/>
                      </a:moveTo>
                      <a:cubicBezTo>
                        <a:pt x="21123" y="23837"/>
                        <a:pt x="22546" y="25414"/>
                        <a:pt x="24200" y="26428"/>
                      </a:cubicBezTo>
                      <a:cubicBezTo>
                        <a:pt x="25854" y="27443"/>
                        <a:pt x="27800" y="27950"/>
                        <a:pt x="30038" y="27950"/>
                      </a:cubicBezTo>
                      <a:cubicBezTo>
                        <a:pt x="33054" y="27950"/>
                        <a:pt x="35381" y="26894"/>
                        <a:pt x="37018" y="24782"/>
                      </a:cubicBezTo>
                      <a:cubicBezTo>
                        <a:pt x="38656" y="22676"/>
                        <a:pt x="39475" y="19677"/>
                        <a:pt x="39475" y="15784"/>
                      </a:cubicBezTo>
                      <a:lnTo>
                        <a:pt x="39475" y="-1691"/>
                      </a:lnTo>
                      <a:lnTo>
                        <a:pt x="34695" y="-1691"/>
                      </a:lnTo>
                      <a:lnTo>
                        <a:pt x="34695" y="15627"/>
                      </a:lnTo>
                      <a:cubicBezTo>
                        <a:pt x="34695" y="18400"/>
                        <a:pt x="34201" y="20457"/>
                        <a:pt x="33214" y="21797"/>
                      </a:cubicBezTo>
                      <a:cubicBezTo>
                        <a:pt x="32233" y="23142"/>
                        <a:pt x="30736" y="23815"/>
                        <a:pt x="28723" y="23815"/>
                      </a:cubicBezTo>
                      <a:cubicBezTo>
                        <a:pt x="26259" y="23815"/>
                        <a:pt x="24310" y="22996"/>
                        <a:pt x="22876" y="21358"/>
                      </a:cubicBezTo>
                      <a:cubicBezTo>
                        <a:pt x="21448" y="19726"/>
                        <a:pt x="20734" y="17496"/>
                        <a:pt x="20734" y="14668"/>
                      </a:cubicBezTo>
                      <a:lnTo>
                        <a:pt x="20734" y="-1691"/>
                      </a:lnTo>
                      <a:lnTo>
                        <a:pt x="15954" y="-1691"/>
                      </a:lnTo>
                      <a:lnTo>
                        <a:pt x="15954" y="15627"/>
                      </a:lnTo>
                      <a:cubicBezTo>
                        <a:pt x="15954" y="18417"/>
                        <a:pt x="15463" y="20479"/>
                        <a:pt x="14482" y="21813"/>
                      </a:cubicBezTo>
                      <a:cubicBezTo>
                        <a:pt x="13501" y="23148"/>
                        <a:pt x="11984" y="23815"/>
                        <a:pt x="9933" y="23815"/>
                      </a:cubicBezTo>
                      <a:cubicBezTo>
                        <a:pt x="7502" y="23815"/>
                        <a:pt x="5570" y="22993"/>
                        <a:pt x="4136" y="21350"/>
                      </a:cubicBezTo>
                      <a:cubicBezTo>
                        <a:pt x="2708" y="19707"/>
                        <a:pt x="1994" y="17480"/>
                        <a:pt x="1994" y="14668"/>
                      </a:cubicBezTo>
                      <a:lnTo>
                        <a:pt x="1994" y="-1691"/>
                      </a:lnTo>
                      <a:lnTo>
                        <a:pt x="-2786" y="-1691"/>
                      </a:lnTo>
                      <a:lnTo>
                        <a:pt x="-2786" y="27255"/>
                      </a:lnTo>
                      <a:lnTo>
                        <a:pt x="1994" y="27255"/>
                      </a:lnTo>
                      <a:lnTo>
                        <a:pt x="1994" y="22756"/>
                      </a:lnTo>
                      <a:cubicBezTo>
                        <a:pt x="3080" y="24531"/>
                        <a:pt x="4381" y="25841"/>
                        <a:pt x="5898" y="26684"/>
                      </a:cubicBezTo>
                      <a:cubicBezTo>
                        <a:pt x="7414" y="27528"/>
                        <a:pt x="9214" y="27950"/>
                        <a:pt x="11298" y="27950"/>
                      </a:cubicBezTo>
                      <a:cubicBezTo>
                        <a:pt x="13404" y="27950"/>
                        <a:pt x="15193" y="27415"/>
                        <a:pt x="16665" y="26345"/>
                      </a:cubicBezTo>
                      <a:cubicBezTo>
                        <a:pt x="18138" y="25281"/>
                        <a:pt x="19226" y="23732"/>
                        <a:pt x="19932" y="2169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9" name="Freeform: Shape 858">
                  <a:extLst>
                    <a:ext uri="{FF2B5EF4-FFF2-40B4-BE49-F238E27FC236}">
                      <a16:creationId xmlns:a16="http://schemas.microsoft.com/office/drawing/2014/main" id="{D34C6295-863B-4F76-A65D-3F4EDA04EE6B}"/>
                    </a:ext>
                  </a:extLst>
                </p:cNvPr>
                <p:cNvSpPr/>
                <p:nvPr/>
              </p:nvSpPr>
              <p:spPr>
                <a:xfrm flipV="1">
                  <a:off x="6029695" y="949737"/>
                  <a:ext cx="25902" cy="40648"/>
                </a:xfrm>
                <a:custGeom>
                  <a:avLst/>
                  <a:gdLst>
                    <a:gd name="connsiteX0" fmla="*/ 2988 w 25902"/>
                    <a:gd name="connsiteY0" fmla="*/ 14325 h 40648"/>
                    <a:gd name="connsiteX1" fmla="*/ 2988 w 25902"/>
                    <a:gd name="connsiteY1" fmla="*/ -1025 h 40648"/>
                    <a:gd name="connsiteX2" fmla="*/ -1793 w 25902"/>
                    <a:gd name="connsiteY2" fmla="*/ -1025 h 40648"/>
                    <a:gd name="connsiteX3" fmla="*/ -1793 w 25902"/>
                    <a:gd name="connsiteY3" fmla="*/ 38929 h 40648"/>
                    <a:gd name="connsiteX4" fmla="*/ 2988 w 25902"/>
                    <a:gd name="connsiteY4" fmla="*/ 38929 h 40648"/>
                    <a:gd name="connsiteX5" fmla="*/ 2988 w 25902"/>
                    <a:gd name="connsiteY5" fmla="*/ 34537 h 40648"/>
                    <a:gd name="connsiteX6" fmla="*/ 6775 w 25902"/>
                    <a:gd name="connsiteY6" fmla="*/ 38366 h 40648"/>
                    <a:gd name="connsiteX7" fmla="*/ 12242 w 25902"/>
                    <a:gd name="connsiteY7" fmla="*/ 39624 h 40648"/>
                    <a:gd name="connsiteX8" fmla="*/ 20810 w 25902"/>
                    <a:gd name="connsiteY8" fmla="*/ 35439 h 40648"/>
                    <a:gd name="connsiteX9" fmla="*/ 24110 w 25902"/>
                    <a:gd name="connsiteY9" fmla="*/ 24431 h 40648"/>
                    <a:gd name="connsiteX10" fmla="*/ 20810 w 25902"/>
                    <a:gd name="connsiteY10" fmla="*/ 13415 h 40648"/>
                    <a:gd name="connsiteX11" fmla="*/ 12242 w 25902"/>
                    <a:gd name="connsiteY11" fmla="*/ 9230 h 40648"/>
                    <a:gd name="connsiteX12" fmla="*/ 6775 w 25902"/>
                    <a:gd name="connsiteY12" fmla="*/ 10488 h 40648"/>
                    <a:gd name="connsiteX13" fmla="*/ 2988 w 25902"/>
                    <a:gd name="connsiteY13" fmla="*/ 14325 h 40648"/>
                    <a:gd name="connsiteX14" fmla="*/ 19172 w 25902"/>
                    <a:gd name="connsiteY14" fmla="*/ 24431 h 40648"/>
                    <a:gd name="connsiteX15" fmla="*/ 17014 w 25902"/>
                    <a:gd name="connsiteY15" fmla="*/ 32660 h 40648"/>
                    <a:gd name="connsiteX16" fmla="*/ 11084 w 25902"/>
                    <a:gd name="connsiteY16" fmla="*/ 35646 h 40648"/>
                    <a:gd name="connsiteX17" fmla="*/ 5146 w 25902"/>
                    <a:gd name="connsiteY17" fmla="*/ 32660 h 40648"/>
                    <a:gd name="connsiteX18" fmla="*/ 2988 w 25902"/>
                    <a:gd name="connsiteY18" fmla="*/ 24431 h 40648"/>
                    <a:gd name="connsiteX19" fmla="*/ 5146 w 25902"/>
                    <a:gd name="connsiteY19" fmla="*/ 16202 h 40648"/>
                    <a:gd name="connsiteX20" fmla="*/ 11084 w 25902"/>
                    <a:gd name="connsiteY20" fmla="*/ 13217 h 40648"/>
                    <a:gd name="connsiteX21" fmla="*/ 17014 w 25902"/>
                    <a:gd name="connsiteY21" fmla="*/ 16202 h 40648"/>
                    <a:gd name="connsiteX22" fmla="*/ 19172 w 25902"/>
                    <a:gd name="connsiteY22" fmla="*/ 24431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988" y="14325"/>
                      </a:moveTo>
                      <a:lnTo>
                        <a:pt x="2988" y="-1025"/>
                      </a:lnTo>
                      <a:lnTo>
                        <a:pt x="-1793" y="-1025"/>
                      </a:lnTo>
                      <a:lnTo>
                        <a:pt x="-1793" y="38929"/>
                      </a:lnTo>
                      <a:lnTo>
                        <a:pt x="2988" y="38929"/>
                      </a:lnTo>
                      <a:lnTo>
                        <a:pt x="2988" y="34537"/>
                      </a:lnTo>
                      <a:cubicBezTo>
                        <a:pt x="3991" y="36258"/>
                        <a:pt x="5254" y="37534"/>
                        <a:pt x="6775" y="38366"/>
                      </a:cubicBezTo>
                      <a:cubicBezTo>
                        <a:pt x="8303" y="39205"/>
                        <a:pt x="10125" y="39624"/>
                        <a:pt x="12242" y="39624"/>
                      </a:cubicBezTo>
                      <a:cubicBezTo>
                        <a:pt x="15760" y="39624"/>
                        <a:pt x="18616" y="38229"/>
                        <a:pt x="20810" y="35439"/>
                      </a:cubicBezTo>
                      <a:cubicBezTo>
                        <a:pt x="23010" y="32649"/>
                        <a:pt x="24110" y="28980"/>
                        <a:pt x="24110" y="24431"/>
                      </a:cubicBezTo>
                      <a:cubicBezTo>
                        <a:pt x="24110" y="19882"/>
                        <a:pt x="23010" y="16211"/>
                        <a:pt x="20810" y="13415"/>
                      </a:cubicBezTo>
                      <a:cubicBezTo>
                        <a:pt x="18616" y="10625"/>
                        <a:pt x="15760" y="9230"/>
                        <a:pt x="12242" y="9230"/>
                      </a:cubicBezTo>
                      <a:cubicBezTo>
                        <a:pt x="10125" y="9230"/>
                        <a:pt x="8303" y="9649"/>
                        <a:pt x="6775" y="10488"/>
                      </a:cubicBezTo>
                      <a:cubicBezTo>
                        <a:pt x="5254" y="11326"/>
                        <a:pt x="3991" y="12605"/>
                        <a:pt x="2988" y="14325"/>
                      </a:cubicBezTo>
                      <a:close/>
                      <a:moveTo>
                        <a:pt x="19172" y="24431"/>
                      </a:moveTo>
                      <a:cubicBezTo>
                        <a:pt x="19172" y="27927"/>
                        <a:pt x="18453" y="30670"/>
                        <a:pt x="17014" y="32660"/>
                      </a:cubicBezTo>
                      <a:cubicBezTo>
                        <a:pt x="15575" y="34650"/>
                        <a:pt x="13598" y="35646"/>
                        <a:pt x="11084" y="35646"/>
                      </a:cubicBezTo>
                      <a:cubicBezTo>
                        <a:pt x="8564" y="35646"/>
                        <a:pt x="6585" y="34650"/>
                        <a:pt x="5146" y="32660"/>
                      </a:cubicBezTo>
                      <a:cubicBezTo>
                        <a:pt x="3707" y="30670"/>
                        <a:pt x="2988" y="27927"/>
                        <a:pt x="2988" y="24431"/>
                      </a:cubicBezTo>
                      <a:cubicBezTo>
                        <a:pt x="2988" y="20936"/>
                        <a:pt x="3707" y="18193"/>
                        <a:pt x="5146" y="16202"/>
                      </a:cubicBezTo>
                      <a:cubicBezTo>
                        <a:pt x="6585" y="14212"/>
                        <a:pt x="8564" y="13217"/>
                        <a:pt x="11084" y="13217"/>
                      </a:cubicBezTo>
                      <a:cubicBezTo>
                        <a:pt x="13598" y="13217"/>
                        <a:pt x="15575" y="14212"/>
                        <a:pt x="17014" y="16202"/>
                      </a:cubicBezTo>
                      <a:cubicBezTo>
                        <a:pt x="18453" y="18193"/>
                        <a:pt x="19172" y="20936"/>
                        <a:pt x="19172" y="2443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0" name="Freeform: Shape 859">
                  <a:extLst>
                    <a:ext uri="{FF2B5EF4-FFF2-40B4-BE49-F238E27FC236}">
                      <a16:creationId xmlns:a16="http://schemas.microsoft.com/office/drawing/2014/main" id="{BEB6E40B-DC16-432D-AE11-C27ACF269EFE}"/>
                    </a:ext>
                  </a:extLst>
                </p:cNvPr>
                <p:cNvSpPr/>
                <p:nvPr/>
              </p:nvSpPr>
              <p:spPr>
                <a:xfrm flipV="1">
                  <a:off x="6063474" y="939160"/>
                  <a:ext cx="4755" cy="40218"/>
                </a:xfrm>
                <a:custGeom>
                  <a:avLst/>
                  <a:gdLst>
                    <a:gd name="connsiteX0" fmla="*/ -534 w 4755"/>
                    <a:gd name="connsiteY0" fmla="*/ 37887 h 40218"/>
                    <a:gd name="connsiteX1" fmla="*/ 4222 w 4755"/>
                    <a:gd name="connsiteY1" fmla="*/ 37887 h 40218"/>
                    <a:gd name="connsiteX2" fmla="*/ 4222 w 4755"/>
                    <a:gd name="connsiteY2" fmla="*/ -2331 h 40218"/>
                    <a:gd name="connsiteX3" fmla="*/ -534 w 4755"/>
                    <a:gd name="connsiteY3" fmla="*/ -2331 h 40218"/>
                    <a:gd name="connsiteX4" fmla="*/ -534 w 4755"/>
                    <a:gd name="connsiteY4" fmla="*/ 3788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34" y="37887"/>
                      </a:moveTo>
                      <a:lnTo>
                        <a:pt x="4222" y="37887"/>
                      </a:lnTo>
                      <a:lnTo>
                        <a:pt x="4222" y="-2331"/>
                      </a:lnTo>
                      <a:lnTo>
                        <a:pt x="-534" y="-2331"/>
                      </a:lnTo>
                      <a:lnTo>
                        <a:pt x="-534" y="3788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1" name="Freeform: Shape 860">
                  <a:extLst>
                    <a:ext uri="{FF2B5EF4-FFF2-40B4-BE49-F238E27FC236}">
                      <a16:creationId xmlns:a16="http://schemas.microsoft.com/office/drawing/2014/main" id="{CF0328C2-A7AD-4E23-858E-D8A6BCCB4541}"/>
                    </a:ext>
                  </a:extLst>
                </p:cNvPr>
                <p:cNvSpPr/>
                <p:nvPr/>
              </p:nvSpPr>
              <p:spPr>
                <a:xfrm flipV="1">
                  <a:off x="6076112" y="949737"/>
                  <a:ext cx="26828" cy="30393"/>
                </a:xfrm>
                <a:custGeom>
                  <a:avLst/>
                  <a:gdLst>
                    <a:gd name="connsiteX0" fmla="*/ 25213 w 26828"/>
                    <a:gd name="connsiteY0" fmla="*/ 14771 h 30393"/>
                    <a:gd name="connsiteX1" fmla="*/ 25213 w 26828"/>
                    <a:gd name="connsiteY1" fmla="*/ 12447 h 30393"/>
                    <a:gd name="connsiteX2" fmla="*/ 3346 w 26828"/>
                    <a:gd name="connsiteY2" fmla="*/ 12447 h 30393"/>
                    <a:gd name="connsiteX3" fmla="*/ 6307 w 26828"/>
                    <a:gd name="connsiteY3" fmla="*/ 4963 h 30393"/>
                    <a:gd name="connsiteX4" fmla="*/ 13684 w 26828"/>
                    <a:gd name="connsiteY4" fmla="*/ 2391 h 30393"/>
                    <a:gd name="connsiteX5" fmla="*/ 18994 w 26828"/>
                    <a:gd name="connsiteY5" fmla="*/ 3061 h 30393"/>
                    <a:gd name="connsiteX6" fmla="*/ 24105 w 26828"/>
                    <a:gd name="connsiteY6" fmla="*/ 5079 h 30393"/>
                    <a:gd name="connsiteX7" fmla="*/ 24105 w 26828"/>
                    <a:gd name="connsiteY7" fmla="*/ 579 h 30393"/>
                    <a:gd name="connsiteX8" fmla="*/ 18853 w 26828"/>
                    <a:gd name="connsiteY8" fmla="*/ -1075 h 30393"/>
                    <a:gd name="connsiteX9" fmla="*/ 13403 w 26828"/>
                    <a:gd name="connsiteY9" fmla="*/ -1645 h 30393"/>
                    <a:gd name="connsiteX10" fmla="*/ 2428 w 26828"/>
                    <a:gd name="connsiteY10" fmla="*/ 2382 h 30393"/>
                    <a:gd name="connsiteX11" fmla="*/ -1616 w 26828"/>
                    <a:gd name="connsiteY11" fmla="*/ 13299 h 30393"/>
                    <a:gd name="connsiteX12" fmla="*/ 2222 w 26828"/>
                    <a:gd name="connsiteY12" fmla="*/ 24571 h 30393"/>
                    <a:gd name="connsiteX13" fmla="*/ 12576 w 26828"/>
                    <a:gd name="connsiteY13" fmla="*/ 28748 h 30393"/>
                    <a:gd name="connsiteX14" fmla="*/ 21814 w 26828"/>
                    <a:gd name="connsiteY14" fmla="*/ 24985 h 30393"/>
                    <a:gd name="connsiteX15" fmla="*/ 25213 w 26828"/>
                    <a:gd name="connsiteY15" fmla="*/ 14771 h 30393"/>
                    <a:gd name="connsiteX16" fmla="*/ 20458 w 26828"/>
                    <a:gd name="connsiteY16" fmla="*/ 16169 h 30393"/>
                    <a:gd name="connsiteX17" fmla="*/ 18274 w 26828"/>
                    <a:gd name="connsiteY17" fmla="*/ 22388 h 30393"/>
                    <a:gd name="connsiteX18" fmla="*/ 12626 w 26828"/>
                    <a:gd name="connsiteY18" fmla="*/ 24720 h 30393"/>
                    <a:gd name="connsiteX19" fmla="*/ 6258 w 26828"/>
                    <a:gd name="connsiteY19" fmla="*/ 22471 h 30393"/>
                    <a:gd name="connsiteX20" fmla="*/ 3504 w 26828"/>
                    <a:gd name="connsiteY20" fmla="*/ 16136 h 30393"/>
                    <a:gd name="connsiteX21" fmla="*/ 20458 w 26828"/>
                    <a:gd name="connsiteY21" fmla="*/ 1616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13" y="14771"/>
                      </a:moveTo>
                      <a:lnTo>
                        <a:pt x="25213" y="12447"/>
                      </a:lnTo>
                      <a:lnTo>
                        <a:pt x="3346" y="12447"/>
                      </a:lnTo>
                      <a:cubicBezTo>
                        <a:pt x="3556" y="9172"/>
                        <a:pt x="4543" y="6677"/>
                        <a:pt x="6307" y="4963"/>
                      </a:cubicBezTo>
                      <a:cubicBezTo>
                        <a:pt x="8072" y="3248"/>
                        <a:pt x="10531" y="2391"/>
                        <a:pt x="13684" y="2391"/>
                      </a:cubicBezTo>
                      <a:cubicBezTo>
                        <a:pt x="15509" y="2391"/>
                        <a:pt x="17279" y="2614"/>
                        <a:pt x="18994" y="3061"/>
                      </a:cubicBezTo>
                      <a:cubicBezTo>
                        <a:pt x="20708" y="3507"/>
                        <a:pt x="22412" y="4180"/>
                        <a:pt x="24105" y="5079"/>
                      </a:cubicBezTo>
                      <a:lnTo>
                        <a:pt x="24105" y="579"/>
                      </a:lnTo>
                      <a:cubicBezTo>
                        <a:pt x="22396" y="-143"/>
                        <a:pt x="20645" y="-694"/>
                        <a:pt x="18853" y="-1075"/>
                      </a:cubicBezTo>
                      <a:cubicBezTo>
                        <a:pt x="17061" y="-1455"/>
                        <a:pt x="15245" y="-1645"/>
                        <a:pt x="13403" y="-1645"/>
                      </a:cubicBezTo>
                      <a:cubicBezTo>
                        <a:pt x="8783" y="-1645"/>
                        <a:pt x="5125" y="-303"/>
                        <a:pt x="2428" y="2382"/>
                      </a:cubicBezTo>
                      <a:cubicBezTo>
                        <a:pt x="-268" y="5073"/>
                        <a:pt x="-1616" y="8712"/>
                        <a:pt x="-1616" y="13299"/>
                      </a:cubicBezTo>
                      <a:cubicBezTo>
                        <a:pt x="-1616" y="18035"/>
                        <a:pt x="-337" y="21793"/>
                        <a:pt x="2222" y="24571"/>
                      </a:cubicBezTo>
                      <a:cubicBezTo>
                        <a:pt x="4780" y="27356"/>
                        <a:pt x="8231" y="28748"/>
                        <a:pt x="12576" y="28748"/>
                      </a:cubicBezTo>
                      <a:cubicBezTo>
                        <a:pt x="16469" y="28748"/>
                        <a:pt x="19548" y="27494"/>
                        <a:pt x="21814" y="24985"/>
                      </a:cubicBezTo>
                      <a:cubicBezTo>
                        <a:pt x="24080" y="22482"/>
                        <a:pt x="25213" y="19077"/>
                        <a:pt x="25213" y="14771"/>
                      </a:cubicBezTo>
                      <a:close/>
                      <a:moveTo>
                        <a:pt x="20458" y="16169"/>
                      </a:moveTo>
                      <a:cubicBezTo>
                        <a:pt x="20424" y="18766"/>
                        <a:pt x="19697" y="20839"/>
                        <a:pt x="18274" y="22388"/>
                      </a:cubicBezTo>
                      <a:cubicBezTo>
                        <a:pt x="16852" y="23943"/>
                        <a:pt x="14969" y="24720"/>
                        <a:pt x="12626" y="24720"/>
                      </a:cubicBezTo>
                      <a:cubicBezTo>
                        <a:pt x="9974" y="24720"/>
                        <a:pt x="7851" y="23970"/>
                        <a:pt x="6258" y="22471"/>
                      </a:cubicBezTo>
                      <a:cubicBezTo>
                        <a:pt x="4664" y="20971"/>
                        <a:pt x="3746" y="18859"/>
                        <a:pt x="3504" y="16136"/>
                      </a:cubicBezTo>
                      <a:lnTo>
                        <a:pt x="20458" y="161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2" name="Freeform: Shape 861">
                  <a:extLst>
                    <a:ext uri="{FF2B5EF4-FFF2-40B4-BE49-F238E27FC236}">
                      <a16:creationId xmlns:a16="http://schemas.microsoft.com/office/drawing/2014/main" id="{BF562CDD-361A-4979-910C-DB6D7471D6D3}"/>
                    </a:ext>
                  </a:extLst>
                </p:cNvPr>
                <p:cNvSpPr/>
                <p:nvPr/>
              </p:nvSpPr>
              <p:spPr>
                <a:xfrm flipV="1">
                  <a:off x="6108627" y="949737"/>
                  <a:ext cx="22122" cy="30393"/>
                </a:xfrm>
                <a:custGeom>
                  <a:avLst/>
                  <a:gdLst>
                    <a:gd name="connsiteX0" fmla="*/ 19246 w 22122"/>
                    <a:gd name="connsiteY0" fmla="*/ 27201 h 30393"/>
                    <a:gd name="connsiteX1" fmla="*/ 19246 w 22122"/>
                    <a:gd name="connsiteY1" fmla="*/ 22702 h 30393"/>
                    <a:gd name="connsiteX2" fmla="*/ 15061 w 22122"/>
                    <a:gd name="connsiteY2" fmla="*/ 24249 h 30393"/>
                    <a:gd name="connsiteX3" fmla="*/ 10562 w 22122"/>
                    <a:gd name="connsiteY3" fmla="*/ 24770 h 30393"/>
                    <a:gd name="connsiteX4" fmla="*/ 5253 w 22122"/>
                    <a:gd name="connsiteY4" fmla="*/ 23687 h 30393"/>
                    <a:gd name="connsiteX5" fmla="*/ 3483 w 22122"/>
                    <a:gd name="connsiteY5" fmla="*/ 20428 h 30393"/>
                    <a:gd name="connsiteX6" fmla="*/ 4748 w 22122"/>
                    <a:gd name="connsiteY6" fmla="*/ 17831 h 30393"/>
                    <a:gd name="connsiteX7" fmla="*/ 9843 w 22122"/>
                    <a:gd name="connsiteY7" fmla="*/ 16037 h 30393"/>
                    <a:gd name="connsiteX8" fmla="*/ 11472 w 22122"/>
                    <a:gd name="connsiteY8" fmla="*/ 15673 h 30393"/>
                    <a:gd name="connsiteX9" fmla="*/ 18667 w 22122"/>
                    <a:gd name="connsiteY9" fmla="*/ 12613 h 30393"/>
                    <a:gd name="connsiteX10" fmla="*/ 20801 w 22122"/>
                    <a:gd name="connsiteY10" fmla="*/ 7096 h 30393"/>
                    <a:gd name="connsiteX11" fmla="*/ 17609 w 22122"/>
                    <a:gd name="connsiteY11" fmla="*/ 704 h 30393"/>
                    <a:gd name="connsiteX12" fmla="*/ 8834 w 22122"/>
                    <a:gd name="connsiteY12" fmla="*/ -1645 h 30393"/>
                    <a:gd name="connsiteX13" fmla="*/ 3987 w 22122"/>
                    <a:gd name="connsiteY13" fmla="*/ -1190 h 30393"/>
                    <a:gd name="connsiteX14" fmla="*/ -1322 w 22122"/>
                    <a:gd name="connsiteY14" fmla="*/ 166 h 30393"/>
                    <a:gd name="connsiteX15" fmla="*/ -1322 w 22122"/>
                    <a:gd name="connsiteY15" fmla="*/ 5079 h 30393"/>
                    <a:gd name="connsiteX16" fmla="*/ 3872 w 22122"/>
                    <a:gd name="connsiteY16" fmla="*/ 3019 h 30393"/>
                    <a:gd name="connsiteX17" fmla="*/ 8941 w 22122"/>
                    <a:gd name="connsiteY17" fmla="*/ 2341 h 30393"/>
                    <a:gd name="connsiteX18" fmla="*/ 14102 w 22122"/>
                    <a:gd name="connsiteY18" fmla="*/ 3491 h 30393"/>
                    <a:gd name="connsiteX19" fmla="*/ 15913 w 22122"/>
                    <a:gd name="connsiteY19" fmla="*/ 6733 h 30393"/>
                    <a:gd name="connsiteX20" fmla="*/ 14606 w 22122"/>
                    <a:gd name="connsiteY20" fmla="*/ 9702 h 30393"/>
                    <a:gd name="connsiteX21" fmla="*/ 8883 w 22122"/>
                    <a:gd name="connsiteY21" fmla="*/ 11695 h 30393"/>
                    <a:gd name="connsiteX22" fmla="*/ 7229 w 22122"/>
                    <a:gd name="connsiteY22" fmla="*/ 12083 h 30393"/>
                    <a:gd name="connsiteX23" fmla="*/ 845 w 22122"/>
                    <a:gd name="connsiteY23" fmla="*/ 14937 h 30393"/>
                    <a:gd name="connsiteX24" fmla="*/ -1115 w 22122"/>
                    <a:gd name="connsiteY24" fmla="*/ 20221 h 30393"/>
                    <a:gd name="connsiteX25" fmla="*/ 1779 w 22122"/>
                    <a:gd name="connsiteY25" fmla="*/ 26523 h 30393"/>
                    <a:gd name="connsiteX26" fmla="*/ 10000 w 22122"/>
                    <a:gd name="connsiteY26" fmla="*/ 28748 h 30393"/>
                    <a:gd name="connsiteX27" fmla="*/ 14954 w 22122"/>
                    <a:gd name="connsiteY27" fmla="*/ 28359 h 30393"/>
                    <a:gd name="connsiteX28" fmla="*/ 19246 w 22122"/>
                    <a:gd name="connsiteY28" fmla="*/ 2720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46" y="27201"/>
                      </a:moveTo>
                      <a:lnTo>
                        <a:pt x="19246" y="22702"/>
                      </a:lnTo>
                      <a:cubicBezTo>
                        <a:pt x="17906" y="23392"/>
                        <a:pt x="16511" y="23907"/>
                        <a:pt x="15061" y="24249"/>
                      </a:cubicBezTo>
                      <a:cubicBezTo>
                        <a:pt x="13617" y="24596"/>
                        <a:pt x="12117" y="24770"/>
                        <a:pt x="10562" y="24770"/>
                      </a:cubicBezTo>
                      <a:cubicBezTo>
                        <a:pt x="8203" y="24770"/>
                        <a:pt x="6433" y="24409"/>
                        <a:pt x="5253" y="23687"/>
                      </a:cubicBezTo>
                      <a:cubicBezTo>
                        <a:pt x="4073" y="22964"/>
                        <a:pt x="3483" y="21878"/>
                        <a:pt x="3483" y="20428"/>
                      </a:cubicBezTo>
                      <a:cubicBezTo>
                        <a:pt x="3483" y="19325"/>
                        <a:pt x="3905" y="18460"/>
                        <a:pt x="4748" y="17831"/>
                      </a:cubicBezTo>
                      <a:cubicBezTo>
                        <a:pt x="5592" y="17203"/>
                        <a:pt x="7290" y="16604"/>
                        <a:pt x="9843" y="16037"/>
                      </a:cubicBezTo>
                      <a:lnTo>
                        <a:pt x="11472" y="15673"/>
                      </a:lnTo>
                      <a:cubicBezTo>
                        <a:pt x="14846" y="14950"/>
                        <a:pt x="17245" y="13930"/>
                        <a:pt x="18667" y="12613"/>
                      </a:cubicBezTo>
                      <a:cubicBezTo>
                        <a:pt x="20090" y="11295"/>
                        <a:pt x="20801" y="9456"/>
                        <a:pt x="20801" y="7096"/>
                      </a:cubicBezTo>
                      <a:cubicBezTo>
                        <a:pt x="20801" y="4406"/>
                        <a:pt x="19737" y="2275"/>
                        <a:pt x="17609" y="704"/>
                      </a:cubicBezTo>
                      <a:cubicBezTo>
                        <a:pt x="15480" y="-862"/>
                        <a:pt x="12555" y="-1645"/>
                        <a:pt x="8834" y="-1645"/>
                      </a:cubicBezTo>
                      <a:cubicBezTo>
                        <a:pt x="7285" y="-1645"/>
                        <a:pt x="5669" y="-1494"/>
                        <a:pt x="3987" y="-1190"/>
                      </a:cubicBezTo>
                      <a:cubicBezTo>
                        <a:pt x="2306" y="-887"/>
                        <a:pt x="536" y="-435"/>
                        <a:pt x="-1322" y="166"/>
                      </a:cubicBezTo>
                      <a:lnTo>
                        <a:pt x="-1322" y="5079"/>
                      </a:lnTo>
                      <a:cubicBezTo>
                        <a:pt x="437" y="4163"/>
                        <a:pt x="2168" y="3477"/>
                        <a:pt x="3872" y="3019"/>
                      </a:cubicBezTo>
                      <a:cubicBezTo>
                        <a:pt x="5575" y="2567"/>
                        <a:pt x="7265" y="2341"/>
                        <a:pt x="8941" y="2341"/>
                      </a:cubicBezTo>
                      <a:cubicBezTo>
                        <a:pt x="11180" y="2341"/>
                        <a:pt x="12900" y="2724"/>
                        <a:pt x="14102" y="3491"/>
                      </a:cubicBezTo>
                      <a:cubicBezTo>
                        <a:pt x="15309" y="4257"/>
                        <a:pt x="15913" y="5338"/>
                        <a:pt x="15913" y="6733"/>
                      </a:cubicBezTo>
                      <a:cubicBezTo>
                        <a:pt x="15913" y="8023"/>
                        <a:pt x="15478" y="9012"/>
                        <a:pt x="14606" y="9702"/>
                      </a:cubicBezTo>
                      <a:cubicBezTo>
                        <a:pt x="13741" y="10391"/>
                        <a:pt x="11833" y="11055"/>
                        <a:pt x="8883" y="11695"/>
                      </a:cubicBezTo>
                      <a:lnTo>
                        <a:pt x="7229" y="12083"/>
                      </a:lnTo>
                      <a:cubicBezTo>
                        <a:pt x="4285" y="12701"/>
                        <a:pt x="2157" y="13652"/>
                        <a:pt x="845" y="14937"/>
                      </a:cubicBezTo>
                      <a:cubicBezTo>
                        <a:pt x="-462" y="16221"/>
                        <a:pt x="-1115" y="17983"/>
                        <a:pt x="-1115" y="20221"/>
                      </a:cubicBezTo>
                      <a:cubicBezTo>
                        <a:pt x="-1115" y="22945"/>
                        <a:pt x="-150" y="25046"/>
                        <a:pt x="1779" y="26523"/>
                      </a:cubicBezTo>
                      <a:cubicBezTo>
                        <a:pt x="3709" y="28006"/>
                        <a:pt x="6449" y="28748"/>
                        <a:pt x="10000" y="28748"/>
                      </a:cubicBezTo>
                      <a:cubicBezTo>
                        <a:pt x="11753" y="28748"/>
                        <a:pt x="13405" y="28618"/>
                        <a:pt x="14954" y="28359"/>
                      </a:cubicBezTo>
                      <a:cubicBezTo>
                        <a:pt x="16509" y="28106"/>
                        <a:pt x="17939" y="27720"/>
                        <a:pt x="19246" y="272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3" name="Freeform: Shape 862">
                  <a:extLst>
                    <a:ext uri="{FF2B5EF4-FFF2-40B4-BE49-F238E27FC236}">
                      <a16:creationId xmlns:a16="http://schemas.microsoft.com/office/drawing/2014/main" id="{F839129F-3EC9-4321-949D-EA6DE59C9D91}"/>
                    </a:ext>
                  </a:extLst>
                </p:cNvPr>
                <p:cNvSpPr/>
                <p:nvPr/>
              </p:nvSpPr>
              <p:spPr>
                <a:xfrm flipV="1">
                  <a:off x="6133333" y="97937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4" name="Freeform: Shape 863">
                  <a:extLst>
                    <a:ext uri="{FF2B5EF4-FFF2-40B4-BE49-F238E27FC236}">
                      <a16:creationId xmlns:a16="http://schemas.microsoft.com/office/drawing/2014/main" id="{63ABCB2B-A3B2-4DB8-BC1E-A14E60C4A3A1}"/>
                    </a:ext>
                  </a:extLst>
                </p:cNvPr>
                <p:cNvSpPr/>
                <p:nvPr/>
              </p:nvSpPr>
              <p:spPr>
                <a:xfrm flipV="1">
                  <a:off x="6155765" y="955345"/>
                  <a:ext cx="33130" cy="14936"/>
                </a:xfrm>
                <a:custGeom>
                  <a:avLst/>
                  <a:gdLst>
                    <a:gd name="connsiteX0" fmla="*/ -2313 w 33130"/>
                    <a:gd name="connsiteY0" fmla="*/ 13034 h 14936"/>
                    <a:gd name="connsiteX1" fmla="*/ 30818 w 33130"/>
                    <a:gd name="connsiteY1" fmla="*/ 13034 h 14936"/>
                    <a:gd name="connsiteX2" fmla="*/ 30818 w 33130"/>
                    <a:gd name="connsiteY2" fmla="*/ 8692 h 14936"/>
                    <a:gd name="connsiteX3" fmla="*/ -2313 w 33130"/>
                    <a:gd name="connsiteY3" fmla="*/ 8692 h 14936"/>
                    <a:gd name="connsiteX4" fmla="*/ -2313 w 33130"/>
                    <a:gd name="connsiteY4" fmla="*/ 13034 h 14936"/>
                    <a:gd name="connsiteX5" fmla="*/ -2313 w 33130"/>
                    <a:gd name="connsiteY5" fmla="*/ 2490 h 14936"/>
                    <a:gd name="connsiteX6" fmla="*/ 30818 w 33130"/>
                    <a:gd name="connsiteY6" fmla="*/ 2490 h 14936"/>
                    <a:gd name="connsiteX7" fmla="*/ 30818 w 33130"/>
                    <a:gd name="connsiteY7" fmla="*/ -1902 h 14936"/>
                    <a:gd name="connsiteX8" fmla="*/ -2313 w 33130"/>
                    <a:gd name="connsiteY8" fmla="*/ -1902 h 14936"/>
                    <a:gd name="connsiteX9" fmla="*/ -2313 w 33130"/>
                    <a:gd name="connsiteY9" fmla="*/ 249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13" y="13034"/>
                      </a:moveTo>
                      <a:lnTo>
                        <a:pt x="30818" y="13034"/>
                      </a:lnTo>
                      <a:lnTo>
                        <a:pt x="30818" y="8692"/>
                      </a:lnTo>
                      <a:lnTo>
                        <a:pt x="-2313" y="8692"/>
                      </a:lnTo>
                      <a:lnTo>
                        <a:pt x="-2313" y="13034"/>
                      </a:lnTo>
                      <a:close/>
                      <a:moveTo>
                        <a:pt x="-2313" y="2490"/>
                      </a:moveTo>
                      <a:lnTo>
                        <a:pt x="30818" y="2490"/>
                      </a:lnTo>
                      <a:lnTo>
                        <a:pt x="30818" y="-1902"/>
                      </a:lnTo>
                      <a:lnTo>
                        <a:pt x="-2313" y="-1902"/>
                      </a:lnTo>
                      <a:lnTo>
                        <a:pt x="-2313" y="24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5" name="Freeform: Shape 864">
                  <a:extLst>
                    <a:ext uri="{FF2B5EF4-FFF2-40B4-BE49-F238E27FC236}">
                      <a16:creationId xmlns:a16="http://schemas.microsoft.com/office/drawing/2014/main" id="{7545A60D-DA52-44FA-B87F-FAF24B0B8566}"/>
                    </a:ext>
                  </a:extLst>
                </p:cNvPr>
                <p:cNvSpPr/>
                <p:nvPr/>
              </p:nvSpPr>
              <p:spPr>
                <a:xfrm flipV="1">
                  <a:off x="6194507" y="97937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6" name="Freeform: Shape 865">
                  <a:extLst>
                    <a:ext uri="{FF2B5EF4-FFF2-40B4-BE49-F238E27FC236}">
                      <a16:creationId xmlns:a16="http://schemas.microsoft.com/office/drawing/2014/main" id="{8C8DC788-894D-4E8C-AA7F-1EBEFBEA56FC}"/>
                    </a:ext>
                  </a:extLst>
                </p:cNvPr>
                <p:cNvSpPr/>
                <p:nvPr/>
              </p:nvSpPr>
              <p:spPr>
                <a:xfrm flipV="1">
                  <a:off x="6214921" y="940094"/>
                  <a:ext cx="26464" cy="40036"/>
                </a:xfrm>
                <a:custGeom>
                  <a:avLst/>
                  <a:gdLst>
                    <a:gd name="connsiteX0" fmla="*/ 11572 w 26464"/>
                    <a:gd name="connsiteY0" fmla="*/ 16851 h 40036"/>
                    <a:gd name="connsiteX1" fmla="*/ 5717 w 26464"/>
                    <a:gd name="connsiteY1" fmla="*/ 14858 h 40036"/>
                    <a:gd name="connsiteX2" fmla="*/ 3591 w 26464"/>
                    <a:gd name="connsiteY2" fmla="*/ 9383 h 40036"/>
                    <a:gd name="connsiteX3" fmla="*/ 5717 w 26464"/>
                    <a:gd name="connsiteY3" fmla="*/ 3900 h 40036"/>
                    <a:gd name="connsiteX4" fmla="*/ 11572 w 26464"/>
                    <a:gd name="connsiteY4" fmla="*/ 1906 h 40036"/>
                    <a:gd name="connsiteX5" fmla="*/ 17436 w 26464"/>
                    <a:gd name="connsiteY5" fmla="*/ 3908 h 40036"/>
                    <a:gd name="connsiteX6" fmla="*/ 19586 w 26464"/>
                    <a:gd name="connsiteY6" fmla="*/ 9383 h 40036"/>
                    <a:gd name="connsiteX7" fmla="*/ 17452 w 26464"/>
                    <a:gd name="connsiteY7" fmla="*/ 14858 h 40036"/>
                    <a:gd name="connsiteX8" fmla="*/ 11572 w 26464"/>
                    <a:gd name="connsiteY8" fmla="*/ 16851 h 40036"/>
                    <a:gd name="connsiteX9" fmla="*/ 6354 w 26464"/>
                    <a:gd name="connsiteY9" fmla="*/ 19067 h 40036"/>
                    <a:gd name="connsiteX10" fmla="*/ 1119 w 26464"/>
                    <a:gd name="connsiteY10" fmla="*/ 22193 h 40036"/>
                    <a:gd name="connsiteX11" fmla="*/ -750 w 26464"/>
                    <a:gd name="connsiteY11" fmla="*/ 27809 h 40036"/>
                    <a:gd name="connsiteX12" fmla="*/ 2541 w 26464"/>
                    <a:gd name="connsiteY12" fmla="*/ 35120 h 40036"/>
                    <a:gd name="connsiteX13" fmla="*/ 11572 w 26464"/>
                    <a:gd name="connsiteY13" fmla="*/ 37807 h 40036"/>
                    <a:gd name="connsiteX14" fmla="*/ 20620 w 26464"/>
                    <a:gd name="connsiteY14" fmla="*/ 35120 h 40036"/>
                    <a:gd name="connsiteX15" fmla="*/ 23903 w 26464"/>
                    <a:gd name="connsiteY15" fmla="*/ 27809 h 40036"/>
                    <a:gd name="connsiteX16" fmla="*/ 22026 w 26464"/>
                    <a:gd name="connsiteY16" fmla="*/ 22193 h 40036"/>
                    <a:gd name="connsiteX17" fmla="*/ 16824 w 26464"/>
                    <a:gd name="connsiteY17" fmla="*/ 19067 h 40036"/>
                    <a:gd name="connsiteX18" fmla="*/ 22696 w 26464"/>
                    <a:gd name="connsiteY18" fmla="*/ 15627 h 40036"/>
                    <a:gd name="connsiteX19" fmla="*/ 24805 w 26464"/>
                    <a:gd name="connsiteY19" fmla="*/ 9383 h 40036"/>
                    <a:gd name="connsiteX20" fmla="*/ 21381 w 26464"/>
                    <a:gd name="connsiteY20" fmla="*/ 765 h 40036"/>
                    <a:gd name="connsiteX21" fmla="*/ 11572 w 26464"/>
                    <a:gd name="connsiteY21" fmla="*/ -2229 h 40036"/>
                    <a:gd name="connsiteX22" fmla="*/ 1764 w 26464"/>
                    <a:gd name="connsiteY22" fmla="*/ 765 h 40036"/>
                    <a:gd name="connsiteX23" fmla="*/ -1660 w 26464"/>
                    <a:gd name="connsiteY23" fmla="*/ 9383 h 40036"/>
                    <a:gd name="connsiteX24" fmla="*/ 457 w 26464"/>
                    <a:gd name="connsiteY24" fmla="*/ 15627 h 40036"/>
                    <a:gd name="connsiteX25" fmla="*/ 6354 w 26464"/>
                    <a:gd name="connsiteY25" fmla="*/ 19067 h 40036"/>
                    <a:gd name="connsiteX26" fmla="*/ 4443 w 26464"/>
                    <a:gd name="connsiteY26" fmla="*/ 27313 h 40036"/>
                    <a:gd name="connsiteX27" fmla="*/ 6312 w 26464"/>
                    <a:gd name="connsiteY27" fmla="*/ 22640 h 40036"/>
                    <a:gd name="connsiteX28" fmla="*/ 11572 w 26464"/>
                    <a:gd name="connsiteY28" fmla="*/ 20961 h 40036"/>
                    <a:gd name="connsiteX29" fmla="*/ 16832 w 26464"/>
                    <a:gd name="connsiteY29" fmla="*/ 22640 h 40036"/>
                    <a:gd name="connsiteX30" fmla="*/ 18734 w 26464"/>
                    <a:gd name="connsiteY30" fmla="*/ 27313 h 40036"/>
                    <a:gd name="connsiteX31" fmla="*/ 16832 w 26464"/>
                    <a:gd name="connsiteY31" fmla="*/ 31994 h 40036"/>
                    <a:gd name="connsiteX32" fmla="*/ 11572 w 26464"/>
                    <a:gd name="connsiteY32" fmla="*/ 33672 h 40036"/>
                    <a:gd name="connsiteX33" fmla="*/ 6312 w 26464"/>
                    <a:gd name="connsiteY33" fmla="*/ 31994 h 40036"/>
                    <a:gd name="connsiteX34" fmla="*/ 4443 w 26464"/>
                    <a:gd name="connsiteY34" fmla="*/ 2731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572" y="16851"/>
                      </a:moveTo>
                      <a:cubicBezTo>
                        <a:pt x="9091" y="16851"/>
                        <a:pt x="7139" y="16186"/>
                        <a:pt x="5717" y="14858"/>
                      </a:cubicBezTo>
                      <a:cubicBezTo>
                        <a:pt x="4300" y="13529"/>
                        <a:pt x="3591" y="11704"/>
                        <a:pt x="3591" y="9383"/>
                      </a:cubicBezTo>
                      <a:cubicBezTo>
                        <a:pt x="3591" y="7056"/>
                        <a:pt x="4300" y="5228"/>
                        <a:pt x="5717" y="3900"/>
                      </a:cubicBezTo>
                      <a:cubicBezTo>
                        <a:pt x="7139" y="2571"/>
                        <a:pt x="9091" y="1906"/>
                        <a:pt x="11572" y="1906"/>
                      </a:cubicBezTo>
                      <a:cubicBezTo>
                        <a:pt x="14053" y="1906"/>
                        <a:pt x="16008" y="2574"/>
                        <a:pt x="17436" y="3908"/>
                      </a:cubicBezTo>
                      <a:cubicBezTo>
                        <a:pt x="18869" y="5248"/>
                        <a:pt x="19586" y="7073"/>
                        <a:pt x="19586" y="9383"/>
                      </a:cubicBezTo>
                      <a:cubicBezTo>
                        <a:pt x="19586" y="11704"/>
                        <a:pt x="18875" y="13529"/>
                        <a:pt x="17452" y="14858"/>
                      </a:cubicBezTo>
                      <a:cubicBezTo>
                        <a:pt x="16035" y="16186"/>
                        <a:pt x="14075" y="16851"/>
                        <a:pt x="11572" y="16851"/>
                      </a:cubicBezTo>
                      <a:close/>
                      <a:moveTo>
                        <a:pt x="6354" y="19067"/>
                      </a:moveTo>
                      <a:cubicBezTo>
                        <a:pt x="4115" y="19618"/>
                        <a:pt x="2370" y="20661"/>
                        <a:pt x="1119" y="22193"/>
                      </a:cubicBezTo>
                      <a:cubicBezTo>
                        <a:pt x="-127" y="23732"/>
                        <a:pt x="-750" y="25603"/>
                        <a:pt x="-750" y="27809"/>
                      </a:cubicBezTo>
                      <a:cubicBezTo>
                        <a:pt x="-750" y="30891"/>
                        <a:pt x="347" y="33328"/>
                        <a:pt x="2541" y="35120"/>
                      </a:cubicBezTo>
                      <a:cubicBezTo>
                        <a:pt x="4741" y="36912"/>
                        <a:pt x="7751" y="37807"/>
                        <a:pt x="11572" y="37807"/>
                      </a:cubicBezTo>
                      <a:cubicBezTo>
                        <a:pt x="15415" y="37807"/>
                        <a:pt x="18431" y="36912"/>
                        <a:pt x="20620" y="35120"/>
                      </a:cubicBezTo>
                      <a:cubicBezTo>
                        <a:pt x="22809" y="33328"/>
                        <a:pt x="23903" y="30891"/>
                        <a:pt x="23903" y="27809"/>
                      </a:cubicBezTo>
                      <a:cubicBezTo>
                        <a:pt x="23903" y="25603"/>
                        <a:pt x="23277" y="23732"/>
                        <a:pt x="22026" y="22193"/>
                      </a:cubicBezTo>
                      <a:cubicBezTo>
                        <a:pt x="20780" y="20661"/>
                        <a:pt x="19046" y="19618"/>
                        <a:pt x="16824" y="19067"/>
                      </a:cubicBezTo>
                      <a:cubicBezTo>
                        <a:pt x="19338" y="18483"/>
                        <a:pt x="21295" y="17336"/>
                        <a:pt x="22696" y="15627"/>
                      </a:cubicBezTo>
                      <a:cubicBezTo>
                        <a:pt x="24102" y="13923"/>
                        <a:pt x="24805" y="11842"/>
                        <a:pt x="24805" y="9383"/>
                      </a:cubicBezTo>
                      <a:cubicBezTo>
                        <a:pt x="24805" y="5639"/>
                        <a:pt x="23663" y="2767"/>
                        <a:pt x="21381" y="765"/>
                      </a:cubicBezTo>
                      <a:cubicBezTo>
                        <a:pt x="19098" y="-1231"/>
                        <a:pt x="15829" y="-2229"/>
                        <a:pt x="11572" y="-2229"/>
                      </a:cubicBezTo>
                      <a:cubicBezTo>
                        <a:pt x="7321" y="-2229"/>
                        <a:pt x="4052" y="-1231"/>
                        <a:pt x="1764" y="765"/>
                      </a:cubicBezTo>
                      <a:cubicBezTo>
                        <a:pt x="-519" y="2767"/>
                        <a:pt x="-1660" y="5639"/>
                        <a:pt x="-1660" y="9383"/>
                      </a:cubicBezTo>
                      <a:cubicBezTo>
                        <a:pt x="-1660" y="11842"/>
                        <a:pt x="-954" y="13923"/>
                        <a:pt x="457" y="15627"/>
                      </a:cubicBezTo>
                      <a:cubicBezTo>
                        <a:pt x="1874" y="17336"/>
                        <a:pt x="3840" y="18483"/>
                        <a:pt x="6354" y="19067"/>
                      </a:cubicBezTo>
                      <a:close/>
                      <a:moveTo>
                        <a:pt x="4443" y="27313"/>
                      </a:moveTo>
                      <a:cubicBezTo>
                        <a:pt x="4443" y="25317"/>
                        <a:pt x="5066" y="23759"/>
                        <a:pt x="6312" y="22640"/>
                      </a:cubicBezTo>
                      <a:cubicBezTo>
                        <a:pt x="7564" y="21521"/>
                        <a:pt x="9317" y="20961"/>
                        <a:pt x="11572" y="20961"/>
                      </a:cubicBezTo>
                      <a:cubicBezTo>
                        <a:pt x="13816" y="20961"/>
                        <a:pt x="15570" y="21521"/>
                        <a:pt x="16832" y="22640"/>
                      </a:cubicBezTo>
                      <a:cubicBezTo>
                        <a:pt x="18100" y="23759"/>
                        <a:pt x="18734" y="25317"/>
                        <a:pt x="18734" y="27313"/>
                      </a:cubicBezTo>
                      <a:cubicBezTo>
                        <a:pt x="18734" y="29314"/>
                        <a:pt x="18100" y="30874"/>
                        <a:pt x="16832" y="31994"/>
                      </a:cubicBezTo>
                      <a:cubicBezTo>
                        <a:pt x="15570" y="33113"/>
                        <a:pt x="13816" y="33672"/>
                        <a:pt x="11572" y="33672"/>
                      </a:cubicBezTo>
                      <a:cubicBezTo>
                        <a:pt x="9317" y="33672"/>
                        <a:pt x="7564" y="33113"/>
                        <a:pt x="6312" y="31994"/>
                      </a:cubicBezTo>
                      <a:cubicBezTo>
                        <a:pt x="5066" y="30874"/>
                        <a:pt x="4443" y="29314"/>
                        <a:pt x="4443" y="273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7" name="Freeform: Shape 866">
                  <a:extLst>
                    <a:ext uri="{FF2B5EF4-FFF2-40B4-BE49-F238E27FC236}">
                      <a16:creationId xmlns:a16="http://schemas.microsoft.com/office/drawing/2014/main" id="{943C9B0E-0CEA-4BD2-A0A9-6D6B20734961}"/>
                    </a:ext>
                  </a:extLst>
                </p:cNvPr>
                <p:cNvSpPr/>
                <p:nvPr/>
              </p:nvSpPr>
              <p:spPr>
                <a:xfrm flipV="1">
                  <a:off x="6247595" y="940789"/>
                  <a:ext cx="28118" cy="38588"/>
                </a:xfrm>
                <a:custGeom>
                  <a:avLst/>
                  <a:gdLst>
                    <a:gd name="connsiteX0" fmla="*/ 15781 w 28118"/>
                    <a:gd name="connsiteY0" fmla="*/ 31808 h 38588"/>
                    <a:gd name="connsiteX1" fmla="*/ 2599 w 28118"/>
                    <a:gd name="connsiteY1" fmla="*/ 11207 h 38588"/>
                    <a:gd name="connsiteX2" fmla="*/ 15781 w 28118"/>
                    <a:gd name="connsiteY2" fmla="*/ 11207 h 38588"/>
                    <a:gd name="connsiteX3" fmla="*/ 15781 w 28118"/>
                    <a:gd name="connsiteY3" fmla="*/ 31808 h 38588"/>
                    <a:gd name="connsiteX4" fmla="*/ 14409 w 28118"/>
                    <a:gd name="connsiteY4" fmla="*/ 36357 h 38588"/>
                    <a:gd name="connsiteX5" fmla="*/ 20975 w 28118"/>
                    <a:gd name="connsiteY5" fmla="*/ 36357 h 38588"/>
                    <a:gd name="connsiteX6" fmla="*/ 20975 w 28118"/>
                    <a:gd name="connsiteY6" fmla="*/ 11207 h 38588"/>
                    <a:gd name="connsiteX7" fmla="*/ 26483 w 28118"/>
                    <a:gd name="connsiteY7" fmla="*/ 11207 h 38588"/>
                    <a:gd name="connsiteX8" fmla="*/ 26483 w 28118"/>
                    <a:gd name="connsiteY8" fmla="*/ 6865 h 38588"/>
                    <a:gd name="connsiteX9" fmla="*/ 20975 w 28118"/>
                    <a:gd name="connsiteY9" fmla="*/ 6865 h 38588"/>
                    <a:gd name="connsiteX10" fmla="*/ 20975 w 28118"/>
                    <a:gd name="connsiteY10" fmla="*/ -2232 h 38588"/>
                    <a:gd name="connsiteX11" fmla="*/ 15781 w 28118"/>
                    <a:gd name="connsiteY11" fmla="*/ -2232 h 38588"/>
                    <a:gd name="connsiteX12" fmla="*/ 15781 w 28118"/>
                    <a:gd name="connsiteY12" fmla="*/ 6865 h 38588"/>
                    <a:gd name="connsiteX13" fmla="*/ -1636 w 28118"/>
                    <a:gd name="connsiteY13" fmla="*/ 6865 h 38588"/>
                    <a:gd name="connsiteX14" fmla="*/ -1636 w 28118"/>
                    <a:gd name="connsiteY14" fmla="*/ 11902 h 38588"/>
                    <a:gd name="connsiteX15" fmla="*/ 14409 w 28118"/>
                    <a:gd name="connsiteY15" fmla="*/ 3635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81" y="31808"/>
                      </a:moveTo>
                      <a:lnTo>
                        <a:pt x="2599" y="11207"/>
                      </a:lnTo>
                      <a:lnTo>
                        <a:pt x="15781" y="11207"/>
                      </a:lnTo>
                      <a:lnTo>
                        <a:pt x="15781" y="31808"/>
                      </a:lnTo>
                      <a:close/>
                      <a:moveTo>
                        <a:pt x="14409" y="36357"/>
                      </a:moveTo>
                      <a:lnTo>
                        <a:pt x="20975" y="36357"/>
                      </a:lnTo>
                      <a:lnTo>
                        <a:pt x="20975" y="11207"/>
                      </a:lnTo>
                      <a:lnTo>
                        <a:pt x="26483" y="11207"/>
                      </a:lnTo>
                      <a:lnTo>
                        <a:pt x="26483" y="6865"/>
                      </a:lnTo>
                      <a:lnTo>
                        <a:pt x="20975" y="6865"/>
                      </a:lnTo>
                      <a:lnTo>
                        <a:pt x="20975" y="-2232"/>
                      </a:lnTo>
                      <a:lnTo>
                        <a:pt x="15781" y="-2232"/>
                      </a:lnTo>
                      <a:lnTo>
                        <a:pt x="15781" y="6865"/>
                      </a:lnTo>
                      <a:lnTo>
                        <a:pt x="-1636" y="6865"/>
                      </a:lnTo>
                      <a:lnTo>
                        <a:pt x="-1636" y="11902"/>
                      </a:lnTo>
                      <a:lnTo>
                        <a:pt x="14409" y="363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68" name="Graphic 2">
                <a:extLst>
                  <a:ext uri="{FF2B5EF4-FFF2-40B4-BE49-F238E27FC236}">
                    <a16:creationId xmlns:a16="http://schemas.microsoft.com/office/drawing/2014/main" id="{111ADD27-3A68-405D-8F1F-B9A9744AC6AA}"/>
                  </a:ext>
                </a:extLst>
              </p:cNvPr>
              <p:cNvGrpSpPr/>
              <p:nvPr/>
            </p:nvGrpSpPr>
            <p:grpSpPr>
              <a:xfrm>
                <a:off x="5893690" y="998429"/>
                <a:ext cx="402862" cy="40970"/>
                <a:chOff x="5893690" y="998429"/>
                <a:chExt cx="402862" cy="40970"/>
              </a:xfrm>
              <a:solidFill>
                <a:srgbClr val="000000"/>
              </a:solidFill>
            </p:grpSpPr>
            <p:sp>
              <p:nvSpPr>
                <p:cNvPr id="869" name="Freeform: Shape 868">
                  <a:extLst>
                    <a:ext uri="{FF2B5EF4-FFF2-40B4-BE49-F238E27FC236}">
                      <a16:creationId xmlns:a16="http://schemas.microsoft.com/office/drawing/2014/main" id="{85EAD791-5F53-42A0-B3E2-A8FB8F480A0A}"/>
                    </a:ext>
                  </a:extLst>
                </p:cNvPr>
                <p:cNvSpPr/>
                <p:nvPr/>
              </p:nvSpPr>
              <p:spPr>
                <a:xfrm flipV="1">
                  <a:off x="5893690" y="1009701"/>
                  <a:ext cx="28168" cy="28945"/>
                </a:xfrm>
                <a:custGeom>
                  <a:avLst/>
                  <a:gdLst>
                    <a:gd name="connsiteX0" fmla="*/ -1554 w 28168"/>
                    <a:gd name="connsiteY0" fmla="*/ 27303 h 28945"/>
                    <a:gd name="connsiteX1" fmla="*/ 3483 w 28168"/>
                    <a:gd name="connsiteY1" fmla="*/ 27303 h 28945"/>
                    <a:gd name="connsiteX2" fmla="*/ 12530 w 28168"/>
                    <a:gd name="connsiteY2" fmla="*/ 3014 h 28945"/>
                    <a:gd name="connsiteX3" fmla="*/ 21578 w 28168"/>
                    <a:gd name="connsiteY3" fmla="*/ 27303 h 28945"/>
                    <a:gd name="connsiteX4" fmla="*/ 26615 w 28168"/>
                    <a:gd name="connsiteY4" fmla="*/ 27303 h 28945"/>
                    <a:gd name="connsiteX5" fmla="*/ 15756 w 28168"/>
                    <a:gd name="connsiteY5" fmla="*/ -1642 h 28945"/>
                    <a:gd name="connsiteX6" fmla="*/ 9297 w 28168"/>
                    <a:gd name="connsiteY6" fmla="*/ -1642 h 28945"/>
                    <a:gd name="connsiteX7" fmla="*/ -1554 w 28168"/>
                    <a:gd name="connsiteY7" fmla="*/ 2730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554" y="27303"/>
                      </a:moveTo>
                      <a:lnTo>
                        <a:pt x="3483" y="27303"/>
                      </a:lnTo>
                      <a:lnTo>
                        <a:pt x="12530" y="3014"/>
                      </a:lnTo>
                      <a:lnTo>
                        <a:pt x="21578" y="27303"/>
                      </a:lnTo>
                      <a:lnTo>
                        <a:pt x="26615" y="27303"/>
                      </a:lnTo>
                      <a:lnTo>
                        <a:pt x="15756" y="-1642"/>
                      </a:lnTo>
                      <a:lnTo>
                        <a:pt x="9297" y="-1642"/>
                      </a:lnTo>
                      <a:lnTo>
                        <a:pt x="-1554" y="273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0" name="Freeform: Shape 869">
                  <a:extLst>
                    <a:ext uri="{FF2B5EF4-FFF2-40B4-BE49-F238E27FC236}">
                      <a16:creationId xmlns:a16="http://schemas.microsoft.com/office/drawing/2014/main" id="{D1A4E0FE-9604-4AE7-9CDF-492314C86AA8}"/>
                    </a:ext>
                  </a:extLst>
                </p:cNvPr>
                <p:cNvSpPr/>
                <p:nvPr/>
              </p:nvSpPr>
              <p:spPr>
                <a:xfrm flipV="1">
                  <a:off x="5926609" y="1009007"/>
                  <a:ext cx="24455" cy="30393"/>
                </a:xfrm>
                <a:custGeom>
                  <a:avLst/>
                  <a:gdLst>
                    <a:gd name="connsiteX0" fmla="*/ 13450 w 24455"/>
                    <a:gd name="connsiteY0" fmla="*/ 13661 h 30393"/>
                    <a:gd name="connsiteX1" fmla="*/ 5461 w 24455"/>
                    <a:gd name="connsiteY1" fmla="*/ 12346 h 30393"/>
                    <a:gd name="connsiteX2" fmla="*/ 3236 w 24455"/>
                    <a:gd name="connsiteY2" fmla="*/ 7847 h 30393"/>
                    <a:gd name="connsiteX3" fmla="*/ 4907 w 24455"/>
                    <a:gd name="connsiteY3" fmla="*/ 3828 h 30393"/>
                    <a:gd name="connsiteX4" fmla="*/ 9439 w 24455"/>
                    <a:gd name="connsiteY4" fmla="*/ 2347 h 30393"/>
                    <a:gd name="connsiteX5" fmla="*/ 15791 w 24455"/>
                    <a:gd name="connsiteY5" fmla="*/ 5151 h 30393"/>
                    <a:gd name="connsiteX6" fmla="*/ 18181 w 24455"/>
                    <a:gd name="connsiteY6" fmla="*/ 12602 h 30393"/>
                    <a:gd name="connsiteX7" fmla="*/ 18181 w 24455"/>
                    <a:gd name="connsiteY7" fmla="*/ 13661 h 30393"/>
                    <a:gd name="connsiteX8" fmla="*/ 13450 w 24455"/>
                    <a:gd name="connsiteY8" fmla="*/ 13661 h 30393"/>
                    <a:gd name="connsiteX9" fmla="*/ 22936 w 24455"/>
                    <a:gd name="connsiteY9" fmla="*/ 15629 h 30393"/>
                    <a:gd name="connsiteX10" fmla="*/ 22936 w 24455"/>
                    <a:gd name="connsiteY10" fmla="*/ -886 h 30393"/>
                    <a:gd name="connsiteX11" fmla="*/ 18181 w 24455"/>
                    <a:gd name="connsiteY11" fmla="*/ -886 h 30393"/>
                    <a:gd name="connsiteX12" fmla="*/ 18181 w 24455"/>
                    <a:gd name="connsiteY12" fmla="*/ 3505 h 30393"/>
                    <a:gd name="connsiteX13" fmla="*/ 14120 w 24455"/>
                    <a:gd name="connsiteY13" fmla="*/ -382 h 30393"/>
                    <a:gd name="connsiteX14" fmla="*/ 8174 w 24455"/>
                    <a:gd name="connsiteY14" fmla="*/ -1639 h 30393"/>
                    <a:gd name="connsiteX15" fmla="*/ 1103 w 24455"/>
                    <a:gd name="connsiteY15" fmla="*/ 859 h 30393"/>
                    <a:gd name="connsiteX16" fmla="*/ -1519 w 24455"/>
                    <a:gd name="connsiteY16" fmla="*/ 7541 h 30393"/>
                    <a:gd name="connsiteX17" fmla="*/ 1748 w 24455"/>
                    <a:gd name="connsiteY17" fmla="*/ 14901 h 30393"/>
                    <a:gd name="connsiteX18" fmla="*/ 11507 w 24455"/>
                    <a:gd name="connsiteY18" fmla="*/ 17383 h 30393"/>
                    <a:gd name="connsiteX19" fmla="*/ 18181 w 24455"/>
                    <a:gd name="connsiteY19" fmla="*/ 17383 h 30393"/>
                    <a:gd name="connsiteX20" fmla="*/ 18181 w 24455"/>
                    <a:gd name="connsiteY20" fmla="*/ 17854 h 30393"/>
                    <a:gd name="connsiteX21" fmla="*/ 16022 w 24455"/>
                    <a:gd name="connsiteY21" fmla="*/ 22932 h 30393"/>
                    <a:gd name="connsiteX22" fmla="*/ 9960 w 24455"/>
                    <a:gd name="connsiteY22" fmla="*/ 24727 h 30393"/>
                    <a:gd name="connsiteX23" fmla="*/ 5122 w 24455"/>
                    <a:gd name="connsiteY23" fmla="*/ 24131 h 30393"/>
                    <a:gd name="connsiteX24" fmla="*/ 606 w 24455"/>
                    <a:gd name="connsiteY24" fmla="*/ 22345 h 30393"/>
                    <a:gd name="connsiteX25" fmla="*/ 606 w 24455"/>
                    <a:gd name="connsiteY25" fmla="*/ 26744 h 30393"/>
                    <a:gd name="connsiteX26" fmla="*/ 5668 w 24455"/>
                    <a:gd name="connsiteY26" fmla="*/ 28250 h 30393"/>
                    <a:gd name="connsiteX27" fmla="*/ 10448 w 24455"/>
                    <a:gd name="connsiteY27" fmla="*/ 28754 h 30393"/>
                    <a:gd name="connsiteX28" fmla="*/ 19835 w 24455"/>
                    <a:gd name="connsiteY28" fmla="*/ 25496 h 30393"/>
                    <a:gd name="connsiteX29" fmla="*/ 22936 w 24455"/>
                    <a:gd name="connsiteY29" fmla="*/ 1562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50" y="13661"/>
                      </a:moveTo>
                      <a:cubicBezTo>
                        <a:pt x="9607" y="13661"/>
                        <a:pt x="6944" y="13223"/>
                        <a:pt x="5461" y="12346"/>
                      </a:cubicBezTo>
                      <a:cubicBezTo>
                        <a:pt x="3978" y="11469"/>
                        <a:pt x="3236" y="9970"/>
                        <a:pt x="3236" y="7847"/>
                      </a:cubicBezTo>
                      <a:cubicBezTo>
                        <a:pt x="3236" y="6160"/>
                        <a:pt x="3793" y="4820"/>
                        <a:pt x="4907" y="3828"/>
                      </a:cubicBezTo>
                      <a:cubicBezTo>
                        <a:pt x="6021" y="2841"/>
                        <a:pt x="7531" y="2347"/>
                        <a:pt x="9439" y="2347"/>
                      </a:cubicBezTo>
                      <a:cubicBezTo>
                        <a:pt x="12080" y="2347"/>
                        <a:pt x="14197" y="3282"/>
                        <a:pt x="15791" y="5151"/>
                      </a:cubicBezTo>
                      <a:cubicBezTo>
                        <a:pt x="17384" y="7020"/>
                        <a:pt x="18181" y="9504"/>
                        <a:pt x="18181" y="12602"/>
                      </a:cubicBezTo>
                      <a:lnTo>
                        <a:pt x="18181" y="13661"/>
                      </a:lnTo>
                      <a:lnTo>
                        <a:pt x="13450" y="13661"/>
                      </a:lnTo>
                      <a:close/>
                      <a:moveTo>
                        <a:pt x="22936" y="15629"/>
                      </a:moveTo>
                      <a:lnTo>
                        <a:pt x="22936" y="-886"/>
                      </a:lnTo>
                      <a:lnTo>
                        <a:pt x="18181" y="-886"/>
                      </a:lnTo>
                      <a:lnTo>
                        <a:pt x="18181" y="3505"/>
                      </a:lnTo>
                      <a:cubicBezTo>
                        <a:pt x="17095" y="1752"/>
                        <a:pt x="15741" y="456"/>
                        <a:pt x="14120" y="-382"/>
                      </a:cubicBezTo>
                      <a:cubicBezTo>
                        <a:pt x="12499" y="-1220"/>
                        <a:pt x="10517" y="-1639"/>
                        <a:pt x="8174" y="-1639"/>
                      </a:cubicBezTo>
                      <a:cubicBezTo>
                        <a:pt x="5213" y="-1639"/>
                        <a:pt x="2856" y="-806"/>
                        <a:pt x="1103" y="859"/>
                      </a:cubicBezTo>
                      <a:cubicBezTo>
                        <a:pt x="-645" y="2524"/>
                        <a:pt x="-1519" y="4751"/>
                        <a:pt x="-1519" y="7541"/>
                      </a:cubicBezTo>
                      <a:cubicBezTo>
                        <a:pt x="-1519" y="10794"/>
                        <a:pt x="-430" y="13247"/>
                        <a:pt x="1748" y="14901"/>
                      </a:cubicBezTo>
                      <a:cubicBezTo>
                        <a:pt x="3931" y="16556"/>
                        <a:pt x="7184" y="17383"/>
                        <a:pt x="11507" y="17383"/>
                      </a:cubicBezTo>
                      <a:lnTo>
                        <a:pt x="18181" y="17383"/>
                      </a:lnTo>
                      <a:lnTo>
                        <a:pt x="18181" y="17854"/>
                      </a:lnTo>
                      <a:cubicBezTo>
                        <a:pt x="18181" y="20043"/>
                        <a:pt x="17461" y="21735"/>
                        <a:pt x="16022" y="22932"/>
                      </a:cubicBezTo>
                      <a:cubicBezTo>
                        <a:pt x="14583" y="24128"/>
                        <a:pt x="12562" y="24727"/>
                        <a:pt x="9960" y="24727"/>
                      </a:cubicBezTo>
                      <a:cubicBezTo>
                        <a:pt x="8306" y="24727"/>
                        <a:pt x="6693" y="24528"/>
                        <a:pt x="5122" y="24131"/>
                      </a:cubicBezTo>
                      <a:cubicBezTo>
                        <a:pt x="3556" y="23734"/>
                        <a:pt x="2051" y="23139"/>
                        <a:pt x="606" y="22345"/>
                      </a:cubicBezTo>
                      <a:lnTo>
                        <a:pt x="606" y="26744"/>
                      </a:lnTo>
                      <a:cubicBezTo>
                        <a:pt x="2343" y="27417"/>
                        <a:pt x="4030" y="27919"/>
                        <a:pt x="5668" y="28250"/>
                      </a:cubicBezTo>
                      <a:cubicBezTo>
                        <a:pt x="7305" y="28586"/>
                        <a:pt x="8899" y="28754"/>
                        <a:pt x="10448" y="28754"/>
                      </a:cubicBezTo>
                      <a:cubicBezTo>
                        <a:pt x="14638" y="28754"/>
                        <a:pt x="17767" y="27668"/>
                        <a:pt x="19835" y="25496"/>
                      </a:cubicBezTo>
                      <a:cubicBezTo>
                        <a:pt x="21902" y="23329"/>
                        <a:pt x="22936" y="20040"/>
                        <a:pt x="22936" y="156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1" name="Freeform: Shape 870">
                  <a:extLst>
                    <a:ext uri="{FF2B5EF4-FFF2-40B4-BE49-F238E27FC236}">
                      <a16:creationId xmlns:a16="http://schemas.microsoft.com/office/drawing/2014/main" id="{1EB1FA7A-092B-46CF-8314-92D8AEEBF377}"/>
                    </a:ext>
                  </a:extLst>
                </p:cNvPr>
                <p:cNvSpPr/>
                <p:nvPr/>
              </p:nvSpPr>
              <p:spPr>
                <a:xfrm flipV="1">
                  <a:off x="5960855" y="998429"/>
                  <a:ext cx="4755" cy="40218"/>
                </a:xfrm>
                <a:custGeom>
                  <a:avLst/>
                  <a:gdLst>
                    <a:gd name="connsiteX0" fmla="*/ -544 w 4755"/>
                    <a:gd name="connsiteY0" fmla="*/ 37894 h 40218"/>
                    <a:gd name="connsiteX1" fmla="*/ 4211 w 4755"/>
                    <a:gd name="connsiteY1" fmla="*/ 37894 h 40218"/>
                    <a:gd name="connsiteX2" fmla="*/ 4211 w 4755"/>
                    <a:gd name="connsiteY2" fmla="*/ -2325 h 40218"/>
                    <a:gd name="connsiteX3" fmla="*/ -544 w 4755"/>
                    <a:gd name="connsiteY3" fmla="*/ -2325 h 40218"/>
                    <a:gd name="connsiteX4" fmla="*/ -544 w 4755"/>
                    <a:gd name="connsiteY4" fmla="*/ 3789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44" y="37894"/>
                      </a:moveTo>
                      <a:lnTo>
                        <a:pt x="4211" y="37894"/>
                      </a:lnTo>
                      <a:lnTo>
                        <a:pt x="4211" y="-2325"/>
                      </a:lnTo>
                      <a:lnTo>
                        <a:pt x="-544" y="-2325"/>
                      </a:lnTo>
                      <a:lnTo>
                        <a:pt x="-544" y="3789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2" name="Freeform: Shape 871">
                  <a:extLst>
                    <a:ext uri="{FF2B5EF4-FFF2-40B4-BE49-F238E27FC236}">
                      <a16:creationId xmlns:a16="http://schemas.microsoft.com/office/drawing/2014/main" id="{71B5B025-D5FC-41FE-A9EB-7FD826B23C65}"/>
                    </a:ext>
                  </a:extLst>
                </p:cNvPr>
                <p:cNvSpPr/>
                <p:nvPr/>
              </p:nvSpPr>
              <p:spPr>
                <a:xfrm flipV="1">
                  <a:off x="5975073" y="1009007"/>
                  <a:ext cx="24240" cy="30393"/>
                </a:xfrm>
                <a:custGeom>
                  <a:avLst/>
                  <a:gdLst>
                    <a:gd name="connsiteX0" fmla="*/ -1661 w 24240"/>
                    <a:gd name="connsiteY0" fmla="*/ 10535 h 30393"/>
                    <a:gd name="connsiteX1" fmla="*/ -1661 w 24240"/>
                    <a:gd name="connsiteY1" fmla="*/ 28059 h 30393"/>
                    <a:gd name="connsiteX2" fmla="*/ 3094 w 24240"/>
                    <a:gd name="connsiteY2" fmla="*/ 28059 h 30393"/>
                    <a:gd name="connsiteX3" fmla="*/ 3094 w 24240"/>
                    <a:gd name="connsiteY3" fmla="*/ 10717 h 30393"/>
                    <a:gd name="connsiteX4" fmla="*/ 4691 w 24240"/>
                    <a:gd name="connsiteY4" fmla="*/ 4547 h 30393"/>
                    <a:gd name="connsiteX5" fmla="*/ 9504 w 24240"/>
                    <a:gd name="connsiteY5" fmla="*/ 2496 h 30393"/>
                    <a:gd name="connsiteX6" fmla="*/ 15583 w 24240"/>
                    <a:gd name="connsiteY6" fmla="*/ 4952 h 30393"/>
                    <a:gd name="connsiteX7" fmla="*/ 17824 w 24240"/>
                    <a:gd name="connsiteY7" fmla="*/ 11651 h 30393"/>
                    <a:gd name="connsiteX8" fmla="*/ 17824 w 24240"/>
                    <a:gd name="connsiteY8" fmla="*/ 28059 h 30393"/>
                    <a:gd name="connsiteX9" fmla="*/ 22579 w 24240"/>
                    <a:gd name="connsiteY9" fmla="*/ 28059 h 30393"/>
                    <a:gd name="connsiteX10" fmla="*/ 22579 w 24240"/>
                    <a:gd name="connsiteY10" fmla="*/ -886 h 30393"/>
                    <a:gd name="connsiteX11" fmla="*/ 17824 w 24240"/>
                    <a:gd name="connsiteY11" fmla="*/ -886 h 30393"/>
                    <a:gd name="connsiteX12" fmla="*/ 17824 w 24240"/>
                    <a:gd name="connsiteY12" fmla="*/ 3563 h 30393"/>
                    <a:gd name="connsiteX13" fmla="*/ 13804 w 24240"/>
                    <a:gd name="connsiteY13" fmla="*/ -357 h 30393"/>
                    <a:gd name="connsiteX14" fmla="*/ 8495 w 24240"/>
                    <a:gd name="connsiteY14" fmla="*/ -1639 h 30393"/>
                    <a:gd name="connsiteX15" fmla="*/ 919 w 24240"/>
                    <a:gd name="connsiteY15" fmla="*/ 1462 h 30393"/>
                    <a:gd name="connsiteX16" fmla="*/ -1661 w 24240"/>
                    <a:gd name="connsiteY16" fmla="*/ 10535 h 30393"/>
                    <a:gd name="connsiteX17" fmla="*/ 10306 w 24240"/>
                    <a:gd name="connsiteY17" fmla="*/ 28754 h 30393"/>
                    <a:gd name="connsiteX18" fmla="*/ 10306 w 24240"/>
                    <a:gd name="connsiteY18" fmla="*/ 2875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61" y="10535"/>
                      </a:moveTo>
                      <a:lnTo>
                        <a:pt x="-1661" y="28059"/>
                      </a:lnTo>
                      <a:lnTo>
                        <a:pt x="3094" y="28059"/>
                      </a:lnTo>
                      <a:lnTo>
                        <a:pt x="3094" y="10717"/>
                      </a:lnTo>
                      <a:cubicBezTo>
                        <a:pt x="3094" y="7977"/>
                        <a:pt x="3627" y="5920"/>
                        <a:pt x="4691" y="4547"/>
                      </a:cubicBezTo>
                      <a:cubicBezTo>
                        <a:pt x="5760" y="3180"/>
                        <a:pt x="7365" y="2496"/>
                        <a:pt x="9504" y="2496"/>
                      </a:cubicBezTo>
                      <a:cubicBezTo>
                        <a:pt x="12068" y="2496"/>
                        <a:pt x="14094" y="3315"/>
                        <a:pt x="15583" y="4952"/>
                      </a:cubicBezTo>
                      <a:cubicBezTo>
                        <a:pt x="17077" y="6590"/>
                        <a:pt x="17824" y="8823"/>
                        <a:pt x="17824" y="11651"/>
                      </a:cubicBezTo>
                      <a:lnTo>
                        <a:pt x="17824" y="28059"/>
                      </a:lnTo>
                      <a:lnTo>
                        <a:pt x="22579" y="28059"/>
                      </a:lnTo>
                      <a:lnTo>
                        <a:pt x="22579" y="-886"/>
                      </a:lnTo>
                      <a:lnTo>
                        <a:pt x="17824" y="-886"/>
                      </a:lnTo>
                      <a:lnTo>
                        <a:pt x="17824" y="3563"/>
                      </a:lnTo>
                      <a:cubicBezTo>
                        <a:pt x="16671" y="1804"/>
                        <a:pt x="15332" y="498"/>
                        <a:pt x="13804" y="-357"/>
                      </a:cubicBezTo>
                      <a:cubicBezTo>
                        <a:pt x="12283" y="-1212"/>
                        <a:pt x="10513" y="-1639"/>
                        <a:pt x="8495" y="-1639"/>
                      </a:cubicBezTo>
                      <a:cubicBezTo>
                        <a:pt x="5170" y="-1639"/>
                        <a:pt x="2645" y="-605"/>
                        <a:pt x="919" y="1462"/>
                      </a:cubicBezTo>
                      <a:cubicBezTo>
                        <a:pt x="-801" y="3530"/>
                        <a:pt x="-1661" y="6554"/>
                        <a:pt x="-1661" y="10535"/>
                      </a:cubicBezTo>
                      <a:close/>
                      <a:moveTo>
                        <a:pt x="10306" y="28754"/>
                      </a:moveTo>
                      <a:lnTo>
                        <a:pt x="10306" y="287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3" name="Freeform: Shape 872">
                  <a:extLst>
                    <a:ext uri="{FF2B5EF4-FFF2-40B4-BE49-F238E27FC236}">
                      <a16:creationId xmlns:a16="http://schemas.microsoft.com/office/drawing/2014/main" id="{EF70D472-AA36-4F47-9496-428902DB9173}"/>
                    </a:ext>
                  </a:extLst>
                </p:cNvPr>
                <p:cNvSpPr/>
                <p:nvPr/>
              </p:nvSpPr>
              <p:spPr>
                <a:xfrm flipV="1">
                  <a:off x="6007039" y="1009007"/>
                  <a:ext cx="26828" cy="30393"/>
                </a:xfrm>
                <a:custGeom>
                  <a:avLst/>
                  <a:gdLst>
                    <a:gd name="connsiteX0" fmla="*/ 25206 w 26828"/>
                    <a:gd name="connsiteY0" fmla="*/ 14777 h 30393"/>
                    <a:gd name="connsiteX1" fmla="*/ 25206 w 26828"/>
                    <a:gd name="connsiteY1" fmla="*/ 12454 h 30393"/>
                    <a:gd name="connsiteX2" fmla="*/ 3339 w 26828"/>
                    <a:gd name="connsiteY2" fmla="*/ 12454 h 30393"/>
                    <a:gd name="connsiteX3" fmla="*/ 6300 w 26828"/>
                    <a:gd name="connsiteY3" fmla="*/ 4969 h 30393"/>
                    <a:gd name="connsiteX4" fmla="*/ 13677 w 26828"/>
                    <a:gd name="connsiteY4" fmla="*/ 2397 h 30393"/>
                    <a:gd name="connsiteX5" fmla="*/ 18986 w 26828"/>
                    <a:gd name="connsiteY5" fmla="*/ 3067 h 30393"/>
                    <a:gd name="connsiteX6" fmla="*/ 24097 w 26828"/>
                    <a:gd name="connsiteY6" fmla="*/ 5085 h 30393"/>
                    <a:gd name="connsiteX7" fmla="*/ 24097 w 26828"/>
                    <a:gd name="connsiteY7" fmla="*/ 586 h 30393"/>
                    <a:gd name="connsiteX8" fmla="*/ 18846 w 26828"/>
                    <a:gd name="connsiteY8" fmla="*/ -1068 h 30393"/>
                    <a:gd name="connsiteX9" fmla="*/ 13396 w 26828"/>
                    <a:gd name="connsiteY9" fmla="*/ -1639 h 30393"/>
                    <a:gd name="connsiteX10" fmla="*/ 2421 w 26828"/>
                    <a:gd name="connsiteY10" fmla="*/ 2389 h 30393"/>
                    <a:gd name="connsiteX11" fmla="*/ -1623 w 26828"/>
                    <a:gd name="connsiteY11" fmla="*/ 13305 h 30393"/>
                    <a:gd name="connsiteX12" fmla="*/ 2214 w 26828"/>
                    <a:gd name="connsiteY12" fmla="*/ 24578 h 30393"/>
                    <a:gd name="connsiteX13" fmla="*/ 12569 w 26828"/>
                    <a:gd name="connsiteY13" fmla="*/ 28754 h 30393"/>
                    <a:gd name="connsiteX14" fmla="*/ 21807 w 26828"/>
                    <a:gd name="connsiteY14" fmla="*/ 24991 h 30393"/>
                    <a:gd name="connsiteX15" fmla="*/ 25206 w 26828"/>
                    <a:gd name="connsiteY15" fmla="*/ 14777 h 30393"/>
                    <a:gd name="connsiteX16" fmla="*/ 20450 w 26828"/>
                    <a:gd name="connsiteY16" fmla="*/ 16175 h 30393"/>
                    <a:gd name="connsiteX17" fmla="*/ 18267 w 26828"/>
                    <a:gd name="connsiteY17" fmla="*/ 22394 h 30393"/>
                    <a:gd name="connsiteX18" fmla="*/ 12618 w 26828"/>
                    <a:gd name="connsiteY18" fmla="*/ 24727 h 30393"/>
                    <a:gd name="connsiteX19" fmla="*/ 6250 w 26828"/>
                    <a:gd name="connsiteY19" fmla="*/ 22477 h 30393"/>
                    <a:gd name="connsiteX20" fmla="*/ 3496 w 26828"/>
                    <a:gd name="connsiteY20" fmla="*/ 16142 h 30393"/>
                    <a:gd name="connsiteX21" fmla="*/ 20450 w 26828"/>
                    <a:gd name="connsiteY21" fmla="*/ 161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06" y="14777"/>
                      </a:moveTo>
                      <a:lnTo>
                        <a:pt x="25206" y="12454"/>
                      </a:lnTo>
                      <a:lnTo>
                        <a:pt x="3339" y="12454"/>
                      </a:lnTo>
                      <a:cubicBezTo>
                        <a:pt x="3549" y="9178"/>
                        <a:pt x="4536" y="6684"/>
                        <a:pt x="6300" y="4969"/>
                      </a:cubicBezTo>
                      <a:cubicBezTo>
                        <a:pt x="8064" y="3254"/>
                        <a:pt x="10523" y="2397"/>
                        <a:pt x="13677" y="2397"/>
                      </a:cubicBezTo>
                      <a:cubicBezTo>
                        <a:pt x="15502" y="2397"/>
                        <a:pt x="17272" y="2620"/>
                        <a:pt x="18986" y="3067"/>
                      </a:cubicBezTo>
                      <a:cubicBezTo>
                        <a:pt x="20701" y="3513"/>
                        <a:pt x="22405" y="4186"/>
                        <a:pt x="24097" y="5085"/>
                      </a:cubicBezTo>
                      <a:lnTo>
                        <a:pt x="24097" y="586"/>
                      </a:lnTo>
                      <a:cubicBezTo>
                        <a:pt x="22388" y="-137"/>
                        <a:pt x="20638" y="-688"/>
                        <a:pt x="18846" y="-1068"/>
                      </a:cubicBezTo>
                      <a:cubicBezTo>
                        <a:pt x="17054" y="-1449"/>
                        <a:pt x="15237" y="-1639"/>
                        <a:pt x="13396" y="-1639"/>
                      </a:cubicBezTo>
                      <a:cubicBezTo>
                        <a:pt x="8776" y="-1639"/>
                        <a:pt x="5117" y="-296"/>
                        <a:pt x="2421" y="2389"/>
                      </a:cubicBezTo>
                      <a:cubicBezTo>
                        <a:pt x="-275" y="5079"/>
                        <a:pt x="-1623" y="8718"/>
                        <a:pt x="-1623" y="13305"/>
                      </a:cubicBezTo>
                      <a:cubicBezTo>
                        <a:pt x="-1623" y="18041"/>
                        <a:pt x="-344" y="21799"/>
                        <a:pt x="2214" y="24578"/>
                      </a:cubicBezTo>
                      <a:cubicBezTo>
                        <a:pt x="4773" y="27362"/>
                        <a:pt x="8224" y="28754"/>
                        <a:pt x="12569" y="28754"/>
                      </a:cubicBezTo>
                      <a:cubicBezTo>
                        <a:pt x="16461" y="28754"/>
                        <a:pt x="19541" y="27500"/>
                        <a:pt x="21807" y="24991"/>
                      </a:cubicBezTo>
                      <a:cubicBezTo>
                        <a:pt x="24073" y="22488"/>
                        <a:pt x="25206" y="19083"/>
                        <a:pt x="25206" y="14777"/>
                      </a:cubicBezTo>
                      <a:close/>
                      <a:moveTo>
                        <a:pt x="20450" y="16175"/>
                      </a:moveTo>
                      <a:cubicBezTo>
                        <a:pt x="20417" y="18772"/>
                        <a:pt x="19689" y="20845"/>
                        <a:pt x="18267" y="22394"/>
                      </a:cubicBezTo>
                      <a:cubicBezTo>
                        <a:pt x="16844" y="23949"/>
                        <a:pt x="14962" y="24727"/>
                        <a:pt x="12618" y="24727"/>
                      </a:cubicBezTo>
                      <a:cubicBezTo>
                        <a:pt x="9966" y="24727"/>
                        <a:pt x="7844" y="23977"/>
                        <a:pt x="6250" y="22477"/>
                      </a:cubicBezTo>
                      <a:cubicBezTo>
                        <a:pt x="4657" y="20977"/>
                        <a:pt x="3739" y="18866"/>
                        <a:pt x="3496" y="16142"/>
                      </a:cubicBezTo>
                      <a:lnTo>
                        <a:pt x="20450" y="161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4" name="Freeform: Shape 873">
                  <a:extLst>
                    <a:ext uri="{FF2B5EF4-FFF2-40B4-BE49-F238E27FC236}">
                      <a16:creationId xmlns:a16="http://schemas.microsoft.com/office/drawing/2014/main" id="{75A13D90-790C-4CEA-8CBF-71BA1A84320D}"/>
                    </a:ext>
                  </a:extLst>
                </p:cNvPr>
                <p:cNvSpPr/>
                <p:nvPr/>
              </p:nvSpPr>
              <p:spPr>
                <a:xfrm flipV="1">
                  <a:off x="6036684" y="103864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5" name="Freeform: Shape 874">
                  <a:extLst>
                    <a:ext uri="{FF2B5EF4-FFF2-40B4-BE49-F238E27FC236}">
                      <a16:creationId xmlns:a16="http://schemas.microsoft.com/office/drawing/2014/main" id="{E343F428-635D-43AB-914E-F294E239B2B0}"/>
                    </a:ext>
                  </a:extLst>
                </p:cNvPr>
                <p:cNvSpPr/>
                <p:nvPr/>
              </p:nvSpPr>
              <p:spPr>
                <a:xfrm flipV="1">
                  <a:off x="6059116" y="1014614"/>
                  <a:ext cx="33130" cy="14936"/>
                </a:xfrm>
                <a:custGeom>
                  <a:avLst/>
                  <a:gdLst>
                    <a:gd name="connsiteX0" fmla="*/ -2323 w 33130"/>
                    <a:gd name="connsiteY0" fmla="*/ 13040 h 14936"/>
                    <a:gd name="connsiteX1" fmla="*/ 30807 w 33130"/>
                    <a:gd name="connsiteY1" fmla="*/ 13040 h 14936"/>
                    <a:gd name="connsiteX2" fmla="*/ 30807 w 33130"/>
                    <a:gd name="connsiteY2" fmla="*/ 8698 h 14936"/>
                    <a:gd name="connsiteX3" fmla="*/ -2323 w 33130"/>
                    <a:gd name="connsiteY3" fmla="*/ 8698 h 14936"/>
                    <a:gd name="connsiteX4" fmla="*/ -2323 w 33130"/>
                    <a:gd name="connsiteY4" fmla="*/ 13040 h 14936"/>
                    <a:gd name="connsiteX5" fmla="*/ -2323 w 33130"/>
                    <a:gd name="connsiteY5" fmla="*/ 2496 h 14936"/>
                    <a:gd name="connsiteX6" fmla="*/ 30807 w 33130"/>
                    <a:gd name="connsiteY6" fmla="*/ 2496 h 14936"/>
                    <a:gd name="connsiteX7" fmla="*/ 30807 w 33130"/>
                    <a:gd name="connsiteY7" fmla="*/ -1896 h 14936"/>
                    <a:gd name="connsiteX8" fmla="*/ -2323 w 33130"/>
                    <a:gd name="connsiteY8" fmla="*/ -1896 h 14936"/>
                    <a:gd name="connsiteX9" fmla="*/ -2323 w 33130"/>
                    <a:gd name="connsiteY9" fmla="*/ 249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23" y="13040"/>
                      </a:moveTo>
                      <a:lnTo>
                        <a:pt x="30807" y="13040"/>
                      </a:lnTo>
                      <a:lnTo>
                        <a:pt x="30807" y="8698"/>
                      </a:lnTo>
                      <a:lnTo>
                        <a:pt x="-2323" y="8698"/>
                      </a:lnTo>
                      <a:lnTo>
                        <a:pt x="-2323" y="13040"/>
                      </a:lnTo>
                      <a:close/>
                      <a:moveTo>
                        <a:pt x="-2323" y="2496"/>
                      </a:moveTo>
                      <a:lnTo>
                        <a:pt x="30807" y="2496"/>
                      </a:lnTo>
                      <a:lnTo>
                        <a:pt x="30807" y="-1896"/>
                      </a:lnTo>
                      <a:lnTo>
                        <a:pt x="-2323" y="-1896"/>
                      </a:lnTo>
                      <a:lnTo>
                        <a:pt x="-2323" y="24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6" name="Freeform: Shape 875">
                  <a:extLst>
                    <a:ext uri="{FF2B5EF4-FFF2-40B4-BE49-F238E27FC236}">
                      <a16:creationId xmlns:a16="http://schemas.microsoft.com/office/drawing/2014/main" id="{3CF1C6E5-1353-41AF-B287-A7FC9681B18A}"/>
                    </a:ext>
                  </a:extLst>
                </p:cNvPr>
                <p:cNvSpPr/>
                <p:nvPr/>
              </p:nvSpPr>
              <p:spPr>
                <a:xfrm flipV="1">
                  <a:off x="6097858" y="103864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7" name="Freeform: Shape 876">
                  <a:extLst>
                    <a:ext uri="{FF2B5EF4-FFF2-40B4-BE49-F238E27FC236}">
                      <a16:creationId xmlns:a16="http://schemas.microsoft.com/office/drawing/2014/main" id="{E423289F-B70E-4830-B39D-0D2E3D48A62C}"/>
                    </a:ext>
                  </a:extLst>
                </p:cNvPr>
                <p:cNvSpPr/>
                <p:nvPr/>
              </p:nvSpPr>
              <p:spPr>
                <a:xfrm flipV="1">
                  <a:off x="6120497" y="1000058"/>
                  <a:ext cx="22974" cy="38588"/>
                </a:xfrm>
                <a:custGeom>
                  <a:avLst/>
                  <a:gdLst>
                    <a:gd name="connsiteX0" fmla="*/ -976 w 22974"/>
                    <a:gd name="connsiteY0" fmla="*/ 2166 h 38588"/>
                    <a:gd name="connsiteX1" fmla="*/ 7551 w 22974"/>
                    <a:gd name="connsiteY1" fmla="*/ 2166 h 38588"/>
                    <a:gd name="connsiteX2" fmla="*/ 7551 w 22974"/>
                    <a:gd name="connsiteY2" fmla="*/ 31608 h 38588"/>
                    <a:gd name="connsiteX3" fmla="*/ -1728 w 22974"/>
                    <a:gd name="connsiteY3" fmla="*/ 29747 h 38588"/>
                    <a:gd name="connsiteX4" fmla="*/ -1728 w 22974"/>
                    <a:gd name="connsiteY4" fmla="*/ 34502 h 38588"/>
                    <a:gd name="connsiteX5" fmla="*/ 7501 w 22974"/>
                    <a:gd name="connsiteY5" fmla="*/ 36363 h 38588"/>
                    <a:gd name="connsiteX6" fmla="*/ 12720 w 22974"/>
                    <a:gd name="connsiteY6" fmla="*/ 36363 h 38588"/>
                    <a:gd name="connsiteX7" fmla="*/ 12720 w 22974"/>
                    <a:gd name="connsiteY7" fmla="*/ 2166 h 38588"/>
                    <a:gd name="connsiteX8" fmla="*/ 21246 w 22974"/>
                    <a:gd name="connsiteY8" fmla="*/ 2166 h 38588"/>
                    <a:gd name="connsiteX9" fmla="*/ 21246 w 22974"/>
                    <a:gd name="connsiteY9" fmla="*/ -2226 h 38588"/>
                    <a:gd name="connsiteX10" fmla="*/ -976 w 22974"/>
                    <a:gd name="connsiteY10" fmla="*/ -2226 h 38588"/>
                    <a:gd name="connsiteX11" fmla="*/ -976 w 22974"/>
                    <a:gd name="connsiteY11" fmla="*/ 216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976" y="2166"/>
                      </a:moveTo>
                      <a:lnTo>
                        <a:pt x="7551" y="2166"/>
                      </a:lnTo>
                      <a:lnTo>
                        <a:pt x="7551" y="31608"/>
                      </a:lnTo>
                      <a:lnTo>
                        <a:pt x="-1728" y="29747"/>
                      </a:lnTo>
                      <a:lnTo>
                        <a:pt x="-1728" y="34502"/>
                      </a:lnTo>
                      <a:lnTo>
                        <a:pt x="7501" y="36363"/>
                      </a:lnTo>
                      <a:lnTo>
                        <a:pt x="12720" y="36363"/>
                      </a:lnTo>
                      <a:lnTo>
                        <a:pt x="12720" y="2166"/>
                      </a:lnTo>
                      <a:lnTo>
                        <a:pt x="21246" y="2166"/>
                      </a:lnTo>
                      <a:lnTo>
                        <a:pt x="21246" y="-2226"/>
                      </a:lnTo>
                      <a:lnTo>
                        <a:pt x="-976" y="-2226"/>
                      </a:lnTo>
                      <a:lnTo>
                        <a:pt x="-976" y="21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8" name="Freeform: Shape 877">
                  <a:extLst>
                    <a:ext uri="{FF2B5EF4-FFF2-40B4-BE49-F238E27FC236}">
                      <a16:creationId xmlns:a16="http://schemas.microsoft.com/office/drawing/2014/main" id="{D65A845A-27EF-480E-B1BC-BA924ED802BF}"/>
                    </a:ext>
                  </a:extLst>
                </p:cNvPr>
                <p:cNvSpPr/>
                <p:nvPr/>
              </p:nvSpPr>
              <p:spPr>
                <a:xfrm flipV="1">
                  <a:off x="6151848" y="999364"/>
                  <a:ext cx="26671" cy="40036"/>
                </a:xfrm>
                <a:custGeom>
                  <a:avLst/>
                  <a:gdLst>
                    <a:gd name="connsiteX0" fmla="*/ 11664 w 26671"/>
                    <a:gd name="connsiteY0" fmla="*/ 33679 h 40036"/>
                    <a:gd name="connsiteX1" fmla="*/ 5602 w 26671"/>
                    <a:gd name="connsiteY1" fmla="*/ 29709 h 40036"/>
                    <a:gd name="connsiteX2" fmla="*/ 3576 w 26671"/>
                    <a:gd name="connsiteY2" fmla="*/ 17783 h 40036"/>
                    <a:gd name="connsiteX3" fmla="*/ 5602 w 26671"/>
                    <a:gd name="connsiteY3" fmla="*/ 5882 h 40036"/>
                    <a:gd name="connsiteX4" fmla="*/ 11664 w 26671"/>
                    <a:gd name="connsiteY4" fmla="*/ 1913 h 40036"/>
                    <a:gd name="connsiteX5" fmla="*/ 17751 w 26671"/>
                    <a:gd name="connsiteY5" fmla="*/ 5882 h 40036"/>
                    <a:gd name="connsiteX6" fmla="*/ 19786 w 26671"/>
                    <a:gd name="connsiteY6" fmla="*/ 17783 h 40036"/>
                    <a:gd name="connsiteX7" fmla="*/ 17751 w 26671"/>
                    <a:gd name="connsiteY7" fmla="*/ 29709 h 40036"/>
                    <a:gd name="connsiteX8" fmla="*/ 11664 w 26671"/>
                    <a:gd name="connsiteY8" fmla="*/ 33679 h 40036"/>
                    <a:gd name="connsiteX9" fmla="*/ 11664 w 26671"/>
                    <a:gd name="connsiteY9" fmla="*/ 37814 h 40036"/>
                    <a:gd name="connsiteX10" fmla="*/ 21580 w 26671"/>
                    <a:gd name="connsiteY10" fmla="*/ 32678 h 40036"/>
                    <a:gd name="connsiteX11" fmla="*/ 25004 w 26671"/>
                    <a:gd name="connsiteY11" fmla="*/ 17783 h 40036"/>
                    <a:gd name="connsiteX12" fmla="*/ 21580 w 26671"/>
                    <a:gd name="connsiteY12" fmla="*/ 2905 h 40036"/>
                    <a:gd name="connsiteX13" fmla="*/ 11664 w 26671"/>
                    <a:gd name="connsiteY13" fmla="*/ -2222 h 40036"/>
                    <a:gd name="connsiteX14" fmla="*/ 1757 w 26671"/>
                    <a:gd name="connsiteY14" fmla="*/ 2905 h 40036"/>
                    <a:gd name="connsiteX15" fmla="*/ -1667 w 26671"/>
                    <a:gd name="connsiteY15" fmla="*/ 17783 h 40036"/>
                    <a:gd name="connsiteX16" fmla="*/ 1757 w 26671"/>
                    <a:gd name="connsiteY16" fmla="*/ 32678 h 40036"/>
                    <a:gd name="connsiteX17" fmla="*/ 11664 w 26671"/>
                    <a:gd name="connsiteY17" fmla="*/ 3781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664" y="33679"/>
                      </a:moveTo>
                      <a:cubicBezTo>
                        <a:pt x="8979" y="33679"/>
                        <a:pt x="6959" y="32355"/>
                        <a:pt x="5602" y="29709"/>
                      </a:cubicBezTo>
                      <a:cubicBezTo>
                        <a:pt x="4251" y="27068"/>
                        <a:pt x="3576" y="23093"/>
                        <a:pt x="3576" y="17783"/>
                      </a:cubicBezTo>
                      <a:cubicBezTo>
                        <a:pt x="3576" y="12496"/>
                        <a:pt x="4251" y="8529"/>
                        <a:pt x="5602" y="5882"/>
                      </a:cubicBezTo>
                      <a:cubicBezTo>
                        <a:pt x="6959" y="3236"/>
                        <a:pt x="8979" y="1913"/>
                        <a:pt x="11664" y="1913"/>
                      </a:cubicBezTo>
                      <a:cubicBezTo>
                        <a:pt x="14371" y="1913"/>
                        <a:pt x="16400" y="3236"/>
                        <a:pt x="17751" y="5882"/>
                      </a:cubicBezTo>
                      <a:cubicBezTo>
                        <a:pt x="19108" y="8529"/>
                        <a:pt x="19786" y="12496"/>
                        <a:pt x="19786" y="17783"/>
                      </a:cubicBezTo>
                      <a:cubicBezTo>
                        <a:pt x="19786" y="23093"/>
                        <a:pt x="19108" y="27068"/>
                        <a:pt x="17751" y="29709"/>
                      </a:cubicBezTo>
                      <a:cubicBezTo>
                        <a:pt x="16400" y="32355"/>
                        <a:pt x="14371" y="33679"/>
                        <a:pt x="11664" y="33679"/>
                      </a:cubicBezTo>
                      <a:close/>
                      <a:moveTo>
                        <a:pt x="11664" y="37814"/>
                      </a:moveTo>
                      <a:cubicBezTo>
                        <a:pt x="15992" y="37814"/>
                        <a:pt x="19298" y="36102"/>
                        <a:pt x="21580" y="32678"/>
                      </a:cubicBezTo>
                      <a:cubicBezTo>
                        <a:pt x="23863" y="29260"/>
                        <a:pt x="25004" y="24295"/>
                        <a:pt x="25004" y="17783"/>
                      </a:cubicBezTo>
                      <a:cubicBezTo>
                        <a:pt x="25004" y="11288"/>
                        <a:pt x="23863" y="6329"/>
                        <a:pt x="21580" y="2905"/>
                      </a:cubicBezTo>
                      <a:cubicBezTo>
                        <a:pt x="19298" y="-513"/>
                        <a:pt x="15992" y="-2222"/>
                        <a:pt x="11664" y="-2222"/>
                      </a:cubicBezTo>
                      <a:cubicBezTo>
                        <a:pt x="7342" y="-2222"/>
                        <a:pt x="4039" y="-513"/>
                        <a:pt x="1757" y="2905"/>
                      </a:cubicBezTo>
                      <a:cubicBezTo>
                        <a:pt x="-526" y="6329"/>
                        <a:pt x="-1667" y="11288"/>
                        <a:pt x="-1667" y="17783"/>
                      </a:cubicBezTo>
                      <a:cubicBezTo>
                        <a:pt x="-1667" y="24295"/>
                        <a:pt x="-526" y="29260"/>
                        <a:pt x="1757" y="32678"/>
                      </a:cubicBezTo>
                      <a:cubicBezTo>
                        <a:pt x="4039" y="36102"/>
                        <a:pt x="7342" y="37814"/>
                        <a:pt x="11664" y="3781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9" name="Freeform: Shape 878">
                  <a:extLst>
                    <a:ext uri="{FF2B5EF4-FFF2-40B4-BE49-F238E27FC236}">
                      <a16:creationId xmlns:a16="http://schemas.microsoft.com/office/drawing/2014/main" id="{83FE10BF-6659-4D5D-9CA1-EB35DA8949BF}"/>
                    </a:ext>
                  </a:extLst>
                </p:cNvPr>
                <p:cNvSpPr/>
                <p:nvPr/>
              </p:nvSpPr>
              <p:spPr>
                <a:xfrm flipV="1">
                  <a:off x="6187690" y="1032081"/>
                  <a:ext cx="5458" cy="6566"/>
                </a:xfrm>
                <a:custGeom>
                  <a:avLst/>
                  <a:gdLst>
                    <a:gd name="connsiteX0" fmla="*/ -644 w 5458"/>
                    <a:gd name="connsiteY0" fmla="*/ 6278 h 6566"/>
                    <a:gd name="connsiteX1" fmla="*/ 4814 w 5458"/>
                    <a:gd name="connsiteY1" fmla="*/ 6278 h 6566"/>
                    <a:gd name="connsiteX2" fmla="*/ 4814 w 5458"/>
                    <a:gd name="connsiteY2" fmla="*/ -288 h 6566"/>
                    <a:gd name="connsiteX3" fmla="*/ -644 w 5458"/>
                    <a:gd name="connsiteY3" fmla="*/ -288 h 6566"/>
                    <a:gd name="connsiteX4" fmla="*/ -644 w 5458"/>
                    <a:gd name="connsiteY4" fmla="*/ 6278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44" y="6278"/>
                      </a:moveTo>
                      <a:lnTo>
                        <a:pt x="4814" y="6278"/>
                      </a:lnTo>
                      <a:lnTo>
                        <a:pt x="4814" y="-288"/>
                      </a:lnTo>
                      <a:lnTo>
                        <a:pt x="-644" y="-288"/>
                      </a:lnTo>
                      <a:lnTo>
                        <a:pt x="-644" y="62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0" name="Freeform: Shape 879">
                  <a:extLst>
                    <a:ext uri="{FF2B5EF4-FFF2-40B4-BE49-F238E27FC236}">
                      <a16:creationId xmlns:a16="http://schemas.microsoft.com/office/drawing/2014/main" id="{FB61F233-52AA-44FC-99CB-F54B11DA17F2}"/>
                    </a:ext>
                  </a:extLst>
                </p:cNvPr>
                <p:cNvSpPr/>
                <p:nvPr/>
              </p:nvSpPr>
              <p:spPr>
                <a:xfrm flipV="1">
                  <a:off x="6202737" y="999364"/>
                  <a:ext cx="24496" cy="39283"/>
                </a:xfrm>
                <a:custGeom>
                  <a:avLst/>
                  <a:gdLst>
                    <a:gd name="connsiteX0" fmla="*/ 4700 w 24496"/>
                    <a:gd name="connsiteY0" fmla="*/ 2123 h 39283"/>
                    <a:gd name="connsiteX1" fmla="*/ 22919 w 24496"/>
                    <a:gd name="connsiteY1" fmla="*/ 2123 h 39283"/>
                    <a:gd name="connsiteX2" fmla="*/ 22919 w 24496"/>
                    <a:gd name="connsiteY2" fmla="*/ -2268 h 39283"/>
                    <a:gd name="connsiteX3" fmla="*/ -1578 w 24496"/>
                    <a:gd name="connsiteY3" fmla="*/ -2268 h 39283"/>
                    <a:gd name="connsiteX4" fmla="*/ -1578 w 24496"/>
                    <a:gd name="connsiteY4" fmla="*/ 2123 h 39283"/>
                    <a:gd name="connsiteX5" fmla="*/ 6519 w 24496"/>
                    <a:gd name="connsiteY5" fmla="*/ 10377 h 39283"/>
                    <a:gd name="connsiteX6" fmla="*/ 12970 w 24496"/>
                    <a:gd name="connsiteY6" fmla="*/ 17068 h 39283"/>
                    <a:gd name="connsiteX7" fmla="*/ 16468 w 24496"/>
                    <a:gd name="connsiteY7" fmla="*/ 21831 h 39283"/>
                    <a:gd name="connsiteX8" fmla="*/ 17469 w 24496"/>
                    <a:gd name="connsiteY8" fmla="*/ 25669 h 39283"/>
                    <a:gd name="connsiteX9" fmla="*/ 15310 w 24496"/>
                    <a:gd name="connsiteY9" fmla="*/ 30681 h 39283"/>
                    <a:gd name="connsiteX10" fmla="*/ 9687 w 24496"/>
                    <a:gd name="connsiteY10" fmla="*/ 32624 h 39283"/>
                    <a:gd name="connsiteX11" fmla="*/ 4501 w 24496"/>
                    <a:gd name="connsiteY11" fmla="*/ 31772 h 39283"/>
                    <a:gd name="connsiteX12" fmla="*/ -1321 w 24496"/>
                    <a:gd name="connsiteY12" fmla="*/ 29184 h 39283"/>
                    <a:gd name="connsiteX13" fmla="*/ -1321 w 24496"/>
                    <a:gd name="connsiteY13" fmla="*/ 34460 h 39283"/>
                    <a:gd name="connsiteX14" fmla="*/ 4567 w 24496"/>
                    <a:gd name="connsiteY14" fmla="*/ 36370 h 39283"/>
                    <a:gd name="connsiteX15" fmla="*/ 9587 w 24496"/>
                    <a:gd name="connsiteY15" fmla="*/ 37016 h 39283"/>
                    <a:gd name="connsiteX16" fmla="*/ 19148 w 24496"/>
                    <a:gd name="connsiteY16" fmla="*/ 34013 h 39283"/>
                    <a:gd name="connsiteX17" fmla="*/ 22712 w 24496"/>
                    <a:gd name="connsiteY17" fmla="*/ 26008 h 39283"/>
                    <a:gd name="connsiteX18" fmla="*/ 21819 w 24496"/>
                    <a:gd name="connsiteY18" fmla="*/ 21492 h 39283"/>
                    <a:gd name="connsiteX19" fmla="*/ 18577 w 24496"/>
                    <a:gd name="connsiteY19" fmla="*/ 16472 h 39283"/>
                    <a:gd name="connsiteX20" fmla="*/ 14467 w 24496"/>
                    <a:gd name="connsiteY20" fmla="*/ 12139 h 39283"/>
                    <a:gd name="connsiteX21" fmla="*/ 4700 w 24496"/>
                    <a:gd name="connsiteY21" fmla="*/ 2123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700" y="2123"/>
                      </a:moveTo>
                      <a:lnTo>
                        <a:pt x="22919" y="2123"/>
                      </a:lnTo>
                      <a:lnTo>
                        <a:pt x="22919" y="-2268"/>
                      </a:lnTo>
                      <a:lnTo>
                        <a:pt x="-1578" y="-2268"/>
                      </a:lnTo>
                      <a:lnTo>
                        <a:pt x="-1578" y="2123"/>
                      </a:lnTo>
                      <a:cubicBezTo>
                        <a:pt x="402" y="4174"/>
                        <a:pt x="3101" y="6926"/>
                        <a:pt x="6519" y="10377"/>
                      </a:cubicBezTo>
                      <a:cubicBezTo>
                        <a:pt x="9943" y="13834"/>
                        <a:pt x="12093" y="16064"/>
                        <a:pt x="12970" y="17068"/>
                      </a:cubicBezTo>
                      <a:cubicBezTo>
                        <a:pt x="14640" y="18942"/>
                        <a:pt x="15807" y="20530"/>
                        <a:pt x="16468" y="21831"/>
                      </a:cubicBezTo>
                      <a:cubicBezTo>
                        <a:pt x="17135" y="23133"/>
                        <a:pt x="17469" y="24412"/>
                        <a:pt x="17469" y="25669"/>
                      </a:cubicBezTo>
                      <a:cubicBezTo>
                        <a:pt x="17469" y="27720"/>
                        <a:pt x="16749" y="29390"/>
                        <a:pt x="15310" y="30681"/>
                      </a:cubicBezTo>
                      <a:cubicBezTo>
                        <a:pt x="13871" y="31976"/>
                        <a:pt x="11997" y="32624"/>
                        <a:pt x="9687" y="32624"/>
                      </a:cubicBezTo>
                      <a:cubicBezTo>
                        <a:pt x="8049" y="32624"/>
                        <a:pt x="6321" y="32340"/>
                        <a:pt x="4501" y="31772"/>
                      </a:cubicBezTo>
                      <a:cubicBezTo>
                        <a:pt x="2687" y="31204"/>
                        <a:pt x="746" y="30342"/>
                        <a:pt x="-1321" y="29184"/>
                      </a:cubicBezTo>
                      <a:lnTo>
                        <a:pt x="-1321" y="34460"/>
                      </a:lnTo>
                      <a:cubicBezTo>
                        <a:pt x="780" y="35304"/>
                        <a:pt x="2742" y="35940"/>
                        <a:pt x="4567" y="36370"/>
                      </a:cubicBezTo>
                      <a:cubicBezTo>
                        <a:pt x="6398" y="36801"/>
                        <a:pt x="8071" y="37016"/>
                        <a:pt x="9587" y="37016"/>
                      </a:cubicBezTo>
                      <a:cubicBezTo>
                        <a:pt x="13585" y="37016"/>
                        <a:pt x="16771" y="36015"/>
                        <a:pt x="19148" y="34013"/>
                      </a:cubicBezTo>
                      <a:cubicBezTo>
                        <a:pt x="21524" y="32018"/>
                        <a:pt x="22712" y="29349"/>
                        <a:pt x="22712" y="26008"/>
                      </a:cubicBezTo>
                      <a:cubicBezTo>
                        <a:pt x="22712" y="24420"/>
                        <a:pt x="22414" y="22915"/>
                        <a:pt x="21819" y="21492"/>
                      </a:cubicBezTo>
                      <a:cubicBezTo>
                        <a:pt x="21229" y="20075"/>
                        <a:pt x="20148" y="18402"/>
                        <a:pt x="18577" y="16472"/>
                      </a:cubicBezTo>
                      <a:cubicBezTo>
                        <a:pt x="18147" y="15971"/>
                        <a:pt x="16777" y="14526"/>
                        <a:pt x="14467" y="12139"/>
                      </a:cubicBezTo>
                      <a:cubicBezTo>
                        <a:pt x="12162" y="9751"/>
                        <a:pt x="8906" y="6413"/>
                        <a:pt x="4700" y="21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1" name="Freeform: Shape 880">
                  <a:extLst>
                    <a:ext uri="{FF2B5EF4-FFF2-40B4-BE49-F238E27FC236}">
                      <a16:creationId xmlns:a16="http://schemas.microsoft.com/office/drawing/2014/main" id="{69C9BB45-3ED6-4B4A-89EA-8DEEAAF33D87}"/>
                    </a:ext>
                  </a:extLst>
                </p:cNvPr>
                <p:cNvSpPr/>
                <p:nvPr/>
              </p:nvSpPr>
              <p:spPr>
                <a:xfrm flipV="1">
                  <a:off x="6236123" y="999364"/>
                  <a:ext cx="26464" cy="40036"/>
                </a:xfrm>
                <a:custGeom>
                  <a:avLst/>
                  <a:gdLst>
                    <a:gd name="connsiteX0" fmla="*/ 11574 w 26464"/>
                    <a:gd name="connsiteY0" fmla="*/ 16857 h 40036"/>
                    <a:gd name="connsiteX1" fmla="*/ 5719 w 26464"/>
                    <a:gd name="connsiteY1" fmla="*/ 14864 h 40036"/>
                    <a:gd name="connsiteX2" fmla="*/ 3594 w 26464"/>
                    <a:gd name="connsiteY2" fmla="*/ 9389 h 40036"/>
                    <a:gd name="connsiteX3" fmla="*/ 5719 w 26464"/>
                    <a:gd name="connsiteY3" fmla="*/ 3906 h 40036"/>
                    <a:gd name="connsiteX4" fmla="*/ 11574 w 26464"/>
                    <a:gd name="connsiteY4" fmla="*/ 1913 h 40036"/>
                    <a:gd name="connsiteX5" fmla="*/ 17438 w 26464"/>
                    <a:gd name="connsiteY5" fmla="*/ 3914 h 40036"/>
                    <a:gd name="connsiteX6" fmla="*/ 19588 w 26464"/>
                    <a:gd name="connsiteY6" fmla="*/ 9389 h 40036"/>
                    <a:gd name="connsiteX7" fmla="*/ 17455 w 26464"/>
                    <a:gd name="connsiteY7" fmla="*/ 14864 h 40036"/>
                    <a:gd name="connsiteX8" fmla="*/ 11574 w 26464"/>
                    <a:gd name="connsiteY8" fmla="*/ 16857 h 40036"/>
                    <a:gd name="connsiteX9" fmla="*/ 6356 w 26464"/>
                    <a:gd name="connsiteY9" fmla="*/ 19073 h 40036"/>
                    <a:gd name="connsiteX10" fmla="*/ 1121 w 26464"/>
                    <a:gd name="connsiteY10" fmla="*/ 22200 h 40036"/>
                    <a:gd name="connsiteX11" fmla="*/ -748 w 26464"/>
                    <a:gd name="connsiteY11" fmla="*/ 27815 h 40036"/>
                    <a:gd name="connsiteX12" fmla="*/ 2543 w 26464"/>
                    <a:gd name="connsiteY12" fmla="*/ 35126 h 40036"/>
                    <a:gd name="connsiteX13" fmla="*/ 11574 w 26464"/>
                    <a:gd name="connsiteY13" fmla="*/ 37814 h 40036"/>
                    <a:gd name="connsiteX14" fmla="*/ 20622 w 26464"/>
                    <a:gd name="connsiteY14" fmla="*/ 35126 h 40036"/>
                    <a:gd name="connsiteX15" fmla="*/ 23905 w 26464"/>
                    <a:gd name="connsiteY15" fmla="*/ 27815 h 40036"/>
                    <a:gd name="connsiteX16" fmla="*/ 22028 w 26464"/>
                    <a:gd name="connsiteY16" fmla="*/ 22200 h 40036"/>
                    <a:gd name="connsiteX17" fmla="*/ 16826 w 26464"/>
                    <a:gd name="connsiteY17" fmla="*/ 19073 h 40036"/>
                    <a:gd name="connsiteX18" fmla="*/ 22698 w 26464"/>
                    <a:gd name="connsiteY18" fmla="*/ 15633 h 40036"/>
                    <a:gd name="connsiteX19" fmla="*/ 24807 w 26464"/>
                    <a:gd name="connsiteY19" fmla="*/ 9389 h 40036"/>
                    <a:gd name="connsiteX20" fmla="*/ 21383 w 26464"/>
                    <a:gd name="connsiteY20" fmla="*/ 771 h 40036"/>
                    <a:gd name="connsiteX21" fmla="*/ 11574 w 26464"/>
                    <a:gd name="connsiteY21" fmla="*/ -2222 h 40036"/>
                    <a:gd name="connsiteX22" fmla="*/ 1766 w 26464"/>
                    <a:gd name="connsiteY22" fmla="*/ 771 h 40036"/>
                    <a:gd name="connsiteX23" fmla="*/ -1658 w 26464"/>
                    <a:gd name="connsiteY23" fmla="*/ 9389 h 40036"/>
                    <a:gd name="connsiteX24" fmla="*/ 459 w 26464"/>
                    <a:gd name="connsiteY24" fmla="*/ 15633 h 40036"/>
                    <a:gd name="connsiteX25" fmla="*/ 6356 w 26464"/>
                    <a:gd name="connsiteY25" fmla="*/ 19073 h 40036"/>
                    <a:gd name="connsiteX26" fmla="*/ 4446 w 26464"/>
                    <a:gd name="connsiteY26" fmla="*/ 27319 h 40036"/>
                    <a:gd name="connsiteX27" fmla="*/ 6315 w 26464"/>
                    <a:gd name="connsiteY27" fmla="*/ 22646 h 40036"/>
                    <a:gd name="connsiteX28" fmla="*/ 11574 w 26464"/>
                    <a:gd name="connsiteY28" fmla="*/ 20967 h 40036"/>
                    <a:gd name="connsiteX29" fmla="*/ 16834 w 26464"/>
                    <a:gd name="connsiteY29" fmla="*/ 22646 h 40036"/>
                    <a:gd name="connsiteX30" fmla="*/ 18736 w 26464"/>
                    <a:gd name="connsiteY30" fmla="*/ 27319 h 40036"/>
                    <a:gd name="connsiteX31" fmla="*/ 16834 w 26464"/>
                    <a:gd name="connsiteY31" fmla="*/ 32000 h 40036"/>
                    <a:gd name="connsiteX32" fmla="*/ 11574 w 26464"/>
                    <a:gd name="connsiteY32" fmla="*/ 33679 h 40036"/>
                    <a:gd name="connsiteX33" fmla="*/ 6315 w 26464"/>
                    <a:gd name="connsiteY33" fmla="*/ 32000 h 40036"/>
                    <a:gd name="connsiteX34" fmla="*/ 4446 w 26464"/>
                    <a:gd name="connsiteY34" fmla="*/ 2731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574" y="16857"/>
                      </a:moveTo>
                      <a:cubicBezTo>
                        <a:pt x="9093" y="16857"/>
                        <a:pt x="7142" y="16193"/>
                        <a:pt x="5719" y="14864"/>
                      </a:cubicBezTo>
                      <a:cubicBezTo>
                        <a:pt x="4302" y="13535"/>
                        <a:pt x="3594" y="11710"/>
                        <a:pt x="3594" y="9389"/>
                      </a:cubicBezTo>
                      <a:cubicBezTo>
                        <a:pt x="3594" y="7062"/>
                        <a:pt x="4302" y="5235"/>
                        <a:pt x="5719" y="3906"/>
                      </a:cubicBezTo>
                      <a:cubicBezTo>
                        <a:pt x="7142" y="2577"/>
                        <a:pt x="9093" y="1913"/>
                        <a:pt x="11574" y="1913"/>
                      </a:cubicBezTo>
                      <a:cubicBezTo>
                        <a:pt x="14056" y="1913"/>
                        <a:pt x="16010" y="2580"/>
                        <a:pt x="17438" y="3914"/>
                      </a:cubicBezTo>
                      <a:cubicBezTo>
                        <a:pt x="18872" y="5254"/>
                        <a:pt x="19588" y="7079"/>
                        <a:pt x="19588" y="9389"/>
                      </a:cubicBezTo>
                      <a:cubicBezTo>
                        <a:pt x="19588" y="11710"/>
                        <a:pt x="18877" y="13535"/>
                        <a:pt x="17455" y="14864"/>
                      </a:cubicBezTo>
                      <a:cubicBezTo>
                        <a:pt x="16038" y="16193"/>
                        <a:pt x="14078" y="16857"/>
                        <a:pt x="11574" y="16857"/>
                      </a:cubicBezTo>
                      <a:close/>
                      <a:moveTo>
                        <a:pt x="6356" y="19073"/>
                      </a:moveTo>
                      <a:cubicBezTo>
                        <a:pt x="4117" y="19625"/>
                        <a:pt x="2372" y="20667"/>
                        <a:pt x="1121" y="22200"/>
                      </a:cubicBezTo>
                      <a:cubicBezTo>
                        <a:pt x="-125" y="23738"/>
                        <a:pt x="-748" y="25610"/>
                        <a:pt x="-748" y="27815"/>
                      </a:cubicBezTo>
                      <a:cubicBezTo>
                        <a:pt x="-748" y="30897"/>
                        <a:pt x="349" y="33334"/>
                        <a:pt x="2543" y="35126"/>
                      </a:cubicBezTo>
                      <a:cubicBezTo>
                        <a:pt x="4743" y="36918"/>
                        <a:pt x="7754" y="37814"/>
                        <a:pt x="11574" y="37814"/>
                      </a:cubicBezTo>
                      <a:cubicBezTo>
                        <a:pt x="15417" y="37814"/>
                        <a:pt x="18433" y="36918"/>
                        <a:pt x="20622" y="35126"/>
                      </a:cubicBezTo>
                      <a:cubicBezTo>
                        <a:pt x="22811" y="33334"/>
                        <a:pt x="23905" y="30897"/>
                        <a:pt x="23905" y="27815"/>
                      </a:cubicBezTo>
                      <a:cubicBezTo>
                        <a:pt x="23905" y="25610"/>
                        <a:pt x="23280" y="23738"/>
                        <a:pt x="22028" y="22200"/>
                      </a:cubicBezTo>
                      <a:cubicBezTo>
                        <a:pt x="20782" y="20667"/>
                        <a:pt x="19048" y="19625"/>
                        <a:pt x="16826" y="19073"/>
                      </a:cubicBezTo>
                      <a:cubicBezTo>
                        <a:pt x="19340" y="18489"/>
                        <a:pt x="21298" y="17342"/>
                        <a:pt x="22698" y="15633"/>
                      </a:cubicBezTo>
                      <a:cubicBezTo>
                        <a:pt x="24104" y="13929"/>
                        <a:pt x="24807" y="11848"/>
                        <a:pt x="24807" y="9389"/>
                      </a:cubicBezTo>
                      <a:cubicBezTo>
                        <a:pt x="24807" y="5645"/>
                        <a:pt x="23666" y="2773"/>
                        <a:pt x="21383" y="771"/>
                      </a:cubicBezTo>
                      <a:cubicBezTo>
                        <a:pt x="19100" y="-1225"/>
                        <a:pt x="15831" y="-2222"/>
                        <a:pt x="11574" y="-2222"/>
                      </a:cubicBezTo>
                      <a:cubicBezTo>
                        <a:pt x="7324" y="-2222"/>
                        <a:pt x="4054" y="-1225"/>
                        <a:pt x="1766" y="771"/>
                      </a:cubicBezTo>
                      <a:cubicBezTo>
                        <a:pt x="-517" y="2773"/>
                        <a:pt x="-1658" y="5645"/>
                        <a:pt x="-1658" y="9389"/>
                      </a:cubicBezTo>
                      <a:cubicBezTo>
                        <a:pt x="-1658" y="11848"/>
                        <a:pt x="-952" y="13929"/>
                        <a:pt x="459" y="15633"/>
                      </a:cubicBezTo>
                      <a:cubicBezTo>
                        <a:pt x="1876" y="17342"/>
                        <a:pt x="3842" y="18489"/>
                        <a:pt x="6356" y="19073"/>
                      </a:cubicBezTo>
                      <a:close/>
                      <a:moveTo>
                        <a:pt x="4446" y="27319"/>
                      </a:moveTo>
                      <a:cubicBezTo>
                        <a:pt x="4446" y="25323"/>
                        <a:pt x="5069" y="23765"/>
                        <a:pt x="6315" y="22646"/>
                      </a:cubicBezTo>
                      <a:cubicBezTo>
                        <a:pt x="7566" y="21527"/>
                        <a:pt x="9319" y="20967"/>
                        <a:pt x="11574" y="20967"/>
                      </a:cubicBezTo>
                      <a:cubicBezTo>
                        <a:pt x="13818" y="20967"/>
                        <a:pt x="15572" y="21527"/>
                        <a:pt x="16834" y="22646"/>
                      </a:cubicBezTo>
                      <a:cubicBezTo>
                        <a:pt x="18102" y="23765"/>
                        <a:pt x="18736" y="25323"/>
                        <a:pt x="18736" y="27319"/>
                      </a:cubicBezTo>
                      <a:cubicBezTo>
                        <a:pt x="18736" y="29320"/>
                        <a:pt x="18102" y="30880"/>
                        <a:pt x="16834" y="32000"/>
                      </a:cubicBezTo>
                      <a:cubicBezTo>
                        <a:pt x="15572" y="33119"/>
                        <a:pt x="13818" y="33679"/>
                        <a:pt x="11574" y="33679"/>
                      </a:cubicBezTo>
                      <a:cubicBezTo>
                        <a:pt x="9319" y="33679"/>
                        <a:pt x="7566" y="33119"/>
                        <a:pt x="6315" y="32000"/>
                      </a:cubicBezTo>
                      <a:cubicBezTo>
                        <a:pt x="5069" y="30880"/>
                        <a:pt x="4446" y="29320"/>
                        <a:pt x="4446" y="2731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2" name="Freeform: Shape 881">
                  <a:extLst>
                    <a:ext uri="{FF2B5EF4-FFF2-40B4-BE49-F238E27FC236}">
                      <a16:creationId xmlns:a16="http://schemas.microsoft.com/office/drawing/2014/main" id="{422BF54E-F179-4E3A-831A-9585FCFEEF0D}"/>
                    </a:ext>
                  </a:extLst>
                </p:cNvPr>
                <p:cNvSpPr/>
                <p:nvPr/>
              </p:nvSpPr>
              <p:spPr>
                <a:xfrm flipV="1">
                  <a:off x="6269905" y="999364"/>
                  <a:ext cx="26646" cy="40036"/>
                </a:xfrm>
                <a:custGeom>
                  <a:avLst/>
                  <a:gdLst>
                    <a:gd name="connsiteX0" fmla="*/ 12100 w 26646"/>
                    <a:gd name="connsiteY0" fmla="*/ 19900 h 40036"/>
                    <a:gd name="connsiteX1" fmla="*/ 6526 w 26646"/>
                    <a:gd name="connsiteY1" fmla="*/ 17494 h 40036"/>
                    <a:gd name="connsiteX2" fmla="*/ 4475 w 26646"/>
                    <a:gd name="connsiteY2" fmla="*/ 10911 h 40036"/>
                    <a:gd name="connsiteX3" fmla="*/ 6526 w 26646"/>
                    <a:gd name="connsiteY3" fmla="*/ 4328 h 40036"/>
                    <a:gd name="connsiteX4" fmla="*/ 12100 w 26646"/>
                    <a:gd name="connsiteY4" fmla="*/ 1913 h 40036"/>
                    <a:gd name="connsiteX5" fmla="*/ 17666 w 26646"/>
                    <a:gd name="connsiteY5" fmla="*/ 4328 h 40036"/>
                    <a:gd name="connsiteX6" fmla="*/ 19717 w 26646"/>
                    <a:gd name="connsiteY6" fmla="*/ 10911 h 40036"/>
                    <a:gd name="connsiteX7" fmla="*/ 17666 w 26646"/>
                    <a:gd name="connsiteY7" fmla="*/ 17494 h 40036"/>
                    <a:gd name="connsiteX8" fmla="*/ 12100 w 26646"/>
                    <a:gd name="connsiteY8" fmla="*/ 19900 h 40036"/>
                    <a:gd name="connsiteX9" fmla="*/ 22462 w 26646"/>
                    <a:gd name="connsiteY9" fmla="*/ 36267 h 40036"/>
                    <a:gd name="connsiteX10" fmla="*/ 22462 w 26646"/>
                    <a:gd name="connsiteY10" fmla="*/ 31512 h 40036"/>
                    <a:gd name="connsiteX11" fmla="*/ 18493 w 26646"/>
                    <a:gd name="connsiteY11" fmla="*/ 32926 h 40036"/>
                    <a:gd name="connsiteX12" fmla="*/ 14523 w 26646"/>
                    <a:gd name="connsiteY12" fmla="*/ 33422 h 40036"/>
                    <a:gd name="connsiteX13" fmla="*/ 6625 w 26646"/>
                    <a:gd name="connsiteY13" fmla="*/ 29932 h 40036"/>
                    <a:gd name="connsiteX14" fmla="*/ 3515 w 26646"/>
                    <a:gd name="connsiteY14" fmla="*/ 19388 h 40036"/>
                    <a:gd name="connsiteX15" fmla="*/ 7336 w 26646"/>
                    <a:gd name="connsiteY15" fmla="*/ 22836 h 40036"/>
                    <a:gd name="connsiteX16" fmla="*/ 12406 w 26646"/>
                    <a:gd name="connsiteY16" fmla="*/ 24036 h 40036"/>
                    <a:gd name="connsiteX17" fmla="*/ 21594 w 26646"/>
                    <a:gd name="connsiteY17" fmla="*/ 20504 h 40036"/>
                    <a:gd name="connsiteX18" fmla="*/ 24968 w 26646"/>
                    <a:gd name="connsiteY18" fmla="*/ 10911 h 40036"/>
                    <a:gd name="connsiteX19" fmla="*/ 21453 w 26646"/>
                    <a:gd name="connsiteY19" fmla="*/ 1367 h 40036"/>
                    <a:gd name="connsiteX20" fmla="*/ 12100 w 26646"/>
                    <a:gd name="connsiteY20" fmla="*/ -2222 h 40036"/>
                    <a:gd name="connsiteX21" fmla="*/ 1861 w 26646"/>
                    <a:gd name="connsiteY21" fmla="*/ 2905 h 40036"/>
                    <a:gd name="connsiteX22" fmla="*/ -1678 w 26646"/>
                    <a:gd name="connsiteY22" fmla="*/ 17783 h 40036"/>
                    <a:gd name="connsiteX23" fmla="*/ 2664 w 26646"/>
                    <a:gd name="connsiteY23" fmla="*/ 32372 h 40036"/>
                    <a:gd name="connsiteX24" fmla="*/ 14316 w 26646"/>
                    <a:gd name="connsiteY24" fmla="*/ 37814 h 40036"/>
                    <a:gd name="connsiteX25" fmla="*/ 18286 w 26646"/>
                    <a:gd name="connsiteY25" fmla="*/ 37425 h 40036"/>
                    <a:gd name="connsiteX26" fmla="*/ 22462 w 26646"/>
                    <a:gd name="connsiteY26" fmla="*/ 36267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100" y="19900"/>
                      </a:moveTo>
                      <a:cubicBezTo>
                        <a:pt x="9757" y="19900"/>
                        <a:pt x="7899" y="19098"/>
                        <a:pt x="6526" y="17494"/>
                      </a:cubicBezTo>
                      <a:cubicBezTo>
                        <a:pt x="5158" y="15895"/>
                        <a:pt x="4475" y="13700"/>
                        <a:pt x="4475" y="10911"/>
                      </a:cubicBezTo>
                      <a:cubicBezTo>
                        <a:pt x="4475" y="8137"/>
                        <a:pt x="5158" y="5943"/>
                        <a:pt x="6526" y="4328"/>
                      </a:cubicBezTo>
                      <a:cubicBezTo>
                        <a:pt x="7899" y="2718"/>
                        <a:pt x="9757" y="1913"/>
                        <a:pt x="12100" y="1913"/>
                      </a:cubicBezTo>
                      <a:cubicBezTo>
                        <a:pt x="14443" y="1913"/>
                        <a:pt x="16298" y="2718"/>
                        <a:pt x="17666" y="4328"/>
                      </a:cubicBezTo>
                      <a:cubicBezTo>
                        <a:pt x="19033" y="5943"/>
                        <a:pt x="19717" y="8137"/>
                        <a:pt x="19717" y="10911"/>
                      </a:cubicBezTo>
                      <a:cubicBezTo>
                        <a:pt x="19717" y="13700"/>
                        <a:pt x="19033" y="15895"/>
                        <a:pt x="17666" y="17494"/>
                      </a:cubicBezTo>
                      <a:cubicBezTo>
                        <a:pt x="16298" y="19098"/>
                        <a:pt x="14443" y="19900"/>
                        <a:pt x="12100" y="19900"/>
                      </a:cubicBezTo>
                      <a:close/>
                      <a:moveTo>
                        <a:pt x="22462" y="36267"/>
                      </a:moveTo>
                      <a:lnTo>
                        <a:pt x="22462" y="31512"/>
                      </a:lnTo>
                      <a:cubicBezTo>
                        <a:pt x="21150" y="32129"/>
                        <a:pt x="19827" y="32601"/>
                        <a:pt x="18493" y="32926"/>
                      </a:cubicBezTo>
                      <a:cubicBezTo>
                        <a:pt x="17158" y="33257"/>
                        <a:pt x="15835" y="33422"/>
                        <a:pt x="14523" y="33422"/>
                      </a:cubicBezTo>
                      <a:cubicBezTo>
                        <a:pt x="11077" y="33422"/>
                        <a:pt x="8444" y="32259"/>
                        <a:pt x="6625" y="29932"/>
                      </a:cubicBezTo>
                      <a:cubicBezTo>
                        <a:pt x="4811" y="27605"/>
                        <a:pt x="3774" y="24091"/>
                        <a:pt x="3515" y="19388"/>
                      </a:cubicBezTo>
                      <a:cubicBezTo>
                        <a:pt x="4530" y="20887"/>
                        <a:pt x="5803" y="22037"/>
                        <a:pt x="7336" y="22836"/>
                      </a:cubicBezTo>
                      <a:cubicBezTo>
                        <a:pt x="8874" y="23636"/>
                        <a:pt x="10564" y="24036"/>
                        <a:pt x="12406" y="24036"/>
                      </a:cubicBezTo>
                      <a:cubicBezTo>
                        <a:pt x="16282" y="24036"/>
                        <a:pt x="19345" y="22858"/>
                        <a:pt x="21594" y="20504"/>
                      </a:cubicBezTo>
                      <a:cubicBezTo>
                        <a:pt x="23844" y="18155"/>
                        <a:pt x="24968" y="14958"/>
                        <a:pt x="24968" y="10911"/>
                      </a:cubicBezTo>
                      <a:cubicBezTo>
                        <a:pt x="24968" y="6946"/>
                        <a:pt x="23797" y="3765"/>
                        <a:pt x="21453" y="1367"/>
                      </a:cubicBezTo>
                      <a:cubicBezTo>
                        <a:pt x="19110" y="-1026"/>
                        <a:pt x="15992" y="-2222"/>
                        <a:pt x="12100" y="-2222"/>
                      </a:cubicBezTo>
                      <a:cubicBezTo>
                        <a:pt x="7634" y="-2222"/>
                        <a:pt x="4221" y="-513"/>
                        <a:pt x="1861" y="2905"/>
                      </a:cubicBezTo>
                      <a:cubicBezTo>
                        <a:pt x="-498" y="6329"/>
                        <a:pt x="-1678" y="11288"/>
                        <a:pt x="-1678" y="17783"/>
                      </a:cubicBezTo>
                      <a:cubicBezTo>
                        <a:pt x="-1678" y="23881"/>
                        <a:pt x="-231" y="28744"/>
                        <a:pt x="2664" y="32372"/>
                      </a:cubicBezTo>
                      <a:cubicBezTo>
                        <a:pt x="5558" y="36000"/>
                        <a:pt x="9442" y="37814"/>
                        <a:pt x="14316" y="37814"/>
                      </a:cubicBezTo>
                      <a:cubicBezTo>
                        <a:pt x="15628" y="37814"/>
                        <a:pt x="16952" y="37684"/>
                        <a:pt x="18286" y="37425"/>
                      </a:cubicBezTo>
                      <a:cubicBezTo>
                        <a:pt x="19620" y="37166"/>
                        <a:pt x="21012" y="36780"/>
                        <a:pt x="22462" y="3626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883" name="Rectangle 882">
            <a:extLst>
              <a:ext uri="{FF2B5EF4-FFF2-40B4-BE49-F238E27FC236}">
                <a16:creationId xmlns:a16="http://schemas.microsoft.com/office/drawing/2014/main" id="{8C0B07EB-299A-46E4-94FB-5BEC53BAD5E6}"/>
              </a:ext>
            </a:extLst>
          </p:cNvPr>
          <p:cNvSpPr/>
          <p:nvPr/>
        </p:nvSpPr>
        <p:spPr>
          <a:xfrm>
            <a:off x="7660981" y="4307504"/>
            <a:ext cx="1399032" cy="1428278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Rectangle 883">
            <a:extLst>
              <a:ext uri="{FF2B5EF4-FFF2-40B4-BE49-F238E27FC236}">
                <a16:creationId xmlns:a16="http://schemas.microsoft.com/office/drawing/2014/main" id="{3CC0D5CB-4565-4D2D-89F1-F986D9D994F5}"/>
              </a:ext>
            </a:extLst>
          </p:cNvPr>
          <p:cNvSpPr/>
          <p:nvPr/>
        </p:nvSpPr>
        <p:spPr>
          <a:xfrm>
            <a:off x="10467570" y="2900028"/>
            <a:ext cx="1044980" cy="2835754"/>
          </a:xfrm>
          <a:prstGeom prst="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Speech Bubble: Rectangle 884">
            <a:extLst>
              <a:ext uri="{FF2B5EF4-FFF2-40B4-BE49-F238E27FC236}">
                <a16:creationId xmlns:a16="http://schemas.microsoft.com/office/drawing/2014/main" id="{FAFFE634-B19B-4631-A26E-CEB7324F2B1A}"/>
              </a:ext>
            </a:extLst>
          </p:cNvPr>
          <p:cNvSpPr/>
          <p:nvPr/>
        </p:nvSpPr>
        <p:spPr>
          <a:xfrm>
            <a:off x="5688928" y="5999814"/>
            <a:ext cx="1559406" cy="774595"/>
          </a:xfrm>
          <a:prstGeom prst="wedgeRectCallout">
            <a:avLst>
              <a:gd name="adj1" fmla="val 127457"/>
              <a:gd name="adj2" fmla="val -119643"/>
            </a:avLst>
          </a:prstGeom>
          <a:solidFill>
            <a:srgbClr val="4472C4">
              <a:alpha val="40000"/>
            </a:srgb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X+Y=3</a:t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if x &lt; 3.5 and y &lt; 3.5</a:t>
            </a:r>
          </a:p>
        </p:txBody>
      </p:sp>
      <p:sp>
        <p:nvSpPr>
          <p:cNvPr id="886" name="Speech Bubble: Rectangle 885">
            <a:extLst>
              <a:ext uri="{FF2B5EF4-FFF2-40B4-BE49-F238E27FC236}">
                <a16:creationId xmlns:a16="http://schemas.microsoft.com/office/drawing/2014/main" id="{D112EA73-248C-4EF4-A0F4-B12AEF1B615E}"/>
              </a:ext>
            </a:extLst>
          </p:cNvPr>
          <p:cNvSpPr/>
          <p:nvPr/>
        </p:nvSpPr>
        <p:spPr>
          <a:xfrm>
            <a:off x="8196364" y="5999813"/>
            <a:ext cx="1559406" cy="774595"/>
          </a:xfrm>
          <a:prstGeom prst="wedgeRectCallout">
            <a:avLst>
              <a:gd name="adj1" fmla="val 127457"/>
              <a:gd name="adj2" fmla="val -119643"/>
            </a:avLst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X+Y=12</a:t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if x &gt;= 7.5 and y &lt; 7.5</a:t>
            </a:r>
          </a:p>
        </p:txBody>
      </p:sp>
      <p:sp>
        <p:nvSpPr>
          <p:cNvPr id="887" name="TextBox 886">
            <a:extLst>
              <a:ext uri="{FF2B5EF4-FFF2-40B4-BE49-F238E27FC236}">
                <a16:creationId xmlns:a16="http://schemas.microsoft.com/office/drawing/2014/main" id="{C8661F1B-17C7-431A-B28A-32F05EF7D565}"/>
              </a:ext>
            </a:extLst>
          </p:cNvPr>
          <p:cNvSpPr txBox="1"/>
          <p:nvPr/>
        </p:nvSpPr>
        <p:spPr>
          <a:xfrm>
            <a:off x="2171830" y="1441319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Decision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122603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198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Francia</dc:creator>
  <cp:lastModifiedBy>Matteo Francia</cp:lastModifiedBy>
  <cp:revision>3</cp:revision>
  <dcterms:created xsi:type="dcterms:W3CDTF">2024-09-11T12:37:47Z</dcterms:created>
  <dcterms:modified xsi:type="dcterms:W3CDTF">2024-09-11T14:33:25Z</dcterms:modified>
</cp:coreProperties>
</file>