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 snapToGrid="0">
      <p:cViewPr varScale="1">
        <p:scale>
          <a:sx n="89" d="100"/>
          <a:sy n="89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A6F9864C-8641-4F60-985C-83E49E96468B}"/>
    <pc:docChg chg="undo custSel addSld modSld">
      <pc:chgData name="Matteo Francia" userId="fbe833e6-b551-4418-a2a7-4d1023d25bd4" providerId="ADAL" clId="{A6F9864C-8641-4F60-985C-83E49E96468B}" dt="2024-10-04T15:14:42.302" v="388" actId="1036"/>
      <pc:docMkLst>
        <pc:docMk/>
      </pc:docMkLst>
      <pc:sldChg chg="addSp delSp modSp new mod">
        <pc:chgData name="Matteo Francia" userId="fbe833e6-b551-4418-a2a7-4d1023d25bd4" providerId="ADAL" clId="{A6F9864C-8641-4F60-985C-83E49E96468B}" dt="2024-10-04T15:14:42.302" v="388" actId="1036"/>
        <pc:sldMkLst>
          <pc:docMk/>
          <pc:sldMk cId="2538289101" sldId="263"/>
        </pc:sldMkLst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2" creationId="{12B61AA2-8683-4425-8F7B-886A266224EB}"/>
          </ac:spMkLst>
        </pc:spChg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3" creationId="{9A338334-F3DD-4438-90EE-F48BCBC922F1}"/>
          </ac:spMkLst>
        </pc:spChg>
        <pc:spChg chg="add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6" creationId="{A62AD303-0B1F-4ECE-8398-337F09B129E3}"/>
          </ac:spMkLst>
        </pc:spChg>
        <pc:spChg chg="add del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7" creationId="{AB280E6D-758C-4741-AF14-4EFE03F8ABD2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19" creationId="{8F71E7B2-ACBA-45BD-A314-2F75E40CA1C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1" creationId="{A5C5C0A8-B8F2-4D78-8E0F-79FB9CC1E05B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2" creationId="{A250D470-4740-447C-A982-E3CB75677BC7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3" creationId="{85BFD3F1-D9A5-493C-AB6E-F11EE025C259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4" creationId="{A2E7C663-118C-43B9-89F1-0F4D297FA60E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5" creationId="{AAD15C48-9D7C-431B-B12D-E3474CA9633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6" creationId="{7C5F2A13-87D2-4130-BC8A-291F95D33900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7" creationId="{19A3022D-9A70-4FD5-8DEF-B70B5488B197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8" creationId="{7D669A87-8507-4B40-9E29-8697162E75B5}"/>
          </ac:spMkLst>
        </pc:spChg>
        <pc:picChg chg="add mod">
          <ac:chgData name="Matteo Francia" userId="fbe833e6-b551-4418-a2a7-4d1023d25bd4" providerId="ADAL" clId="{A6F9864C-8641-4F60-985C-83E49E96468B}" dt="2024-10-04T15:14:17.507" v="372" actId="1035"/>
          <ac:picMkLst>
            <pc:docMk/>
            <pc:sldMk cId="2538289101" sldId="263"/>
            <ac:picMk id="5" creationId="{976B7385-69C6-4696-AB74-A207CB552504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7" creationId="{66F98CDA-A452-4748-B730-CE68370B0071}"/>
          </ac:picMkLst>
        </pc:picChg>
        <pc:picChg chg="add del mod">
          <ac:chgData name="Matteo Francia" userId="fbe833e6-b551-4418-a2a7-4d1023d25bd4" providerId="ADAL" clId="{A6F9864C-8641-4F60-985C-83E49E96468B}" dt="2024-10-04T15:04:17.369" v="27" actId="478"/>
          <ac:picMkLst>
            <pc:docMk/>
            <pc:sldMk cId="2538289101" sldId="263"/>
            <ac:picMk id="8" creationId="{439B9F98-E12A-42D1-97B4-BD3E0A33A71B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9" creationId="{3B2BB2CA-9687-4013-AF99-4A0BB9065DC2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0" creationId="{5A8B9D3B-DE22-4645-823B-D356FEA48767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1" creationId="{C0F1AF8A-A4A6-4C7B-B65E-7574CCD90F5E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2" creationId="{C9ABC98F-88A7-4E36-B46E-C2F0D3196DA8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3" creationId="{1FC59F1C-AA5B-4A15-A819-5A79D48AA9BC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4" creationId="{4FDD91F6-0FB8-410C-964C-4B40913796A5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5" creationId="{491F33F8-DD06-49F0-836D-A3EA3083157F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8" creationId="{A153137E-5141-4076-852D-F2565074AD66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20" creationId="{23301576-45A0-471D-8766-53ED0B1D6965}"/>
          </ac:picMkLst>
        </pc:picChg>
      </pc:sldChg>
    </pc:docChg>
  </pc:docChgLst>
  <pc:docChgLst>
    <pc:chgData name="Matteo Francia" userId="fbe833e6-b551-4418-a2a7-4d1023d25bd4" providerId="ADAL" clId="{1B70C4E3-57D5-4D54-897B-A319DBCD6BE6}"/>
    <pc:docChg chg="undo custSel addSld modSld">
      <pc:chgData name="Matteo Francia" userId="fbe833e6-b551-4418-a2a7-4d1023d25bd4" providerId="ADAL" clId="{1B70C4E3-57D5-4D54-897B-A319DBCD6BE6}" dt="2024-09-11T14:33:20.438" v="839" actId="166"/>
      <pc:docMkLst>
        <pc:docMk/>
      </pc:docMkLst>
      <pc:sldChg chg="addSp delSp modSp new mod">
        <pc:chgData name="Matteo Francia" userId="fbe833e6-b551-4418-a2a7-4d1023d25bd4" providerId="ADAL" clId="{1B70C4E3-57D5-4D54-897B-A319DBCD6BE6}" dt="2024-09-11T14:31:37.360" v="831" actId="1076"/>
        <pc:sldMkLst>
          <pc:docMk/>
          <pc:sldMk cId="1639193219" sldId="256"/>
        </pc:sldMkLst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2" creationId="{611A263D-B91B-4F2A-B26B-BFFC322E52CD}"/>
          </ac:spMkLst>
        </pc:spChg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3" creationId="{85A41D9A-6D53-4E63-AF91-95BE56BB8629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4" creationId="{38443095-9CA7-450D-AD08-5082A19C1753}"/>
          </ac:spMkLst>
        </pc:spChg>
        <pc:spChg chg="add del mod">
          <ac:chgData name="Matteo Francia" userId="fbe833e6-b551-4418-a2a7-4d1023d25bd4" providerId="ADAL" clId="{1B70C4E3-57D5-4D54-897B-A319DBCD6BE6}" dt="2024-09-11T12:41:39.073" v="78" actId="478"/>
          <ac:spMkLst>
            <pc:docMk/>
            <pc:sldMk cId="1639193219" sldId="256"/>
            <ac:spMk id="5" creationId="{BCE080AB-D3CB-4D1F-AD4E-8FC847C9680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6" creationId="{FBEC898D-28D3-419F-8C16-9FA5A1BA2AB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7" creationId="{5A5A4DA1-D8C3-4B58-95E4-1C3C21EBD4E3}"/>
          </ac:spMkLst>
        </pc:spChg>
        <pc:spChg chg="add mod">
          <ac:chgData name="Matteo Francia" userId="fbe833e6-b551-4418-a2a7-4d1023d25bd4" providerId="ADAL" clId="{1B70C4E3-57D5-4D54-897B-A319DBCD6BE6}" dt="2024-09-11T14:31:21.660" v="826" actId="1076"/>
          <ac:spMkLst>
            <pc:docMk/>
            <pc:sldMk cId="1639193219" sldId="256"/>
            <ac:spMk id="8" creationId="{319A12E6-5AAA-44A1-95AA-7AF057E3518C}"/>
          </ac:spMkLst>
        </pc:spChg>
        <pc:spChg chg="add mod">
          <ac:chgData name="Matteo Francia" userId="fbe833e6-b551-4418-a2a7-4d1023d25bd4" providerId="ADAL" clId="{1B70C4E3-57D5-4D54-897B-A319DBCD6BE6}" dt="2024-09-11T14:31:16.311" v="825" actId="1076"/>
          <ac:spMkLst>
            <pc:docMk/>
            <pc:sldMk cId="1639193219" sldId="256"/>
            <ac:spMk id="9" creationId="{85B47A17-A262-44AD-B861-1FD9E7882366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1" creationId="{7F6D9868-659E-4B5F-B26F-3486A5F5D810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2" creationId="{0BB6DF43-89B8-4983-8D06-76727650BBA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3" creationId="{7716F7C9-9C93-4819-B70F-BBB3B7F56645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4" creationId="{AE9E200E-7DF9-4B17-BC66-E285C5D12C8E}"/>
          </ac:spMkLst>
        </pc:spChg>
        <pc:spChg chg="add mod">
          <ac:chgData name="Matteo Francia" userId="fbe833e6-b551-4418-a2a7-4d1023d25bd4" providerId="ADAL" clId="{1B70C4E3-57D5-4D54-897B-A319DBCD6BE6}" dt="2024-09-11T14:31:37.360" v="831" actId="1076"/>
          <ac:spMkLst>
            <pc:docMk/>
            <pc:sldMk cId="1639193219" sldId="256"/>
            <ac:spMk id="15" creationId="{5C94CE66-06D1-4107-A087-984F0FB2F033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6" creationId="{581BF1E8-7304-4912-B43D-15A3CE19AA2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7" creationId="{77B1AF07-A2F3-464B-B472-CEE20CA29366}"/>
          </ac:spMkLst>
        </pc:spChg>
        <pc:spChg chg="add mod">
          <ac:chgData name="Matteo Francia" userId="fbe833e6-b551-4418-a2a7-4d1023d25bd4" providerId="ADAL" clId="{1B70C4E3-57D5-4D54-897B-A319DBCD6BE6}" dt="2024-09-11T14:31:32.413" v="830" actId="1036"/>
          <ac:spMkLst>
            <pc:docMk/>
            <pc:sldMk cId="1639193219" sldId="256"/>
            <ac:spMk id="18" creationId="{D0CD970D-3A28-4C21-A9AC-1682A46056DA}"/>
          </ac:spMkLst>
        </pc:spChg>
      </pc:sldChg>
      <pc:sldChg chg="addSp delSp modSp add mod">
        <pc:chgData name="Matteo Francia" userId="fbe833e6-b551-4418-a2a7-4d1023d25bd4" providerId="ADAL" clId="{1B70C4E3-57D5-4D54-897B-A319DBCD6BE6}" dt="2024-09-11T14:20:59.106" v="637" actId="1076"/>
        <pc:sldMkLst>
          <pc:docMk/>
          <pc:sldMk cId="858854818" sldId="257"/>
        </pc:sldMkLst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4" creationId="{38443095-9CA7-450D-AD08-5082A19C1753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6" creationId="{FBEC898D-28D3-419F-8C16-9FA5A1BA2ABB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7" creationId="{5A5A4DA1-D8C3-4B58-95E4-1C3C21EBD4E3}"/>
          </ac:spMkLst>
        </pc:spChg>
        <pc:spChg chg="del">
          <ac:chgData name="Matteo Francia" userId="fbe833e6-b551-4418-a2a7-4d1023d25bd4" providerId="ADAL" clId="{1B70C4E3-57D5-4D54-897B-A319DBCD6BE6}" dt="2024-09-11T12:44:25.621" v="151" actId="478"/>
          <ac:spMkLst>
            <pc:docMk/>
            <pc:sldMk cId="858854818" sldId="257"/>
            <ac:spMk id="8" creationId="{319A12E6-5AAA-44A1-95AA-7AF057E3518C}"/>
          </ac:spMkLst>
        </pc:spChg>
        <pc:spChg chg="mod">
          <ac:chgData name="Matteo Francia" userId="fbe833e6-b551-4418-a2a7-4d1023d25bd4" providerId="ADAL" clId="{1B70C4E3-57D5-4D54-897B-A319DBCD6BE6}" dt="2024-09-11T14:20:30.674" v="608" actId="14100"/>
          <ac:spMkLst>
            <pc:docMk/>
            <pc:sldMk cId="858854818" sldId="257"/>
            <ac:spMk id="9" creationId="{85B47A17-A262-44AD-B861-1FD9E7882366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10" creationId="{597CB254-A413-4C3C-8AEB-2AF51B1F364D}"/>
          </ac:spMkLst>
        </pc:spChg>
        <pc:spChg chg="del">
          <ac:chgData name="Matteo Francia" userId="fbe833e6-b551-4418-a2a7-4d1023d25bd4" providerId="ADAL" clId="{1B70C4E3-57D5-4D54-897B-A319DBCD6BE6}" dt="2024-09-11T12:45:15.407" v="157" actId="478"/>
          <ac:spMkLst>
            <pc:docMk/>
            <pc:sldMk cId="858854818" sldId="257"/>
            <ac:spMk id="11" creationId="{7F6D9868-659E-4B5F-B26F-3486A5F5D810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2" creationId="{0BB6DF43-89B8-4983-8D06-76727650BBAB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3" creationId="{7716F7C9-9C93-4819-B70F-BBB3B7F56645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4" creationId="{AE9E200E-7DF9-4B17-BC66-E285C5D12C8E}"/>
          </ac:spMkLst>
        </pc:spChg>
        <pc:spChg chg="del">
          <ac:chgData name="Matteo Francia" userId="fbe833e6-b551-4418-a2a7-4d1023d25bd4" providerId="ADAL" clId="{1B70C4E3-57D5-4D54-897B-A319DBCD6BE6}" dt="2024-09-11T12:43:36.452" v="108" actId="478"/>
          <ac:spMkLst>
            <pc:docMk/>
            <pc:sldMk cId="858854818" sldId="257"/>
            <ac:spMk id="15" creationId="{5C94CE66-06D1-4107-A087-984F0FB2F033}"/>
          </ac:spMkLst>
        </pc:spChg>
        <pc:spChg chg="del">
          <ac:chgData name="Matteo Francia" userId="fbe833e6-b551-4418-a2a7-4d1023d25bd4" providerId="ADAL" clId="{1B70C4E3-57D5-4D54-897B-A319DBCD6BE6}" dt="2024-09-11T12:43:38.002" v="109" actId="478"/>
          <ac:spMkLst>
            <pc:docMk/>
            <pc:sldMk cId="858854818" sldId="257"/>
            <ac:spMk id="16" creationId="{581BF1E8-7304-4912-B43D-15A3CE19AA2F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7" creationId="{77B1AF07-A2F3-464B-B472-CEE20CA29366}"/>
          </ac:spMkLst>
        </pc:spChg>
        <pc:spChg chg="del">
          <ac:chgData name="Matteo Francia" userId="fbe833e6-b551-4418-a2a7-4d1023d25bd4" providerId="ADAL" clId="{1B70C4E3-57D5-4D54-897B-A319DBCD6BE6}" dt="2024-09-11T12:43:40.775" v="110" actId="478"/>
          <ac:spMkLst>
            <pc:docMk/>
            <pc:sldMk cId="858854818" sldId="257"/>
            <ac:spMk id="18" creationId="{D0CD970D-3A28-4C21-A9AC-1682A46056DA}"/>
          </ac:spMkLst>
        </pc:spChg>
        <pc:spChg chg="add del mod">
          <ac:chgData name="Matteo Francia" userId="fbe833e6-b551-4418-a2a7-4d1023d25bd4" providerId="ADAL" clId="{1B70C4E3-57D5-4D54-897B-A319DBCD6BE6}" dt="2024-09-11T12:59:06.078" v="426" actId="478"/>
          <ac:spMkLst>
            <pc:docMk/>
            <pc:sldMk cId="858854818" sldId="257"/>
            <ac:spMk id="20" creationId="{266D57C2-7D96-4F72-A701-6CF65B94BFF2}"/>
          </ac:spMkLst>
        </pc:spChg>
        <pc:spChg chg="add mod">
          <ac:chgData name="Matteo Francia" userId="fbe833e6-b551-4418-a2a7-4d1023d25bd4" providerId="ADAL" clId="{1B70C4E3-57D5-4D54-897B-A319DBCD6BE6}" dt="2024-09-11T12:59:06.482" v="427"/>
          <ac:spMkLst>
            <pc:docMk/>
            <pc:sldMk cId="858854818" sldId="257"/>
            <ac:spMk id="22" creationId="{F7EF7D71-1DAA-40DA-AD98-837D95E8280C}"/>
          </ac:spMkLst>
        </pc:spChg>
        <pc:spChg chg="add mod">
          <ac:chgData name="Matteo Francia" userId="fbe833e6-b551-4418-a2a7-4d1023d25bd4" providerId="ADAL" clId="{1B70C4E3-57D5-4D54-897B-A319DBCD6BE6}" dt="2024-09-11T14:20:14.553" v="605" actId="1076"/>
          <ac:spMkLst>
            <pc:docMk/>
            <pc:sldMk cId="858854818" sldId="257"/>
            <ac:spMk id="23" creationId="{72CAEBA7-DCA4-4E2A-8FCF-A97181F18054}"/>
          </ac:spMkLst>
        </pc:spChg>
        <pc:spChg chg="add mod">
          <ac:chgData name="Matteo Francia" userId="fbe833e6-b551-4418-a2a7-4d1023d25bd4" providerId="ADAL" clId="{1B70C4E3-57D5-4D54-897B-A319DBCD6BE6}" dt="2024-09-11T14:20:43.544" v="626" actId="20577"/>
          <ac:spMkLst>
            <pc:docMk/>
            <pc:sldMk cId="858854818" sldId="257"/>
            <ac:spMk id="24" creationId="{6EC37E10-61EF-48B7-8CF1-8DE01EF1E268}"/>
          </ac:spMkLst>
        </pc:spChg>
        <pc:spChg chg="add mod">
          <ac:chgData name="Matteo Francia" userId="fbe833e6-b551-4418-a2a7-4d1023d25bd4" providerId="ADAL" clId="{1B70C4E3-57D5-4D54-897B-A319DBCD6BE6}" dt="2024-09-11T14:20:59.106" v="637" actId="1076"/>
          <ac:spMkLst>
            <pc:docMk/>
            <pc:sldMk cId="858854818" sldId="257"/>
            <ac:spMk id="25" creationId="{259947FA-58A8-44C1-8D0E-1F860711367A}"/>
          </ac:spMkLst>
        </pc:spChg>
        <pc:picChg chg="add del mod">
          <ac:chgData name="Matteo Francia" userId="fbe833e6-b551-4418-a2a7-4d1023d25bd4" providerId="ADAL" clId="{1B70C4E3-57D5-4D54-897B-A319DBCD6BE6}" dt="2024-09-11T12:59:06.078" v="426" actId="478"/>
          <ac:picMkLst>
            <pc:docMk/>
            <pc:sldMk cId="858854818" sldId="257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6:17.180" v="289" actId="1037"/>
          <ac:picMkLst>
            <pc:docMk/>
            <pc:sldMk cId="858854818" sldId="257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9:06.482" v="427"/>
          <ac:picMkLst>
            <pc:docMk/>
            <pc:sldMk cId="858854818" sldId="257"/>
            <ac:picMk id="21" creationId="{966B0A8F-7A66-40CB-8953-763E2810317C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23:18.424" v="712" actId="478"/>
        <pc:sldMkLst>
          <pc:docMk/>
          <pc:sldMk cId="2609451081" sldId="258"/>
        </pc:sldMkLst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4" creationId="{38443095-9CA7-450D-AD08-5082A19C1753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6" creationId="{FBEC898D-28D3-419F-8C16-9FA5A1BA2ABB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7" creationId="{5A5A4DA1-D8C3-4B58-95E4-1C3C21EBD4E3}"/>
          </ac:spMkLst>
        </pc:spChg>
        <pc:spChg chg="del mod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9" creationId="{85B47A17-A262-44AD-B861-1FD9E7882366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1" creationId="{E400EF10-CFD6-4FF5-8FA9-87F559A3B511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2" creationId="{79684796-FF66-4A85-89BF-81D7BC98A346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3" creationId="{6AA3815E-1E68-40AC-9018-D3E6C1E15783}"/>
          </ac:spMkLst>
        </pc:spChg>
        <pc:spChg chg="add del mod">
          <ac:chgData name="Matteo Francia" userId="fbe833e6-b551-4418-a2a7-4d1023d25bd4" providerId="ADAL" clId="{1B70C4E3-57D5-4D54-897B-A319DBCD6BE6}" dt="2024-09-11T12:48:26.858" v="379" actId="478"/>
          <ac:spMkLst>
            <pc:docMk/>
            <pc:sldMk cId="2609451081" sldId="258"/>
            <ac:spMk id="14" creationId="{A6EC91E1-8447-4B7A-940A-BD7EE18EF8EA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5" creationId="{1F634CD6-6EDE-442A-A0C9-E689D6E043FC}"/>
          </ac:spMkLst>
        </pc:spChg>
        <pc:spChg chg="add mod">
          <ac:chgData name="Matteo Francia" userId="fbe833e6-b551-4418-a2a7-4d1023d25bd4" providerId="ADAL" clId="{1B70C4E3-57D5-4D54-897B-A319DBCD6BE6}" dt="2024-09-11T12:58:59.977" v="425" actId="12789"/>
          <ac:spMkLst>
            <pc:docMk/>
            <pc:sldMk cId="2609451081" sldId="258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1" creationId="{B67A1F86-64F5-4F69-ABFA-570E6F7CFCE0}"/>
          </ac:spMkLst>
        </pc:spChg>
        <pc:spChg chg="add mod">
          <ac:chgData name="Matteo Francia" userId="fbe833e6-b551-4418-a2a7-4d1023d25bd4" providerId="ADAL" clId="{1B70C4E3-57D5-4D54-897B-A319DBCD6BE6}" dt="2024-09-11T12:58:36.660" v="423" actId="1076"/>
          <ac:spMkLst>
            <pc:docMk/>
            <pc:sldMk cId="2609451081" sldId="258"/>
            <ac:spMk id="24" creationId="{FDA0DFE5-0437-43E0-907E-65C9E45900BD}"/>
          </ac:spMkLst>
        </pc:spChg>
        <pc:spChg chg="add mod">
          <ac:chgData name="Matteo Francia" userId="fbe833e6-b551-4418-a2a7-4d1023d25bd4" providerId="ADAL" clId="{1B70C4E3-57D5-4D54-897B-A319DBCD6BE6}" dt="2024-09-11T14:22:51.174" v="680"/>
          <ac:spMkLst>
            <pc:docMk/>
            <pc:sldMk cId="2609451081" sldId="258"/>
            <ac:spMk id="25" creationId="{E11C12E0-4F2E-45F9-BDEA-C078A4B7CEA3}"/>
          </ac:spMkLst>
        </pc:spChg>
        <pc:spChg chg="add mod">
          <ac:chgData name="Matteo Francia" userId="fbe833e6-b551-4418-a2a7-4d1023d25bd4" providerId="ADAL" clId="{1B70C4E3-57D5-4D54-897B-A319DBCD6BE6}" dt="2024-09-11T14:23:08.441" v="711" actId="20577"/>
          <ac:spMkLst>
            <pc:docMk/>
            <pc:sldMk cId="2609451081" sldId="258"/>
            <ac:spMk id="26" creationId="{4E01521D-7717-4215-8C3E-94A8C0751FD3}"/>
          </ac:spMkLst>
        </pc:spChg>
        <pc:spChg chg="add mod">
          <ac:chgData name="Matteo Francia" userId="fbe833e6-b551-4418-a2a7-4d1023d25bd4" providerId="ADAL" clId="{1B70C4E3-57D5-4D54-897B-A319DBCD6BE6}" dt="2024-09-11T14:21:33.476" v="644" actId="1076"/>
          <ac:spMkLst>
            <pc:docMk/>
            <pc:sldMk cId="2609451081" sldId="258"/>
            <ac:spMk id="27" creationId="{CC32F2C1-7163-4F51-90BE-BB2D11D9EF7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8" creationId="{D2CCA89C-B1FF-46B3-8740-36281F3FBC6F}"/>
          </ac:spMkLst>
        </pc:spChg>
        <pc:picChg chg="del">
          <ac:chgData name="Matteo Francia" userId="fbe833e6-b551-4418-a2a7-4d1023d25bd4" providerId="ADAL" clId="{1B70C4E3-57D5-4D54-897B-A319DBCD6BE6}" dt="2024-09-11T12:48:22.797" v="377" actId="478"/>
          <ac:picMkLst>
            <pc:docMk/>
            <pc:sldMk cId="2609451081" sldId="258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8:49.162" v="382" actId="1076"/>
          <ac:picMkLst>
            <pc:docMk/>
            <pc:sldMk cId="2609451081" sldId="258"/>
            <ac:picMk id="5" creationId="{BDFA72B4-AF95-4CC6-80D4-B87087A2776A}"/>
          </ac:picMkLst>
        </pc:picChg>
        <pc:picChg chg="add mod">
          <ac:chgData name="Matteo Francia" userId="fbe833e6-b551-4418-a2a7-4d1023d25bd4" providerId="ADAL" clId="{1B70C4E3-57D5-4D54-897B-A319DBCD6BE6}" dt="2024-09-11T12:58:59.977" v="425" actId="12789"/>
          <ac:picMkLst>
            <pc:docMk/>
            <pc:sldMk cId="2609451081" sldId="258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2:58:04.609" v="411" actId="478"/>
          <ac:picMkLst>
            <pc:docMk/>
            <pc:sldMk cId="2609451081" sldId="258"/>
            <ac:picMk id="17" creationId="{4A083FE9-0703-4CF8-9118-B8F76E33B721}"/>
          </ac:picMkLst>
        </pc:picChg>
        <pc:picChg chg="del">
          <ac:chgData name="Matteo Francia" userId="fbe833e6-b551-4418-a2a7-4d1023d25bd4" providerId="ADAL" clId="{1B70C4E3-57D5-4D54-897B-A319DBCD6BE6}" dt="2024-09-11T12:46:28.526" v="291" actId="478"/>
          <ac:picMkLst>
            <pc:docMk/>
            <pc:sldMk cId="2609451081" sldId="258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1:49.967" v="408" actId="207"/>
          <ac:picMkLst>
            <pc:docMk/>
            <pc:sldMk cId="2609451081" sldId="258"/>
            <ac:picMk id="20" creationId="{3F3FE4A5-483B-429D-BCC2-078BF366C80E}"/>
          </ac:picMkLst>
        </pc:picChg>
        <pc:picChg chg="add del mod">
          <ac:chgData name="Matteo Francia" userId="fbe833e6-b551-4418-a2a7-4d1023d25bd4" providerId="ADAL" clId="{1B70C4E3-57D5-4D54-897B-A319DBCD6BE6}" dt="2024-09-11T14:23:18.424" v="712" actId="478"/>
          <ac:picMkLst>
            <pc:docMk/>
            <pc:sldMk cId="2609451081" sldId="258"/>
            <ac:picMk id="23" creationId="{C34C70BC-5A33-4ED1-B307-931B8B11BAF2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2:30.869" v="838" actId="1076"/>
        <pc:sldMkLst>
          <pc:docMk/>
          <pc:sldMk cId="1226032317" sldId="259"/>
        </pc:sldMkLst>
        <pc:spChg chg="del mod topLvl">
          <ac:chgData name="Matteo Francia" userId="fbe833e6-b551-4418-a2a7-4d1023d25bd4" providerId="ADAL" clId="{1B70C4E3-57D5-4D54-897B-A319DBCD6BE6}" dt="2024-09-11T14:14:36.660" v="435" actId="478"/>
          <ac:spMkLst>
            <pc:docMk/>
            <pc:sldMk cId="1226032317" sldId="259"/>
            <ac:spMk id="6" creationId="{E2199327-1E06-4FC9-B6FC-FC1B086191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" creationId="{0B20E50A-38FC-4B80-B75D-0ED72E0F813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" creationId="{90165256-169D-43FA-B15A-F474B1CB4A1B}"/>
          </ac:spMkLst>
        </pc:spChg>
        <pc:spChg chg="del">
          <ac:chgData name="Matteo Francia" userId="fbe833e6-b551-4418-a2a7-4d1023d25bd4" providerId="ADAL" clId="{1B70C4E3-57D5-4D54-897B-A319DBCD6BE6}" dt="2024-09-11T14:32:03.670" v="832" actId="478"/>
          <ac:spMkLst>
            <pc:docMk/>
            <pc:sldMk cId="1226032317" sldId="259"/>
            <ac:spMk id="11" creationId="{E400EF10-CFD6-4FF5-8FA9-87F559A3B511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2" creationId="{79684796-FF66-4A85-89BF-81D7BC98A346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3" creationId="{6AA3815E-1E68-40AC-9018-D3E6C1E15783}"/>
          </ac:spMkLst>
        </pc:spChg>
        <pc:spChg chg="del">
          <ac:chgData name="Matteo Francia" userId="fbe833e6-b551-4418-a2a7-4d1023d25bd4" providerId="ADAL" clId="{1B70C4E3-57D5-4D54-897B-A319DBCD6BE6}" dt="2024-09-11T14:32:04.203" v="833" actId="478"/>
          <ac:spMkLst>
            <pc:docMk/>
            <pc:sldMk cId="1226032317" sldId="259"/>
            <ac:spMk id="15" creationId="{1F634CD6-6EDE-442A-A0C9-E689D6E04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" creationId="{05C89010-D6C4-43B5-8F38-78C193D48CA2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8" creationId="{E9BFBD4F-CB33-459F-B1F0-A63CA583A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" creationId="{1D3D1F8C-D594-4E4E-9A32-5D04194E01B1}"/>
          </ac:spMkLst>
        </pc:spChg>
        <pc:spChg chg="del">
          <ac:chgData name="Matteo Francia" userId="fbe833e6-b551-4418-a2a7-4d1023d25bd4" providerId="ADAL" clId="{1B70C4E3-57D5-4D54-897B-A319DBCD6BE6}" dt="2024-09-11T14:13:55.759" v="431" actId="478"/>
          <ac:spMkLst>
            <pc:docMk/>
            <pc:sldMk cId="1226032317" sldId="259"/>
            <ac:spMk id="24" creationId="{FDA0DFE5-0437-43E0-907E-65C9E45900B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" creationId="{A450F6D7-3FBB-4DFB-BB9F-DECC614AFA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" creationId="{3BEA640A-E40E-4C48-861B-54CF1A778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" creationId="{3DD5C8D7-2C50-4902-94FF-D62CD7EB9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" creationId="{7B045A9C-BBA0-4F1A-8C09-FB1BE34FC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" creationId="{7A5AD996-77D9-445F-8546-C490CE5E09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" creationId="{CAAD0CA8-692E-4994-B836-004EA7C9CA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" creationId="{90BE72A1-7E74-4C00-9CBF-7FB3280DED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" creationId="{13D16F0E-5525-4A8E-890F-C96C0804B5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" creationId="{C44787EB-36A5-42D8-ADF8-30653ACC40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" creationId="{CE2F5C67-95A3-4A5A-A73C-7FF970ADD8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" creationId="{66443238-16BA-43A3-9F60-478C89D7D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" creationId="{D1982170-CD5D-4125-973B-87D9222465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" creationId="{FEDCBCE9-8BA3-4AB5-A1E4-91EB649A5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" creationId="{B642EFF2-4DC9-4588-A949-6535D350DE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" creationId="{CD49B672-FB0B-4C14-B958-23DB594B42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" creationId="{D3C737A9-7722-4081-BC19-5EDF0D84D0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" creationId="{193AE019-2D43-4C61-BA93-41AA79B158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" creationId="{E708BEAF-3175-4490-AE87-FCB47F9B13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" creationId="{6895C647-29E8-4068-B151-951984BEB3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" creationId="{F8D6DF8A-8BC9-49FC-A6ED-F322B17472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" creationId="{A8AFE2AD-91E1-4D3B-99F4-2FABE73EA7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" creationId="{892F00CD-D890-4667-AE36-37B5ECAE36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" creationId="{BE48A384-38EB-448B-9A87-E2B4114C3E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" creationId="{3BB56513-77E6-421B-87F1-F29984977F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" creationId="{931EA69D-446D-46AD-97EC-1C5059BD0E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" creationId="{D0F4C258-FB28-4D75-8E11-75F0DF9FB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" creationId="{1CBF06CE-9366-4ADC-8170-8E2C3BB0BE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" creationId="{F775B9D2-8B2B-45D5-BDE3-DCB62A0B11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" creationId="{571FB7A7-0E03-44AF-B5D3-F7C992C9086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" creationId="{1D0DB164-23A0-4D7D-8C49-4F1933FDA0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" creationId="{A5821BFA-0603-4690-A3BF-82363AABE0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" creationId="{F48E58E4-7E7F-44E9-85D8-49D6CD6958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" creationId="{D217C864-8EF9-446C-928F-C6CC27FA1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" creationId="{6C50E52E-20F1-4412-9312-7300F2D9DA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" creationId="{D4F9491B-A783-4599-B52C-C554ED829F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" creationId="{50ED6578-F8FA-4F17-95B4-7FBF60BAE8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" creationId="{7160D9D9-0524-4F40-BBE0-8851CE2E1E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" creationId="{13E3E16F-3A21-4162-ADAD-B2EA7BE73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" creationId="{F17D321C-CDB0-4DBD-9447-E609EAB48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" creationId="{B4ACEB01-484C-43F0-88D4-BD2DC68EA7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" creationId="{58A5A973-65CA-4E50-B21F-DB7879C4C5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" creationId="{D89B1C73-5ED1-4BAF-812E-52AD2E4FEF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" creationId="{DA581D68-12D8-40A9-A63C-B13776193F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" creationId="{D5A6FA7F-198E-4E9A-815B-AD08E012A7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" creationId="{7F192293-4821-48C8-9FC0-A4E14CABFB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" creationId="{8964B47F-F231-4681-ACFC-404A30D395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" creationId="{B5E9888C-8DD6-4900-8382-8324FCF1A8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" creationId="{DED5CEB0-9A38-4EFE-92E3-25471868CE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" creationId="{7E8C38E4-8DFA-4FFA-A160-788BD6EC0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" creationId="{7DBF75D0-AD05-40DB-9AF5-79C6550166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" creationId="{CE4DF82F-2DE6-41D1-8493-278A5AC8F8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" creationId="{580A4481-3FB9-4480-B4DC-923F5CA01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" creationId="{DAF6DA4A-5E0F-433D-B4C7-EB04A9CDD1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" creationId="{8FBDDCDF-9EDF-464F-B2CA-301424AEC8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" creationId="{0E5757D0-76CF-4783-8A8B-CBCD16AAC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" creationId="{DC9D9840-3A6F-4ED0-AF9B-A0EE108C37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" creationId="{C3D91280-3B47-4478-A77F-2B3785638F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" creationId="{422E640B-EB72-43CD-8CCD-98E7FF44A4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" creationId="{5D0D1664-0D14-418B-B3C0-A65010F8A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9" creationId="{F317293A-5F7F-46FA-A00F-9B7A6AFD35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0" creationId="{BA2F1663-018E-4802-A5EB-7B816266B0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1" creationId="{1FA315E6-1191-418B-B75D-BBD62B71FE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2" creationId="{A295BF7C-88B2-4912-8723-377F3F50DD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3" creationId="{A9F82D6E-6563-4F54-A81D-259EACEEF2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4" creationId="{4F40042A-ABAD-43B2-A5E6-DC8A12A6C8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5" creationId="{414BEA16-4157-4323-95EB-E716C8753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7" creationId="{0AC2D386-BD36-4E95-93BB-EC0F666CD5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8" creationId="{6F4F8CCD-6ED4-4EC9-BC64-BFB68E4C43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9" creationId="{455988C7-0135-4CB2-B44F-E5EC8FC22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0" creationId="{AEAD35A8-7066-4E06-96F2-65339F8A18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1" creationId="{CC873A3E-5876-41E1-9855-5344E52890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2" creationId="{5CB2EE6A-D4B5-4AF8-B242-0CC3AF0E47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3" creationId="{7E159CFC-4D91-45B5-BBB7-6A421FA05E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4" creationId="{CC17FF08-05B7-4E6D-8121-9EF34F241FE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5" creationId="{64CF2A1D-CC92-43E4-BF80-BB2CC7EDA5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6" creationId="{A3E1BE6C-5BB3-40C7-9CF8-266200571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7" creationId="{4F1F9AE3-5769-4DFC-9E5A-560965F71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9" creationId="{771F4B32-B874-4767-9FA4-CBEA85C388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0" creationId="{129DC05C-5A93-4C6A-9690-1765ED0222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1" creationId="{75C977DD-3BE2-4285-BEFD-DEC8F51E60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2" creationId="{48DD5753-89BB-4DC8-A8C8-9C2103437A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3" creationId="{CDA5E0F7-FC2B-4640-A98B-6FE502C517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4" creationId="{CC0B4F0A-F117-4301-980B-B9E3FF8C31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5" creationId="{BE3BF56C-4640-4C19-B4D3-4D5241770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6" creationId="{E23D1217-4FBE-44ED-BADD-68EBC13EEB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7" creationId="{BA95002A-C2F4-40E3-8588-958E8C53A2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8" creationId="{759D49B0-77C3-4AB9-81A2-EE793EF8B2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9" creationId="{F5E0AA75-BBF5-45F3-9BB4-28A6783CD5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0" creationId="{4ADA41E7-D8CF-487C-9660-4AC7B20DD9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1" creationId="{6F8C68EE-BC52-40F2-8607-17FD9BD2DD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3" creationId="{6B1172D9-8236-454A-8433-E8354CD328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4" creationId="{B8F4D92A-BE74-4775-926D-157C97B394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6" creationId="{9D7005C8-5B0D-4084-92CE-0B6B7B27A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8" creationId="{05BD2BDC-6E5A-471A-B5F3-2A0B38674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9" creationId="{1E5E97EF-5AF9-4668-990F-7C1C572A9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0" creationId="{7F7CA7CE-2891-4AFE-9511-8243A4EF86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1" creationId="{810C9429-9632-4131-A0D3-6CE597121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2" creationId="{A6FC0F80-3644-42FE-8736-D131A99CA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3" creationId="{03BA541D-822A-4581-968D-F46ABBB483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4" creationId="{A00DB134-595F-4942-9934-AE7B6C1D1B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5" creationId="{578F7002-F3B4-46C5-997E-243B31DE02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6" creationId="{7C76B7AD-58AB-4942-A9FD-2FEEFCB82F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7" creationId="{7DDD92DD-856D-4E2F-AFF4-5333F828CA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8" creationId="{AD5F5BEA-43A7-4DC9-9C07-5AE8A3F67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9" creationId="{D7E928DA-A136-46DC-B4B1-81D30990E6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0" creationId="{8E86CD0B-516B-41B7-B504-A11E1999CE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1" creationId="{A1580919-EB0B-4CCB-8F3E-9948833D2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2" creationId="{083DACCE-B0B3-44C6-A92B-6B5AF79512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3" creationId="{CB26979A-5870-4111-B1CA-0FFDC7690E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4" creationId="{3B0DD514-9CBC-4F88-B80B-4DC7107A98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5" creationId="{7ACE99DD-18CB-49F1-A85C-C872921207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6" creationId="{CB360DF3-FBD9-4750-9C1C-ABF07BECD3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7" creationId="{896D41B7-BD1D-4D97-B275-90080A91E7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9" creationId="{97DAB0D2-28EE-4060-B2E9-AF0773B699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0" creationId="{D18F7B5A-53C9-4820-8033-C217038770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1" creationId="{72914AA0-4465-42D3-937D-21BCBDFE2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2" creationId="{E1DBFC67-1F79-4AF2-BFBC-A71EE76271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3" creationId="{434B52CE-1E39-4228-AEA3-10FF93DE0F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4" creationId="{FC3D7536-460E-4C14-92A9-A7D71C5367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5" creationId="{7AB804D1-4BBE-49A2-AAC9-6E07E03BDE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6" creationId="{EAF9C910-903F-4764-ADCE-DD2BBD54FF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7" creationId="{41A40001-9410-45EC-B759-75B8B7A65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8" creationId="{D655B62A-033C-419D-8337-3467270D5A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9" creationId="{E23662DF-9F03-4BA7-AB94-EB9B347AB5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0" creationId="{DE54956B-F69E-4E63-8BE8-8B38BE3A43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2" creationId="{F75AE6DC-F989-4EB7-BD4B-7A70F7B6DF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3" creationId="{DADF7804-5B57-47FD-A3DB-1AC3B68FAA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4" creationId="{661EA87C-E301-45CD-8489-B3576CEB7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5" creationId="{FA16CF6F-BFB1-4987-986C-2DCB155B9C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6" creationId="{558C8B00-44F3-4D54-BB2D-4F0B891A0C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7" creationId="{FE001B3F-7E4E-4225-A657-6CA576EEC0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8" creationId="{FA2721CB-1AA6-4E63-A3BF-1706F7E586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9" creationId="{AA89FA61-6FF7-4A32-9B8F-9F07CEE8C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0" creationId="{280C51C2-D73B-43BC-A7EC-EEFCDA61C5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1" creationId="{6529FE70-6A91-4B18-B46A-FFB8A7633F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2" creationId="{50CFEDC4-A9A3-4BF4-A70E-DA5CCF0A6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4" creationId="{C015F65D-2A60-40E2-8B3F-9266ABD1E7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5" creationId="{F5FE0704-53F7-417E-B0D7-A88970DDC1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7" creationId="{BF0CA5E2-8038-4F65-90BE-949B4FCFE1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9" creationId="{89E30EC3-78FD-4D0B-8FF0-8FD71E9A04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0" creationId="{7440C1C3-86B5-4CF9-90C9-76E6CFA5F8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1" creationId="{D478B7E5-B0D6-41FB-937F-86CF1CB69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2" creationId="{523BA203-4FDE-4125-AC21-973F3F5768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3" creationId="{C262BC73-B83B-4105-BB3D-55BFE1DBDB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4" creationId="{BCD09410-C6F5-4EA4-8ED4-FC1E6C066E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5" creationId="{2BD54FC8-4FAC-4825-974C-064D711C1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6" creationId="{742FB90C-E7F8-43E9-BBB3-36D8E32B26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7" creationId="{9FFFC10D-F2D9-4A4C-A607-60CC359AA1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8" creationId="{B884EEA4-B989-4F0D-8532-3992ECCD6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9" creationId="{CC987C8A-847E-4D15-ADFF-1CEC20F063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0" creationId="{7231ACFD-0F07-483D-8710-72E37D5C7D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1" creationId="{CECBAD90-38FA-4FFC-B366-B9E855569F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2" creationId="{CFDCE901-F904-4E56-976A-ED45D8CB9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3" creationId="{D852D840-6868-4814-B752-E19DE749D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4" creationId="{1EC6DDE3-C087-476E-ABC5-F23CEF7D92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5" creationId="{4C79FCFC-F3F9-4A81-883F-DD732A1A4D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6" creationId="{F9B12187-C24A-43FE-8E65-8BB70BA581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7" creationId="{4C58BB26-962C-4BF8-BC35-40119AF10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8" creationId="{92C9284E-F94C-404A-9F14-418E726CBC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9" creationId="{D1792EF6-6B59-4F16-BE35-01E8008EB6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1" creationId="{681803F6-CCE5-4007-9C58-7068746FCC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2" creationId="{F179D93F-DF1A-4FCE-982D-95CFDDBF7E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3" creationId="{837CE70C-88A6-4EEE-A460-9DD9917F46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4" creationId="{B63BED95-0640-4B84-8B4A-CDE43E05B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5" creationId="{7DD37619-980C-4876-AA6A-A7F0E018CF2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6" creationId="{124FE855-5A50-428C-A9F2-DC7D77579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7" creationId="{1E5D1DD0-9A40-479D-97B7-041DA34540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8" creationId="{44E9FFDA-61BC-41CA-8B26-87F2C5437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9" creationId="{86009F9A-D23B-47AB-A71C-E152E39FA4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0" creationId="{7175507D-320A-46F8-81C5-45978C8F8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1" creationId="{308793DD-9186-419B-B61E-859546CD35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2" creationId="{0008204B-3FAD-409C-B407-D5D8A50E10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4" creationId="{1FF127AC-6D38-433F-9DE1-2DF3A54B5E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5" creationId="{6D9B60FA-884C-4E11-8F7F-290D8C8019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6" creationId="{E32C7699-AF7A-487A-B53A-152902EABA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7" creationId="{C46D6E88-B9A4-4E79-B93A-F8036BE6B3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8" creationId="{C346DD38-3946-4AD1-8D56-5546A1BA82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9" creationId="{7F207924-F383-4407-A1C5-533873AFE3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0" creationId="{69A96435-BCAE-45A4-AC6A-6B8E3B469C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1" creationId="{A7E1C65C-E133-4215-A883-0176669183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2" creationId="{59606E93-23A8-4346-8221-316E7D02C5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3" creationId="{8B2DC157-D0DA-45C8-AF4E-59329E816D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4" creationId="{A827E412-A8ED-4E7B-AA7B-EA98C87EF9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5" creationId="{4B6964C1-D798-496F-9DF5-16A15F43FC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6" creationId="{75DBC404-9536-49E0-85E7-7B4BB57C6D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7" creationId="{65F2CB8A-52CC-4D5A-8F8F-DCEB2C5CEB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9" creationId="{C01DCB78-5FC1-474A-ABBB-9DBB0845B73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0" creationId="{990C5FEA-6CEC-4A17-9081-54C74E1286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2" creationId="{B8C81B9B-DE58-4903-B611-AD9D952439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4" creationId="{EA3291CC-1A31-4E24-98B0-E2ABFF7F5F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5" creationId="{B0E3C19F-BFE4-45A0-95F7-876C8FA788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6" creationId="{065CF1FE-8769-4604-A2D3-0DEC43C6C8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7" creationId="{9900C899-96BE-4DDB-AF9E-2C3302E182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8" creationId="{40B8BA5C-346E-473D-9C2A-F698288ED7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9" creationId="{E7C6EDD8-D4ED-414F-A0CB-E328A20759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0" creationId="{B7F208F4-1F96-451B-BE95-0D869B39A7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1" creationId="{A66F99DE-5DE1-4D27-BE1F-0A2DF6C1952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2" creationId="{8D1240D1-0AAD-40A9-8CA7-58FA1DD995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3" creationId="{CE7B56F9-593F-483F-B88C-51725BC1C7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4" creationId="{08755365-64F7-4830-8497-8C49526F6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5" creationId="{9B997855-6C00-4CE4-BB28-1C67D49CFB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6" creationId="{A3873229-3059-472E-BAEA-E8E1F3ECEB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7" creationId="{B676973A-A10D-4FD9-9CFE-5EEEB83AB2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8" creationId="{9969E5AA-1C63-4507-94FE-71B8D69F25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9" creationId="{202CE87E-84B0-4A6D-8893-54953D6B3F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0" creationId="{384A4098-B2DB-4E4B-9165-F603A49304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1" creationId="{9EED26D2-BD3E-4D21-B53B-B1D939C45B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2" creationId="{32E37423-89FB-46F5-A8CF-55333768D5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3" creationId="{F99875B9-2BD5-4BF4-95A4-A79C306362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4" creationId="{060AB61B-7C77-44F0-8F4D-2F198C21A9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6" creationId="{3557BEA6-9B6F-4C8C-B991-395132FE4F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7" creationId="{0250A752-BAF7-49C5-B16E-14FC2EED3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8" creationId="{A1F666EF-4E55-4F8B-8718-A11A4A3CCE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9" creationId="{6A9B091C-DF04-4C59-ACE9-DF2EFA4112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0" creationId="{AE8921B3-ACFE-44BC-B55F-8F18444199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1" creationId="{44B6F801-2631-42AB-B4A9-CB29894EA5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2" creationId="{8AEB5120-AAC0-434A-9EAA-11F633A7C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3" creationId="{4343720B-CAD1-4DF6-8BEC-915DE1527F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4" creationId="{7B817194-955A-4421-A7FF-1AFD72B14D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5" creationId="{AC34DADD-FFDA-488B-9323-41B5EF43B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6" creationId="{5F305666-2F36-4F7C-A0AE-23D9726940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8" creationId="{AE2D2525-E052-4FC8-B055-A70361F144D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9" creationId="{F6E967BC-BA3E-4894-BAD2-41833CC601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0" creationId="{24B47247-2451-4D86-A8B0-3AE120367F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1" creationId="{347F6132-A727-4DAA-9AC0-92AF1A455A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2" creationId="{ACEF2F47-DB4F-43F4-8155-5CFC87E811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3" creationId="{39EB2F69-0747-474F-BF1F-DB97633EE0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4" creationId="{7D785899-79F1-4ADE-9CE2-73517BCE1B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5" creationId="{F9E6C60D-4137-4EB9-BCB2-4D1F084579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6" creationId="{70C94622-AFBF-43E3-900B-3CE4345264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7" creationId="{CC3531E2-3A91-45CE-91E5-794A2AA1FA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8" creationId="{EC45DFB9-C434-469F-959E-8E84C5F8B4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0" creationId="{C398B343-E6E1-4BE4-834F-C93C6FC926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1" creationId="{CA842883-539D-4C27-A0F6-D663205BBC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3" creationId="{DCD83287-7E0E-48DA-81FA-0E6A2F9DD6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5" creationId="{A93E8B9B-8AD7-49A3-A3B5-F8186C8CD8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6" creationId="{177E6E42-EB81-48E8-BC69-F2600075C5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7" creationId="{ED06E687-5133-4C3E-A0F5-4A16BD1D40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8" creationId="{DE0D8F60-C823-4A91-8B46-2B9932235B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9" creationId="{80DC5065-4F52-4287-BB1A-56691CCF4D9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0" creationId="{709C3F58-08FB-4C36-A545-1BD36D13BD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1" creationId="{121DA28E-39A5-4EC6-8C5F-0811246ADD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2" creationId="{47D87D16-AB8D-42A1-AD4C-322FDCC7ED8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3" creationId="{5E84BB02-EBCB-4934-9491-A626193866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4" creationId="{EDDCBED7-9831-491F-B2F9-7FDCAFF987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5" creationId="{46F0BB8A-85C0-4502-9C5C-679D6C668B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6" creationId="{F8AF3728-9E53-4DD2-B67E-B42353B762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7" creationId="{4F2FAB8D-320E-4E4D-AA7D-A623CCA21C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8" creationId="{7A34ECA1-3157-4E32-88F1-FB91D164EF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9" creationId="{8A18F965-984E-41DA-A6D5-419C7B848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0" creationId="{68FAA65C-1CFD-4AFD-883A-2EA3BF132C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1" creationId="{8B754234-CF4C-440C-9A07-A024654E79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2" creationId="{567D30B2-0FE9-4883-AD56-7220A85DA5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3" creationId="{DB68322C-3B7E-486D-919A-6F6C17573D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4" creationId="{D434ABD6-9B35-4685-A664-CDACB409F1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5" creationId="{8354B42D-33FA-4EA5-B006-F8AE6ABE5C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7" creationId="{E7C3F33D-658C-4CAC-91B5-56907EA043E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8" creationId="{9260C741-F259-45C7-9530-3CB1454FF6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9" creationId="{FFD78167-5774-445A-BAC4-A61EE86276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0" creationId="{7BCE793B-ADC4-42D7-BF0E-60418BD0297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1" creationId="{5DC98811-9A07-4736-A51D-1128730C70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2" creationId="{562B84FD-8170-4F84-9726-08C3AD2E20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3" creationId="{16A076DF-97AC-4721-B9B7-30CABE1FC6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4" creationId="{DC04BD63-C3B8-409C-ABDC-6F1D805C18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5" creationId="{5019730D-8ED1-4E88-BFA5-B82A2CEBF8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6" creationId="{8E9859CA-FC33-43E7-ACEA-4F202D66E7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7" creationId="{F685FA88-F9D0-4926-BC44-A3ED942E83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8" creationId="{9E914762-42D4-4B48-A60D-A1DA3629C3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0" creationId="{DFC7F030-E8BA-4DFD-AA33-051874FD51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1" creationId="{2212843A-E978-45E3-8ADB-C827CAE3BD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2" creationId="{C626298D-BCB4-4C41-8F54-7E7A13B4B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3" creationId="{CECBBDD1-EEAA-4B02-B2BA-9180128B5D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4" creationId="{299E344E-EE09-4355-9B55-72CACEE274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5" creationId="{54D6F55F-2021-4CEF-AC7F-673526F7C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6" creationId="{0C2BB09D-3DF8-4E84-8FCA-CB0B96E02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7" creationId="{57AB2422-DCF5-4DE3-9DA5-665CBF322F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8" creationId="{E18279AF-703C-40E1-9F45-8697CEC599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9" creationId="{B68D7CFC-CD01-47ED-A40C-7CC1047BE3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0" creationId="{57B09633-BC10-435F-AB75-BFAE95EF6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1" creationId="{75479F8B-E299-4B76-BF43-2CC5ADF09B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2" creationId="{9C6BB35B-E6B7-47FA-94A1-C09F28EC07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3" creationId="{DA7E2B60-12EA-4CD9-A598-4A1778E970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5" creationId="{BB11CD13-97A9-4609-8A80-F42B94A4C3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6" creationId="{6C7F65CA-CF24-4325-AF1E-44EC3879DC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8" creationId="{896D3CC8-FB5A-485A-AA3F-09188736FF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0" creationId="{C3B05A5A-D6EB-469E-931F-C4C84BFB5D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1" creationId="{C212FDF6-5B2F-44EB-91D5-867EF96372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2" creationId="{C3193C16-2560-4A5D-894E-21B842CCA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3" creationId="{37AE815B-0620-4A62-BAC4-37101121E6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4" creationId="{C7BD4969-ABC0-4E9B-8231-2A16CF69E0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5" creationId="{3C311A15-1308-4D5B-BDAD-53CA24E14D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6" creationId="{5FF74882-BDBB-4C48-8B6E-5BD13F5AC2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7" creationId="{BC8505B0-AC9C-4C1D-B757-E229485E99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8" creationId="{CFE29958-C8E5-42B2-9034-C79E59C59D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9" creationId="{D0C3F9BF-B31F-401D-AE1C-BCA59CC889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0" creationId="{82667182-CF3A-4269-BE2A-03A1AF3F51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1" creationId="{95B1321B-666E-464D-8734-F163AECF76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2" creationId="{36911178-2646-407D-8A10-123A46D8C47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3" creationId="{3C19A4BB-8A90-4914-B4CD-854E787597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4" creationId="{F9A1A8C1-E8DF-41CC-A6FE-66504C6FE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5" creationId="{FEB015B4-B128-41D6-A206-C3281D7E24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6" creationId="{0D7769AA-6CCD-4A32-8426-8EC4815170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7" creationId="{4C9F83D3-2786-47DD-80A8-6EA0117AD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8" creationId="{C85F2444-223C-4A15-AD7D-7A7EEB5960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9" creationId="{AE7F257E-2326-4E6A-A746-24F9BE73A4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0" creationId="{17AAA385-9789-48DF-806F-BA8C90B33B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2" creationId="{A1381DDF-4BCA-4EFA-AC8A-F433D3C7CB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3" creationId="{F2699023-F68D-41E9-BC87-372896B601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4" creationId="{AD6480EA-4ABB-4F99-A6A5-32852FFA41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5" creationId="{B4C8DFCB-2A77-49F7-A0EB-BBB95014A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6" creationId="{69A5F98C-8D19-448A-B3A5-3EB6A59FA63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7" creationId="{F6518840-C019-49FC-BF4A-B1FBA57BE3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8" creationId="{1ACE8D67-8C4D-4BAD-91B4-09B9E173BC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9" creationId="{C635EDA4-7131-46CD-8496-0D9B6BD08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0" creationId="{71480A53-5AA0-402C-A2D0-7F33A26F0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1" creationId="{A72BE9A3-4FC3-41FF-987E-F5C69A4B58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2" creationId="{5DC4141D-98B4-4F56-B874-91475240C7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3" creationId="{24A495E6-CE81-46A0-820E-9098E4C7ED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5" creationId="{E303BB04-4023-45D0-9F3D-8164F6DCD9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6" creationId="{032BE4E3-FBC4-4F23-96FF-BA848E624F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7" creationId="{B5E9B81C-A7C8-4DA5-A79C-983F35359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8" creationId="{452EBE75-0020-4B37-9028-30B3A601D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9" creationId="{8A3FD39B-4CE2-4C97-8F59-BD10790EEC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0" creationId="{538A184B-5ABF-4580-B34B-775FCCD4A8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1" creationId="{73770AC7-67C2-4ED6-9A88-E2ACD5E4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2" creationId="{28510007-57CB-41CA-8390-992E85592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3" creationId="{29462291-8C7F-4E9F-839F-5E4A75EC47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4" creationId="{9A8869EB-FBB7-4894-8779-A41088F5235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5" creationId="{5912971A-DE48-4FAB-840D-CADD79CB63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6" creationId="{2EDE80DD-F283-4D7D-A26E-608BCE23D0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7" creationId="{E9C6F9FC-E4A9-41E5-A155-21F485E29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8" creationId="{992FBEF6-26B9-4C6B-93A5-6B9ED1F03C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0" creationId="{4FDDBC2B-BB5A-484C-A054-8068A9D885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1" creationId="{3DAF7581-B51C-46CF-9044-0C3D4202D8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3" creationId="{565629EF-D92C-46ED-8F45-303F2B34A1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5" creationId="{3DDBFB72-8FA7-494B-AEAE-CC9919F02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6" creationId="{DBB21B85-D122-4C93-A21C-5154C0D12E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7" creationId="{4C2E2FBC-DA9F-4107-A95A-4AE843ADC0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8" creationId="{BA550CF4-F21F-4BBF-AF6A-1F2E898F8C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9" creationId="{5377F7CE-E4CA-4E67-A41E-0A83494AF4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0" creationId="{F4E465A8-A37A-4FCA-B54F-4B64E91E8D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1" creationId="{F0040C62-E30F-4B0C-9875-D5D33E4695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2" creationId="{EAEE5DC7-954C-4884-8616-D4AB021B0B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3" creationId="{AFF9AF09-EAC8-429B-A7D4-D5B5F12D01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4" creationId="{6A0A6CCB-54E3-45A3-82D9-B3844BB21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5" creationId="{18BE0B6D-0D9A-4630-A07E-7CB4114E13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6" creationId="{E52A6F4D-27A6-400D-B6BA-6A0D80A730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7" creationId="{6344F139-DF38-43C6-9CF8-755297707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8" creationId="{973507CE-D57B-49B8-ADC7-EA7EFFF1B0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9" creationId="{CEB384BA-4FFC-4311-91FE-2D8715EA7E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0" creationId="{B4593C5E-EF31-4E4B-B87B-D339266EE1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1" creationId="{43F21400-4E5D-4442-B4C5-5DAAB9E261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2" creationId="{7CB5D136-A8D7-4AED-8A3A-113489E3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3" creationId="{F77D4BBC-0E35-4FF1-A8F5-39E3A4D8EF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4" creationId="{380903AB-C26C-465B-99AA-EB51B7ED448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6" creationId="{213114CB-A980-46BA-B2D7-91D53853A7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7" creationId="{56C25641-641C-4165-B34F-5FCA5BF14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8" creationId="{6AF0E6C8-F7FB-4468-B120-FAB32DA10B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9" creationId="{7B788370-816F-40C6-B4F5-3237CA4AF1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0" creationId="{53E21896-40E8-461C-BB16-A18008BDF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1" creationId="{A703B87B-1FAB-4F93-8DB8-21415C0DF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2" creationId="{30DE874C-83BE-4D4E-AA68-97F1E168DE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3" creationId="{A8D52016-F36D-4F6F-9063-97786B1D54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4" creationId="{5183884B-BEBE-42C9-B54F-F8D8E4B65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5" creationId="{DE1490F9-E725-4AE7-A788-F6C09C2EE1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6" creationId="{2E990534-D1E4-4794-9067-8A04EB00D0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8" creationId="{A1F37A54-7219-4CEA-AE68-6A50D3E3C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9" creationId="{069C4E09-5898-4D12-81D2-E852D50E6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0" creationId="{A852DEA5-3586-474A-A377-60F250FAF5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1" creationId="{351A9A0D-21E6-404F-8F55-5F3852C15C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2" creationId="{A2A96FC7-637A-42F8-BFA5-782C2BFC5B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3" creationId="{DA87631B-2853-4BDE-9B86-D43D040B14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4" creationId="{94798B3B-94A7-48E2-BDB2-0F398C4587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5" creationId="{6DB45DD0-885D-4045-B07E-168270EA1F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6" creationId="{9C57789B-C14D-4492-B8D9-FFF370225EB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7" creationId="{A6DB6F05-427E-4883-B9FE-1BC325A5B1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8" creationId="{DE55D5F5-09AE-4C07-B45F-6D957FB783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9" creationId="{686B02D7-6BF0-4450-925D-97E2B3DB05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1" creationId="{062DCEA9-F942-4296-B175-97679EF0BB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2" creationId="{95FE3CA8-B8CD-4940-B7B4-ED38D5F98F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4" creationId="{D72CD246-F318-41CF-9513-3345E90243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6" creationId="{B04A5313-85F1-49A0-AF65-511C794F76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7" creationId="{C0C3445A-E9AB-439E-9B7E-10386F9FDC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8" creationId="{5061BCC1-4AAA-473D-B24E-E7CC8122B1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9" creationId="{C22E340C-E590-43AA-93E6-C7595788FD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0" creationId="{F3E3F0DF-AAC1-4FC7-A3D0-F971502DD4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1" creationId="{49DBE25A-56AC-4ED2-94D8-3ED07F6BBC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2" creationId="{B78A8B95-9331-4D3A-B66F-30A3817121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3" creationId="{DB590737-DDCC-4542-AD37-129C807D17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5" creationId="{21585475-BBBE-4225-990F-9EF5664F9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6" creationId="{0CB948DC-0B40-4878-8FF9-C3BF7A3A8A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7" creationId="{87A482A3-4EB5-4807-8025-6BA86776C5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8" creationId="{1659AE00-8C8F-420E-AF19-7B941F10F6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9" creationId="{BACE1C95-651B-46F6-AE9E-4FA98F96FA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0" creationId="{E7F5447F-E3CA-43B6-8BF6-7B6CF279A4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1" creationId="{859B453E-36C6-4288-A440-AFE83B5251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2" creationId="{67419D56-E79F-49A9-AC23-C8D181CF5D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3" creationId="{80DED623-BF48-48B4-A695-195B38E10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4" creationId="{895D1585-8D46-4F9B-91E7-87D1097EFD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5" creationId="{52FB684E-8F82-4608-A950-BBBBD786E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6" creationId="{B5635D69-8700-4704-96EB-50A35877F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7" creationId="{E6DEA3DB-0646-424C-9B3B-5DCCC09F3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8" creationId="{2C21A6F2-8A06-4961-92D6-3BB4F9B1EF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9" creationId="{6976313A-7C4B-46B9-B304-867086CE7D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0" creationId="{4A6374FE-D565-41FB-99E0-8E07143E5B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1" creationId="{091E0A28-BA1D-48EA-93AC-E3EB59E02E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2" creationId="{D4CF5EF2-D856-4550-873D-BF598C5DA0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3" creationId="{20474CE9-18DB-4A7F-B3B1-9D3A8104B9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4" creationId="{752E2C07-E1B0-4A26-B389-B28701883D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5" creationId="{0AA79C38-F6E7-4867-9ABE-951BFAE48F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7" creationId="{0020D42D-C219-44AE-85FC-9487EF39A5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8" creationId="{9554489B-37F3-46A3-AA72-941B7FF66D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9" creationId="{BC805A20-4188-42B7-8738-CB230A170DA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0" creationId="{6B7584EA-A494-4942-9794-739CCF932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1" creationId="{E821D444-282B-4FAF-9D63-AA17196025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2" creationId="{392AB270-948A-4E60-9372-9B9C575043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3" creationId="{DAC3C412-1901-4EDB-82C7-73367088C9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4" creationId="{0C8A6BBB-4206-463C-880A-6F8B7731D29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5" creationId="{7F4E04A4-2A4C-46AC-A301-AEA969FE8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6" creationId="{8D6F9FA6-3906-48C5-A90E-1B031D5834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7" creationId="{5BF25BE8-4796-4CB4-AC25-6AACEB8264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8" creationId="{425B8C2E-5228-4DF0-978A-20E2282FEC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0" creationId="{353B96E6-C2F2-4F3B-BDBC-D5E45FD3A5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1" creationId="{91780BEA-F8EA-44EC-8612-1C802EA6A0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2" creationId="{E7D491DD-3D86-4CA7-960F-B0CB0F785C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3" creationId="{04BCF7B2-95FE-484C-8156-AE0207F54C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4" creationId="{74DC6202-3615-4680-B734-EC63BD7AB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5" creationId="{7E1F5ADD-DB68-44B5-B9E2-2D7445DC70B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6" creationId="{49416370-01D1-4265-932A-DD74B7DCEA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7" creationId="{AD8FC536-6BC4-4ACD-AE92-54EB4B8A0A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8" creationId="{82170594-101A-47AB-A489-4B8F63EFBE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9" creationId="{80E265E6-3AB5-4D0C-9B46-43A79D8D3A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0" creationId="{836BC232-861C-4D83-9F6C-099A428CE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1" creationId="{02623F33-49AF-4D33-ADFD-3FDD8143A2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2" creationId="{408019B2-FA20-4C62-B0A1-8105B03AC7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4" creationId="{2AEBF939-5AB7-464A-AAB4-158E9C6BF5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5" creationId="{F0F79BBD-527C-48F0-B069-569112D69A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7" creationId="{9DD1F8F5-D624-4DC3-974C-9CC0554482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9" creationId="{9967804F-36C8-48F8-8FBE-F79D637C01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0" creationId="{8DFF0997-EC71-4085-832C-832E8854CB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1" creationId="{A50BFA2A-9CEE-46B8-8B8B-B614B12998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2" creationId="{0AE9B572-FF45-4013-BAA6-1FEA99294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3" creationId="{4A87DCD3-AADB-4CAB-8095-61805C920F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4" creationId="{4EFD11FD-E5C1-4251-9F16-547EF94225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5" creationId="{392377EF-9F98-48FF-A4F9-5E1B0B8C41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6" creationId="{C9D5CC8A-A1A5-4C84-8A51-4940CE3C04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8" creationId="{346786CA-C358-43AD-966A-6E6DA149A4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9" creationId="{1CF04FFE-6D40-404D-BF95-0D01B64A9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0" creationId="{80C0915B-76A5-415E-8D66-2395915FE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1" creationId="{AE4A86DB-1338-4034-B7AA-7264D5E7E5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2" creationId="{5BB08214-66A9-47CB-A27A-64C0AB4A0F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3" creationId="{7CA2CC4C-0EE3-47EE-9D94-DFB363594F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4" creationId="{DC0C3FF5-7DEA-429C-8350-69978EB15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5" creationId="{384DD324-2D7B-4468-8155-8C0AC014BF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6" creationId="{0B250111-97B7-4816-A022-4231F8E3F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7" creationId="{C832967C-E1B3-4FFE-B2AC-917C3C0F07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8" creationId="{527593D9-1787-4289-B02B-FD1DE98F6F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9" creationId="{1237BC88-E55C-4D35-9B87-696CB1E322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0" creationId="{765614DF-1E56-4CD2-A848-9BEBF7428C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1" creationId="{27686405-0B4C-44B6-8051-7586DE7AB5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2" creationId="{AD1E708E-B97E-469E-9CBC-7E5EC7192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3" creationId="{D115820E-B582-4F22-9CC0-62D51AB899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4" creationId="{A0CE51BE-7877-4313-A6A9-288FF51150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5" creationId="{4826D0BE-C782-4128-808E-4C86032F61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6" creationId="{15A1DF35-2259-4FCC-B1C8-7899DDE530A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7" creationId="{97794E93-5DA8-4990-9A04-A8FDEC235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8" creationId="{AC69CF0E-8A48-4599-993B-B2D4200B4E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0" creationId="{6A4DFB45-43A4-4359-A482-D5323C5D67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1" creationId="{04342204-F91C-4433-8667-E0EF6819F7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2" creationId="{C51A1DA7-8ADF-4B05-955A-E781992BA4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3" creationId="{82FFD235-899C-4017-9A6B-17F61930EC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4" creationId="{FA937E97-529E-4697-B750-FCD8CDA89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5" creationId="{3C5412D8-E4C8-447C-B4FA-94C6FB622D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6" creationId="{0CDE448E-1036-4731-B6FA-6375C18721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7" creationId="{8B220E12-DDEF-450F-A9B7-A456C1A2E9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8" creationId="{ECCEA09C-1CEB-4DC3-B813-A5DD777B58A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9" creationId="{181ABE21-2961-43CB-9572-29712BF34C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0" creationId="{D50318CA-73C7-4CF2-8303-8859CF2626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1" creationId="{E56A05FE-6751-4256-B70B-66F4530CE3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3" creationId="{0AF1ADD6-2685-4D84-B91F-9FCCCDEEEF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4" creationId="{B31C7109-645F-4F06-A919-AEDB704416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5" creationId="{5A3A122C-8444-46D2-ABF7-E4D974B18E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6" creationId="{31610AAC-833F-4DC7-A4FC-58C1EE55CF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7" creationId="{D78FA945-F79D-46D0-ABDC-B4B3930A2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8" creationId="{F3F55C78-80CB-432A-8645-D0BCB06AB3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9" creationId="{5C3B089F-F7B9-4884-A94B-628AE14948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0" creationId="{2D874AF5-7971-4B41-98E6-007F632E55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1" creationId="{3E38D7AF-ABCF-45B0-A863-7715C68C8D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2" creationId="{54A5BCAF-349E-4941-A091-0CFE3B9BF5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3" creationId="{838C19C6-0920-4F1E-B305-27A5E55486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4" creationId="{7293A1B4-2566-46DC-B9E7-7E2ECC2000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5" creationId="{6F60B973-1725-4E6A-A6A6-C8F944F164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7" creationId="{C1C9C24B-2735-48C6-81DB-0FB111C5BE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8" creationId="{7DD4E8DD-41F8-43CB-9AE4-801CC8A90D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0" creationId="{61C991B4-2A16-4EF5-A74C-DC89EC4DA4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2" creationId="{B1F334A1-0D25-4D61-A53A-B2ED8E1AD7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3" creationId="{1AA62CC2-C6BF-4BFD-95B4-8E79B0267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4" creationId="{B0C0F2E0-690E-4637-B733-E93DBA6D16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5" creationId="{4EB767DF-165E-4987-AC48-A4BD50C3E1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6" creationId="{D7FDF1E2-AE0B-4916-A41D-CEFD4934B7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7" creationId="{BA218103-1D7A-409E-A6DF-339A23A25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8" creationId="{C4582618-EFD4-4198-9EBD-DD53AB4EBC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9" creationId="{AE29D3B0-73A9-4FF7-95CA-763D9516C8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1" creationId="{4D5DC67D-725D-4A07-82ED-B59E3F055A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2" creationId="{98554A33-0980-4E7D-B3D5-AA4F91C37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3" creationId="{D0F6DE7E-1419-448B-92C1-5C7E2212A3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4" creationId="{F648BD8B-E4B0-4AA7-9396-3B493FA610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5" creationId="{651CF6D6-40A6-4F91-A44E-B2D6105126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6" creationId="{D3A371C0-252B-417D-94E6-E65D2F1E7E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7" creationId="{C41B6BB0-1C9A-4A1A-8EB6-9454D0BA317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8" creationId="{A4E0798E-68BA-4E79-B037-A700937018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9" creationId="{E28FEB34-6799-4A8B-B799-7E019A5EFE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0" creationId="{890C3EE1-FBB3-4415-8FC4-791CF71E62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1" creationId="{E0C571AE-682B-484A-AAD1-78FAD0DF53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2" creationId="{F7CBE39F-6445-4C4A-9404-8FB6E95F7A1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3" creationId="{6CD70245-B518-4178-8FCF-1380B200195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4" creationId="{B6081F18-5648-42F8-9A78-334F67FF88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5" creationId="{563D7389-F320-4461-B65C-FA58381D4E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6" creationId="{783AAE6E-109E-45DC-9A8C-D7F2F02A42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7" creationId="{D42FE764-D717-4817-A2F3-0C6633E7B7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8" creationId="{B6BE8874-154E-4610-9845-5DFFE21208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9" creationId="{DC34C5B3-B655-4D58-AD6D-01648B637A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0" creationId="{D63149E0-5646-41C6-992C-1B2B9741D3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1" creationId="{3795AD8E-9B1B-4E19-9DF0-1E391ADC52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3" creationId="{60168E25-F9D4-4103-B3C5-AADC88F5F1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4" creationId="{ED478D8B-E4AE-408D-96C3-4A48D294A66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5" creationId="{B890D7FA-5885-4C4A-9FD5-86E6DA8E2E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6" creationId="{A36F9927-CE89-4090-9217-26B8832FEB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7" creationId="{3B7201C4-CCDA-45D3-9DBC-C8F206B6DB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8" creationId="{7E70EBA8-9CEF-4C04-8633-261C8B7B6D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9" creationId="{A8AD286F-0CED-43E5-8DBD-DF223F5739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0" creationId="{4773F82A-17F8-4FDB-9D9F-335DAE0DAB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1" creationId="{58166E43-9996-4846-8525-77FEC20B1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2" creationId="{0BA7ED1C-FFAE-44EF-8A7C-D4FA30D01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3" creationId="{2407F40F-9596-44A2-9FD4-4FB93C8583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4" creationId="{1C1BEC6E-18D9-4925-AE23-72DC558909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6" creationId="{2410A147-6E34-4C57-AE57-1E580A8993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7" creationId="{18EF9982-56FD-4538-BA9E-F4B3AB9926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8" creationId="{6752B2C8-CB3A-4040-8359-BA03B43C1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9" creationId="{AB64415D-B957-4EC9-895F-3BBCDAC02E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0" creationId="{052F719A-3684-42EB-8F90-77A828B58F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1" creationId="{A1881875-2E57-42FD-9DB0-A7E40942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2" creationId="{944C0C24-E43D-49B4-9F99-CE568F6AEA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3" creationId="{5BDD12AF-17EF-497A-BFEA-776F570F31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4" creationId="{0713A614-3387-40C2-9D05-73E16834AB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5" creationId="{092235C0-4B31-4F30-B8D3-C60D201DF3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6" creationId="{F48E4134-5511-45A0-B2A7-8DD3971196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7" creationId="{CD3C51B8-9733-47A8-AEA8-227058E30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9" creationId="{BC7D61D2-F47A-47B0-B7C0-2A40963499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0" creationId="{0AAC117F-88F4-4167-B2D5-A5744A99D0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2" creationId="{547C9964-D9D6-4752-A9FE-20883EB97A0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4" creationId="{6C288ACD-61A9-411D-BC77-E5C2A3364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5" creationId="{8EBC92D8-BC17-45B9-9CDC-C7218030F6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6" creationId="{293415C8-FC4D-4643-A4D3-0E47E4661C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7" creationId="{75F8A4DE-71EA-4A6F-8590-77FEFE9F6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8" creationId="{ED584DFA-CBE0-4229-99F1-940260DD9F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9" creationId="{A124DCF4-63CB-49DA-B49A-4887BCC732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0" creationId="{E04A36D7-5057-4C97-9BFE-D7E880B58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1" creationId="{94F8C1AE-0CA7-47DD-8198-1FCAF23B7B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3" creationId="{68D805F1-5A94-46C0-9F05-56AF26895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4" creationId="{7D2FDC85-1405-46C7-817A-E1F1995408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5" creationId="{EBE1BEDD-ADFB-4ADF-B943-EFBA5DBED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6" creationId="{F1EC4DF8-396F-4C15-8626-AF2D495203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7" creationId="{87F48BF3-6AB9-4DC5-A048-FC0F7DF035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8" creationId="{D67C7AB9-34EC-4C49-AE6B-42CCAF57E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9" creationId="{6C6F2FF6-B2BD-4EA9-9695-ED9BAF4F2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0" creationId="{38037E57-C387-40EF-9DC9-8D0315A38B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1" creationId="{F51B5F6F-0647-41C6-8F63-1F99CD134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2" creationId="{674305A2-9FF5-44BF-BA0C-F7E0AC4F5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3" creationId="{9365C090-A0A6-4A6E-A99E-C474F98374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4" creationId="{535A422A-56D5-4CDF-B01D-0759DBEC7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5" creationId="{3C3298BD-4886-4F19-84DA-C3968DD975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6" creationId="{B2E02ED7-5CEF-4D97-8259-32A6A1F67C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7" creationId="{70CEE188-9D40-4F89-A302-2E3BAC5385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8" creationId="{3BC61571-A72E-4D87-860C-4193AFFFC0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9" creationId="{BF2F46FE-04A4-47DD-B71D-BC56115C77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0" creationId="{E8C9D20B-1CF8-41EF-96F6-66ECDEF535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1" creationId="{E9ED7EA5-03AE-48E0-B770-C25A73014C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2" creationId="{F3E765B1-67FC-41A9-96A4-A474AF4F0F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3" creationId="{F0305844-A0D2-4ACD-9D97-28D70267A9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5" creationId="{0B8256A9-3A9C-4ACD-9263-99F6A95494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6" creationId="{29E31DBB-733F-43B3-B602-687CB8E6FD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7" creationId="{5F4CD336-BC46-4223-B193-8C2F3C02A8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8" creationId="{DC4CF59C-AE90-45E4-9CA9-B3E76B77AA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9" creationId="{A04E5186-1923-4CD1-95FE-98DA08510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0" creationId="{88CFA126-4F4D-479B-A959-48F684C3BF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1" creationId="{C638F6CC-9B6D-42AF-B5F3-CDB6FCB26E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2" creationId="{1045D37E-FD6F-45F9-B3AB-F41CF206BC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3" creationId="{62AE907D-AD72-4203-A6C3-E50D4023B3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4" creationId="{0BC1E435-73FA-4E76-ACEB-7E75245FC1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5" creationId="{3D040F5B-9C29-4686-AA17-B49A799160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6" creationId="{3F52BEAF-E5FE-4C2D-9B9A-F1AF9C48D9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8" creationId="{50F175FE-7D6A-414A-9BFB-3E2B29535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9" creationId="{7E6A0EF7-FD24-4DE9-A9EB-CFDD13709F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0" creationId="{B14F7CD4-F033-4A89-8CF9-6BA2CD381C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1" creationId="{AD058B80-86E7-49B1-8282-5C32653F87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2" creationId="{DB7B5206-7C48-4B2E-A23A-98F6F920A9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3" creationId="{D159F233-40EA-4579-B7AF-18C5604E8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4" creationId="{F898D76C-C4F1-497C-8654-BFA30F057F1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5" creationId="{96605083-6374-4835-8A38-1259A181D2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6" creationId="{DBCE84F3-3B98-4867-BD7C-76E21D743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7" creationId="{A5ABA88F-90E5-4C26-BBB6-2C7B89C11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8" creationId="{481FA090-8B62-4B95-8461-44D950D98D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9" creationId="{1E3C7C1C-2C87-40C2-90BE-1C3582FA1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0" creationId="{C3ECF0D7-A590-4A3B-B420-301F296B7D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1" creationId="{E864A80A-BEF0-4906-9179-61CBC517E5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3" creationId="{6EEDA5D1-13BA-4D85-AB8A-920FCD59B0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4" creationId="{F4663AF8-BEC6-4DCD-80A1-FF334062E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6" creationId="{9F616502-BC45-47EE-8926-A4637BA4DA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8" creationId="{76C24D85-148B-4C61-85AC-D0D3E05DF6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9" creationId="{CB875E48-1A78-47A8-90C2-7C4FF72349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0" creationId="{6F8EABCE-6049-44CB-A105-B2AEDADE8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1" creationId="{ECAB6424-67C2-4B00-A81B-2B9794B12B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2" creationId="{AD44F439-D4BE-4B4F-AF93-CBDADEA80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3" creationId="{6D1A6B81-3177-403D-9D56-C0D529056E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4" creationId="{20D18FC9-00C3-46BC-99BB-EA7FD828F7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5" creationId="{6291A5FA-2C2B-46CA-87C3-02FE1A066B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7" creationId="{1F10AD6A-264F-4FB5-BA99-01694113C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8" creationId="{9C351210-B900-4D92-AD62-97A0C0DE32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9" creationId="{F72AD198-5946-4FEE-B3FA-08AB19ED1A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0" creationId="{6A89C457-21C7-4801-BD82-8DAC939D9C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1" creationId="{45F90933-F207-4D09-B295-FFCF39D147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2" creationId="{D5B146DB-A3E6-47B7-AD49-7DA907C4C9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3" creationId="{35D2C221-0B37-49BF-8C32-612EAC18A1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4" creationId="{3CD85192-4956-4094-ACC2-B6C2C4CDF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5" creationId="{C5AEFB6F-87FA-436F-B987-DCE713E9C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6" creationId="{9BCA07F8-3559-41D5-A6A8-5954768ED5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7" creationId="{20C096F0-D774-4898-AA4E-7B61AE64C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8" creationId="{88A41F65-9472-4044-989F-00123CFA61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9" creationId="{7AFC0FC4-01D1-4B06-955C-C9C6818F4E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0" creationId="{3D2B4295-2508-4772-A170-19D186E920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1" creationId="{435BEDC6-4439-40E5-AA90-DF47E9D23A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2" creationId="{589D8C9D-E9F5-4AB1-9E69-635BBE52FD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3" creationId="{59FB6AFF-F45C-47D8-8B59-72B5071403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4" creationId="{1A485ACC-CBA1-4464-87A6-E5961780DA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5" creationId="{666FDD27-C228-4784-8507-3380A32A10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6" creationId="{3712FBCA-434D-41AC-921B-49A4BECB83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7" creationId="{21790D6C-DB3D-4F25-9EA6-5295B57864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8" creationId="{A502C980-9281-47D5-9F08-D0A8AF7683C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0" creationId="{EA81A67A-7191-4808-B593-8EBDC37BF1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1" creationId="{F5DCC5E6-7ECD-4A8D-8D75-075F320B31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2" creationId="{963BA4AF-8624-4779-8650-DF96357E1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3" creationId="{A86F87A5-C934-442E-96AC-5A97CDF1E3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4" creationId="{BA4723B0-F0A9-4671-8C3A-2F8A9A3A29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5" creationId="{035A43E8-132B-42EF-9F2F-A22DFABA5C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6" creationId="{3EE60BF9-C21B-4538-9507-57781D9B74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7" creationId="{C6806C1A-1A08-47A1-A2EA-13172A5EC9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8" creationId="{454A462B-628C-4C17-B126-B0559C09E1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9" creationId="{F0732816-F0FE-4DAA-933D-E5E6D97AB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0" creationId="{56A72A72-479B-4B9B-94CB-13D09227B4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1" creationId="{AE5A039D-F61F-4040-A6E0-93A7ADC96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3" creationId="{670D3E82-DCCB-409D-A095-2A67515723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4" creationId="{B14800B5-EE12-474B-BC9D-F272B51AC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5" creationId="{AFCAB91A-6ACE-4C97-A0C1-77EDC4BE8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6" creationId="{A2459115-579E-4490-A34C-25DF6C8462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7" creationId="{537893D3-ED95-4A4C-BF49-3D65539E3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8" creationId="{84E956ED-A086-4CBE-A4F0-06123F139C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9" creationId="{246AAD85-4CF5-4599-8C8F-D130B39F8D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0" creationId="{773A2EC9-F14E-4583-B70E-2FA430704DD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1" creationId="{4BACEAE4-1532-467F-8D1F-3B1E4A6DBF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2" creationId="{AB1EC677-ECE1-4A50-A713-19C618DD4F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3" creationId="{A2BA7163-1C28-48C4-88C9-3518650A03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4" creationId="{B890AEC9-C132-49AB-B69C-73E72C578D0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5" creationId="{E8F4E340-E418-4FA8-897B-E7F9BDF96B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7" creationId="{3EEA7AF1-CF32-4167-B3B5-8D9B5F120C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8" creationId="{D4DEAB32-25D4-43C8-8D5B-A6006A8BE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0" creationId="{DA1924B2-7381-4742-A4F0-02C51BAAC1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2" creationId="{369CB1B8-D807-42DB-A83E-8FAA9343DA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3" creationId="{7EE6BE2A-13BE-4B8B-BE30-05C15930C3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4" creationId="{C5FA60F2-A6CD-4278-A892-8CB7F43A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5" creationId="{1CCFCF6E-3B7E-49DD-A50C-6DFF80F8FC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6" creationId="{9693D8CB-F7C2-4B4A-826F-F381EB3DAB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7" creationId="{E67E185D-3DE5-4DAA-AF7A-752685A044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8" creationId="{2B9FC8F2-06C0-4059-AE17-DBD7B20904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9" creationId="{13445E81-0FDC-4D33-B82B-E1C2B3B8A2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1" creationId="{C3AE127C-0B5F-4537-B44D-0CDDCFADEA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2" creationId="{6C6068B6-5550-4F4A-B4A0-29562E562B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3" creationId="{7174FAAD-7B0C-4612-B7B6-DA10E3C7F7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4" creationId="{7A09289F-632B-42DB-9CA0-896D0D785A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5" creationId="{35F16E22-B6F3-4E6B-BC6C-EE36CAEEA7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6" creationId="{644992E6-5FBD-4071-89CE-DDB4809212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7" creationId="{44BEBF38-B154-42E9-8C97-6443DCECF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8" creationId="{98EE114A-2461-4053-96EC-7BBDB7C5D1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9" creationId="{B8899A1F-BA8B-47E9-883A-283B7D75BB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0" creationId="{BA3B6681-CC21-401F-9694-2FE1BF613C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1" creationId="{930715C1-AD4F-4ADB-B319-8558011702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2" creationId="{DAC9F7D1-C05A-4BEB-8AD5-D343BEF26B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3" creationId="{454518D9-1C8C-466A-8901-974204BC79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4" creationId="{9DC93B7A-C848-4C40-8475-C498ED87A6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5" creationId="{816F8948-E19A-4D92-9A12-7D888E05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6" creationId="{842F6123-108D-4A61-BCD5-BCEBF2F98B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7" creationId="{827FBEE2-C53B-43A1-BDAC-8921F036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8" creationId="{D6EE1C7F-9DFD-4452-8D74-3BCDADD8B7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9" creationId="{39C39EED-1A89-4A61-A93B-5FEC60FD6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0" creationId="{21AD00A3-79B0-4134-850D-55F397C8D8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1" creationId="{81E08D8B-63C0-4F2B-B43A-3D268D6A38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3" creationId="{8EBA10FD-9BF0-4A83-AF2F-DB6846DBA3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4" creationId="{807B0014-CF10-4197-8C33-643FEDDB54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5" creationId="{48CB078C-F741-49F5-AEDC-6678D6FD65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6" creationId="{1FC83BA3-4489-4BD9-8BAD-D3F87939E1F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7" creationId="{5CFC8ED9-7904-4F18-AEA7-4367A214E0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8" creationId="{1ADE3129-8E5A-468B-B50E-DDA2D5C5C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9" creationId="{67F3FAC8-D241-4979-81E2-062CF27101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0" creationId="{3B552074-61B4-459B-87F2-5CC8308836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1" creationId="{73B0E0D4-C99C-4B59-AFC2-808DC329D0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2" creationId="{67C3510E-97F1-495A-AD72-0541001B2F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3" creationId="{B04A9432-F7EA-4FA2-A9BD-DC7B0259D1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4" creationId="{C578DF46-4811-42E5-BA3C-D2AD166A7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6" creationId="{0E9AD032-6C56-4AED-A714-C3A31AF578E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7" creationId="{DD83DA90-E024-451E-8EC6-C7BFB4AA09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8" creationId="{4A52FCA7-2C54-457F-A8A4-9336A0A7108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9" creationId="{AF6927D9-BA05-4A41-AFEC-46E5D2CA0A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0" creationId="{C95E6327-C4E3-49E7-BA17-84BF6CAB6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1" creationId="{37B2D887-9225-44FE-A40E-6E6CE5367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2" creationId="{10EBEDD0-0A4B-4660-9466-0BC9E6C2F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3" creationId="{EE6FBCC6-5160-4795-86D2-E584C5450C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4" creationId="{A9F4243B-7A31-419D-B7DE-7DDE95BCEEE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5" creationId="{69010FFD-3940-4E45-89DF-E3FD0C2C3C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6" creationId="{7D156FA3-FC72-48BD-9182-C1E4D3D3AC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7" creationId="{84E88DDB-25EB-4145-A3B1-B36E19E2FB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8" creationId="{1EA46747-4133-4C1B-AA58-50485DAB22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9" creationId="{CC692909-5768-45CC-9D33-1D148414C6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0" creationId="{64E55D58-715B-4660-8E08-B4186FF5FD8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2" creationId="{3D665122-3CE3-48BF-89C8-7FB3372827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4" creationId="{E29BF974-7571-4E30-A86A-2B035A502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5" creationId="{35F37CC1-C604-4F2D-8E60-BD6689E115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6" creationId="{8BD65DB3-D6FC-4E52-A182-F9AAC45927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7" creationId="{E9840B92-362E-4FB7-9E0A-E869ED000A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8" creationId="{112AA7DF-8B4E-4A0C-9FF7-039F75A295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9" creationId="{A83BA908-CDA1-416C-A55D-16B2D1A7FF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0" creationId="{B2579106-EE8D-4F24-9E75-7E5CB200C2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1" creationId="{FB0FE7AD-4379-4533-8A94-89D4E2975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3" creationId="{2E2175CE-B817-4FE6-87C7-ABFD76A848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4" creationId="{0A678C82-26B1-4865-A604-08F57AB601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5" creationId="{0BBAA87D-AF78-4673-8E85-98D730329E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6" creationId="{9C8553CA-70F5-442E-A813-5247DFE4FB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7" creationId="{4E875062-2AEB-47A1-AC52-187FD69C62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8" creationId="{83A7EC87-7026-45D4-B361-9EFE6CD77D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9" creationId="{A33DC4A2-954C-4B01-ABFD-31DA836553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0" creationId="{2E786DA0-4D21-4D4E-AFE2-18AB271FC5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1" creationId="{C29E6795-ED35-454A-A28E-A9536C63A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2" creationId="{B329A1F5-92DF-40FE-BC0B-D838E6B65E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3" creationId="{8A92BCBA-3529-4313-A5E4-7D901408AA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4" creationId="{52E7C4BD-FFBC-423D-A2DB-EB28C229D2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5" creationId="{E0DBF355-6DB6-4A03-A86B-30F49E816E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6" creationId="{C0D5A1CD-36B3-497B-A7DA-8D65EE8D57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7" creationId="{B2A0921F-AD26-4FF8-A522-2EE720DBFB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8" creationId="{74730973-A32C-448C-8C7E-FCD2460E8A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9" creationId="{2709FC03-2E34-4EFF-A57A-1E928FD4DC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0" creationId="{F217C091-1457-4FAF-9D3F-ACF43A9911B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1" creationId="{A3B4D315-0B57-4772-9B03-217B9B42F4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2" creationId="{257AF44F-F6CE-4505-9678-35CAF97257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3" creationId="{BD04EF61-113B-4846-B3E0-85F3435984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4" creationId="{1A6DD916-144A-4D56-8BB9-C8010F8EC4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6" creationId="{D557819A-B502-4E7A-9288-E4A2791251D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7" creationId="{CA2FC523-692D-400F-A2C7-6A316511CA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8" creationId="{32F7A547-5ADD-4543-B453-6A7063F96A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9" creationId="{D34C6295-863B-4F76-A65D-3F4EDA04EE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0" creationId="{BEB6E40B-DC16-432D-AE11-C27ACF269E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1" creationId="{CF0328C2-A7AD-4E23-858E-D8A6BCCB4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2" creationId="{BF562CDD-361A-4979-910C-DB6D7471D6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3" creationId="{F839129F-3EC9-4321-949D-EA6DE59C9D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4" creationId="{63ABCB2B-A3B2-4DB8-BC1E-A14E60C4A3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5" creationId="{7545A60D-DA52-44FA-B87F-FAF24B0B8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6" creationId="{8C8DC788-894D-4E8C-AA7F-1EBEFBEA56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7" creationId="{943C9B0E-0CEA-4BD2-A0A9-6D6B207349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9" creationId="{85EAD791-5F53-42A0-B3E2-A8FB8F480A0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0" creationId="{D1A4E0FE-9604-4AE7-9CDF-492314C86A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1" creationId="{1EB1FA7A-092B-46CF-8314-92D8AEEBF3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2" creationId="{71B5B025-D5FC-41FE-A9EB-7FD826B23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3" creationId="{EF70D472-AA36-4F47-9496-428902DB917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4" creationId="{75A13D90-790C-4CEA-8CBF-71BA1A8432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5" creationId="{E343F428-635D-43AB-914E-F294E239B2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6" creationId="{3CF1C6E5-1353-41AF-B287-A7FC9681B1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7" creationId="{E423289F-B70E-4830-B39D-0D2E3D48A6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8" creationId="{D65A845A-27EF-480E-B1BC-BA924ED802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9" creationId="{83FE10BF-6659-4D5D-9CA1-EB35DA8949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0" creationId="{FB61F233-52AA-44FC-99CB-F54B11DA17F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1" creationId="{69C9BB45-3ED6-4B4A-89EA-8DEEAAF33D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2" creationId="{422BF54E-F179-4E3A-831A-9585FCFEEF0D}"/>
          </ac:spMkLst>
        </pc:spChg>
        <pc:spChg chg="add mod">
          <ac:chgData name="Matteo Francia" userId="fbe833e6-b551-4418-a2a7-4d1023d25bd4" providerId="ADAL" clId="{1B70C4E3-57D5-4D54-897B-A319DBCD6BE6}" dt="2024-09-11T14:16:11.846" v="457" actId="14100"/>
          <ac:spMkLst>
            <pc:docMk/>
            <pc:sldMk cId="1226032317" sldId="259"/>
            <ac:spMk id="883" creationId="{8C0B07EB-299A-46E4-94FB-5BEC53BAD5E6}"/>
          </ac:spMkLst>
        </pc:spChg>
        <pc:spChg chg="add mod">
          <ac:chgData name="Matteo Francia" userId="fbe833e6-b551-4418-a2a7-4d1023d25bd4" providerId="ADAL" clId="{1B70C4E3-57D5-4D54-897B-A319DBCD6BE6}" dt="2024-09-11T14:18:56.034" v="542" actId="1037"/>
          <ac:spMkLst>
            <pc:docMk/>
            <pc:sldMk cId="1226032317" sldId="259"/>
            <ac:spMk id="884" creationId="{3CC0D5CB-4565-4D2D-89F1-F986D9D994F5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5" creationId="{FAFFE634-B19B-4631-A26E-CEB7324F2B1A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6" creationId="{D112EA73-248C-4EF4-A0F4-B12AEF1B615E}"/>
          </ac:spMkLst>
        </pc:spChg>
        <pc:spChg chg="add mod">
          <ac:chgData name="Matteo Francia" userId="fbe833e6-b551-4418-a2a7-4d1023d25bd4" providerId="ADAL" clId="{1B70C4E3-57D5-4D54-897B-A319DBCD6BE6}" dt="2024-09-11T14:32:30.869" v="838" actId="1076"/>
          <ac:spMkLst>
            <pc:docMk/>
            <pc:sldMk cId="1226032317" sldId="259"/>
            <ac:spMk id="887" creationId="{C8661F1B-17C7-431A-B28A-32F05EF7D565}"/>
          </ac:spMkLst>
        </pc:spChg>
        <pc:grpChg chg="del 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" creationId="{34249F89-C32A-43C1-A415-F9337DC13FD3}"/>
          </ac:grpSpMkLst>
        </pc:grpChg>
        <pc:grpChg chg="mod topLvl">
          <ac:chgData name="Matteo Francia" userId="fbe833e6-b551-4418-a2a7-4d1023d25bd4" providerId="ADAL" clId="{1B70C4E3-57D5-4D54-897B-A319DBCD6BE6}" dt="2024-09-11T14:32:14.404" v="836" actId="1076"/>
          <ac:grpSpMkLst>
            <pc:docMk/>
            <pc:sldMk cId="1226032317" sldId="259"/>
            <ac:grpSpMk id="7" creationId="{13DCA8E5-5B9F-49A6-B816-4DE2F07DDAE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" creationId="{B1B11005-BAE1-4B6D-BBD7-259370B051D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" creationId="{7E1B6000-0B58-446B-916C-1D7B33D1887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9" creationId="{FE369B2E-BC87-4061-B1ED-47BCE314269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" creationId="{5D18DFD8-3670-4155-BAB7-E0FD8B4097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" creationId="{FD4440A2-8ECC-408E-954A-15AB2F9B8AC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" creationId="{0E0AF536-07F5-4478-B568-95750F25A2D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" creationId="{B8AFC20B-F730-4377-B4C8-E98188E611A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" creationId="{91679896-9608-4111-A407-BEA260F3135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96" creationId="{6C9E7B46-109B-4DC8-8376-40A3B042ACB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08" creationId="{817140C0-074B-40F7-9B1B-A69AB37D5F1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2" creationId="{5E6B5FEF-1E8F-4DE3-97DB-1A4CE7C4C2D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5" creationId="{C7B316BB-141C-480E-9805-E25DA8AA8CD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7" creationId="{AE0CDB97-64BF-498F-A577-D031A958DA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8" creationId="{3706CB99-8B11-4E03-AC49-546020A332F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61" creationId="{8838D1C5-9F29-478A-8C5E-B337EA88F2B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3" creationId="{E4BCCB7B-DA3B-456B-94FC-A989397AB6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6" creationId="{0653ABFB-9B85-4A90-93F7-9FF4A71EFD8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8" creationId="{74FDC95A-FBAD-4F61-8D77-AA751C787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00" creationId="{2230D37A-6D54-4BC5-A766-780FAAFFCB1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13" creationId="{36698BA1-C89B-47D3-A0D2-E0F2143F74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28" creationId="{C830CA73-10D3-4E5B-A222-83D7C5711FC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1" creationId="{F9C2A50D-E8B1-4148-8449-9ECE651A494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3" creationId="{A60C1064-D1F0-40B8-8207-76775B9FE11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55" creationId="{58971B3F-F830-4C8E-BD7C-6D5E872623F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67" creationId="{01EC1729-12B4-44F9-8A7E-2A3A2EB3AC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79" creationId="{AA5DD410-DE07-4F71-B911-BBAFD19E9D9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2" creationId="{51C5503A-5524-4C6E-BECF-0C7BC237FDD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4" creationId="{64CC6ECC-0CFC-439D-BF87-E323F902666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06" creationId="{0DE1414F-CF7E-48E3-B5C1-3DF9B7F527A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19" creationId="{C2CC24AE-6DB9-4094-BBB7-8DB5B692EBE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4" creationId="{368E13BB-713F-49D3-9198-7E60E94C6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7" creationId="{E37FE8DE-43DF-4C74-B2D5-F916ACD59C9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9" creationId="{2B55D56D-BF8A-4E3E-9DE8-74B37B1DD5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61" creationId="{A6B71EDE-A33E-44FD-BA03-259F748ECB2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74" creationId="{D6A2AA8E-E70A-43D8-B0FA-A0DA6DE9B2C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89" creationId="{22BB954F-3001-420E-99AA-A7FF6A727AC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2" creationId="{A3CF978A-CF57-4606-9B61-C92C11B64C0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4" creationId="{26F0F573-131F-484F-8F41-500A643D854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15" creationId="{3A2C8FEE-0F6E-4CE3-9306-3A3EE0C1995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27" creationId="{B34BB359-8E90-4189-B6D5-2357D0052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0" creationId="{882A4C3C-0C32-4D6B-A67B-59108E1460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3" creationId="{879B291D-0023-493C-89F2-1EF4DCD26E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5" creationId="{AFE5ACD8-4F75-4202-ACAD-146919303B8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54" creationId="{3C7CE359-FBF5-480B-8F07-78E19F9868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76" creationId="{6856285A-FF13-46DA-A96C-FA386757F64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89" creationId="{A9F519BB-D433-4E87-9689-8F2B36779AC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3" creationId="{798F3BB6-B3F1-42B5-9576-03C57944E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6" creationId="{3A7FE052-2CCC-47F7-9AFF-B6D3E3AC3A1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8" creationId="{7D6DADE4-EA4D-41F0-BDD6-39BA2E6B1C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17" creationId="{BE475AA9-2DD8-4DEE-8523-1E486A72B41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39" creationId="{3B17BD60-53B3-4644-BCCE-92F5893A376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52" creationId="{BA38005D-C28F-4FA3-BB1A-DAD91C6F1F8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6" creationId="{BF0A8A5C-EBC5-4F5A-AB65-92A99CF91DE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9" creationId="{68F3F503-90D8-4DD2-9CA2-B97F9C40602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1" creationId="{819C335F-F0E3-41AD-8C71-D086E85E986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80" creationId="{EC01BFC1-DDDA-4BEB-BE58-7A1A93972B2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02" creationId="{D9FDE6EE-58E7-45F1-899D-781D21592AC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15" creationId="{5F65F921-0CF3-4ED0-9F8F-E5CE09A73D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28" creationId="{85600757-979A-48E2-869F-F847A628EB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1" creationId="{D939344F-17EC-4A63-A1ED-117BD98D106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3" creationId="{91147AC8-3ABF-4FC4-BBBC-9DAD2A8510A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42" creationId="{C47E4083-2A6D-4D87-9F87-DC99CB534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64" creationId="{51801257-A6CA-4A3F-A87A-6B2154D808D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77" creationId="{8B3D23EF-38AB-49B6-AFDF-C1BBFE8F6D2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2" creationId="{802CFACD-C38C-4D2C-85B5-AB177BF3E4B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5" creationId="{96FCFFD7-7BD7-4D62-9E14-204695EE463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7" creationId="{DFF5CF00-41DC-40E8-B45C-E5FED3A844C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06" creationId="{2E0CADE2-5166-428A-B861-7FD00C0DC12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9" creationId="{BF77BB2D-DACF-4F4A-B04F-AE8CAACCDE7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2" creationId="{536C1843-3BE5-4BDB-A58C-66DF28D231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6" creationId="{B190ED95-CF32-49EE-9508-27108B3314A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9" creationId="{CED958C5-713A-4653-9176-3062C99501B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61" creationId="{3100A9B7-94E5-44BE-BE33-2C31F8D50E5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70" creationId="{04DF963D-0468-42AF-AB58-8ED81D07BDA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92" creationId="{21762682-3339-465D-B8E1-575DB525B07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05" creationId="{E71C5FAC-DD40-4D13-87E0-4F3527C0E23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1" creationId="{B29B9EC3-5E5F-4B3B-A82A-6E62AEB72C2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3" creationId="{687D4A73-FFC9-4638-8282-50571471D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32" creationId="{C9CEAB31-7D19-4742-93AD-FA5E4BF5C9E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55" creationId="{C0A0B7FE-B437-4577-818E-7AA6CA48BD0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68" creationId="{111ADD27-3A68-405D-8F1F-B9A9744AC6AA}"/>
          </ac:grpSpMkLst>
        </pc:grpChg>
        <pc:picChg chg="add del mod">
          <ac:chgData name="Matteo Francia" userId="fbe833e6-b551-4418-a2a7-4d1023d25bd4" providerId="ADAL" clId="{1B70C4E3-57D5-4D54-897B-A319DBCD6BE6}" dt="2024-09-11T14:14:29.441" v="433" actId="27803"/>
          <ac:picMkLst>
            <pc:docMk/>
            <pc:sldMk cId="1226032317" sldId="259"/>
            <ac:picMk id="3" creationId="{80B4F1E6-1CCE-4872-8840-4F8878F11AC9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5" creationId="{BDFA72B4-AF95-4CC6-80D4-B87087A2776A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16" creationId="{68A5C6D7-908D-4EA8-9320-7121E7FCAF1C}"/>
          </ac:picMkLst>
        </pc:picChg>
        <pc:picChg chg="del">
          <ac:chgData name="Matteo Francia" userId="fbe833e6-b551-4418-a2a7-4d1023d25bd4" providerId="ADAL" clId="{1B70C4E3-57D5-4D54-897B-A319DBCD6BE6}" dt="2024-09-11T14:13:53.725" v="430" actId="478"/>
          <ac:picMkLst>
            <pc:docMk/>
            <pc:sldMk cId="1226032317" sldId="259"/>
            <ac:picMk id="20" creationId="{3F3FE4A5-483B-429D-BCC2-078BF366C80E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3:20.438" v="839" actId="166"/>
        <pc:sldMkLst>
          <pc:docMk/>
          <pc:sldMk cId="2795004017" sldId="260"/>
        </pc:sldMkLst>
        <pc:spChg chg="add mod">
          <ac:chgData name="Matteo Francia" userId="fbe833e6-b551-4418-a2a7-4d1023d25bd4" providerId="ADAL" clId="{1B70C4E3-57D5-4D54-897B-A319DBCD6BE6}" dt="2024-09-11T14:30:45.844" v="823" actId="14100"/>
          <ac:spMkLst>
            <pc:docMk/>
            <pc:sldMk cId="2795004017" sldId="260"/>
            <ac:spMk id="2" creationId="{4219050D-AF0F-4C12-9EB4-7562C4CC42DF}"/>
          </ac:spMkLst>
        </pc:spChg>
        <pc:spChg chg="mod">
          <ac:chgData name="Matteo Francia" userId="fbe833e6-b551-4418-a2a7-4d1023d25bd4" providerId="ADAL" clId="{1B70C4E3-57D5-4D54-897B-A319DBCD6BE6}" dt="2024-09-11T14:25:34.514" v="750" actId="1076"/>
          <ac:spMkLst>
            <pc:docMk/>
            <pc:sldMk cId="2795004017" sldId="260"/>
            <ac:spMk id="12" creationId="{79684796-FF66-4A85-89BF-81D7BC98A346}"/>
          </ac:spMkLst>
        </pc:spChg>
        <pc:spChg chg="mod">
          <ac:chgData name="Matteo Francia" userId="fbe833e6-b551-4418-a2a7-4d1023d25bd4" providerId="ADAL" clId="{1B70C4E3-57D5-4D54-897B-A319DBCD6BE6}" dt="2024-09-11T14:24:47.275" v="740" actId="1076"/>
          <ac:spMkLst>
            <pc:docMk/>
            <pc:sldMk cId="2795004017" sldId="260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9:05.370" v="772" actId="478"/>
          <ac:spMkLst>
            <pc:docMk/>
            <pc:sldMk cId="2795004017" sldId="260"/>
            <ac:spMk id="19" creationId="{24235C51-22B2-4C48-8DA8-E3D34F317E4E}"/>
          </ac:spMkLst>
        </pc:spChg>
        <pc:spChg chg="add mod">
          <ac:chgData name="Matteo Francia" userId="fbe833e6-b551-4418-a2a7-4d1023d25bd4" providerId="ADAL" clId="{1B70C4E3-57D5-4D54-897B-A319DBCD6BE6}" dt="2024-09-11T14:29:39.264" v="786" actId="1037"/>
          <ac:spMkLst>
            <pc:docMk/>
            <pc:sldMk cId="2795004017" sldId="260"/>
            <ac:spMk id="22" creationId="{CAEA46A0-CBB0-41D2-8AE4-EC2E9DB37EB8}"/>
          </ac:spMkLst>
        </pc:spChg>
        <pc:spChg chg="mod">
          <ac:chgData name="Matteo Francia" userId="fbe833e6-b551-4418-a2a7-4d1023d25bd4" providerId="ADAL" clId="{1B70C4E3-57D5-4D54-897B-A319DBCD6BE6}" dt="2024-09-11T14:25:03.026" v="741"/>
          <ac:spMkLst>
            <pc:docMk/>
            <pc:sldMk cId="2795004017" sldId="260"/>
            <ac:spMk id="25" creationId="{E11C12E0-4F2E-45F9-BDEA-C078A4B7CEA3}"/>
          </ac:spMkLst>
        </pc:spChg>
        <pc:spChg chg="mod">
          <ac:chgData name="Matteo Francia" userId="fbe833e6-b551-4418-a2a7-4d1023d25bd4" providerId="ADAL" clId="{1B70C4E3-57D5-4D54-897B-A319DBCD6BE6}" dt="2024-09-11T14:25:14.131" v="742"/>
          <ac:spMkLst>
            <pc:docMk/>
            <pc:sldMk cId="2795004017" sldId="260"/>
            <ac:spMk id="26" creationId="{4E01521D-7717-4215-8C3E-94A8C0751FD3}"/>
          </ac:spMkLst>
        </pc:spChg>
        <pc:spChg chg="ord">
          <ac:chgData name="Matteo Francia" userId="fbe833e6-b551-4418-a2a7-4d1023d25bd4" providerId="ADAL" clId="{1B70C4E3-57D5-4D54-897B-A319DBCD6BE6}" dt="2024-09-11T14:33:20.438" v="839" actId="166"/>
          <ac:spMkLst>
            <pc:docMk/>
            <pc:sldMk cId="2795004017" sldId="260"/>
            <ac:spMk id="27" creationId="{CC32F2C1-7163-4F51-90BE-BB2D11D9EF76}"/>
          </ac:spMkLst>
        </pc:spChg>
        <pc:spChg chg="mod">
          <ac:chgData name="Matteo Francia" userId="fbe833e6-b551-4418-a2a7-4d1023d25bd4" providerId="ADAL" clId="{1B70C4E3-57D5-4D54-897B-A319DBCD6BE6}" dt="2024-09-11T14:30:36.211" v="822" actId="207"/>
          <ac:spMkLst>
            <pc:docMk/>
            <pc:sldMk cId="2795004017" sldId="260"/>
            <ac:spMk id="28" creationId="{D2CCA89C-B1FF-46B3-8740-36281F3FBC6F}"/>
          </ac:spMkLst>
        </pc:spChg>
        <pc:spChg chg="add mod ord">
          <ac:chgData name="Matteo Francia" userId="fbe833e6-b551-4418-a2a7-4d1023d25bd4" providerId="ADAL" clId="{1B70C4E3-57D5-4D54-897B-A319DBCD6BE6}" dt="2024-09-11T14:29:33.542" v="778" actId="166"/>
          <ac:spMkLst>
            <pc:docMk/>
            <pc:sldMk cId="2795004017" sldId="260"/>
            <ac:spMk id="29" creationId="{47A70931-5B3D-4B55-9DB6-5DAB22DDB1B6}"/>
          </ac:spMkLst>
        </pc:spChg>
        <pc:spChg chg="add mod">
          <ac:chgData name="Matteo Francia" userId="fbe833e6-b551-4418-a2a7-4d1023d25bd4" providerId="ADAL" clId="{1B70C4E3-57D5-4D54-897B-A319DBCD6BE6}" dt="2024-09-11T14:30:49.167" v="824" actId="14100"/>
          <ac:spMkLst>
            <pc:docMk/>
            <pc:sldMk cId="2795004017" sldId="260"/>
            <ac:spMk id="30" creationId="{3C440822-C732-4000-B695-DF3ECAA9C751}"/>
          </ac:spMkLst>
        </pc:spChg>
        <pc:picChg chg="add mod">
          <ac:chgData name="Matteo Francia" userId="fbe833e6-b551-4418-a2a7-4d1023d25bd4" providerId="ADAL" clId="{1B70C4E3-57D5-4D54-897B-A319DBCD6BE6}" dt="2024-09-11T14:29:28.601" v="777" actId="14100"/>
          <ac:picMkLst>
            <pc:docMk/>
            <pc:sldMk cId="2795004017" sldId="260"/>
            <ac:picMk id="4" creationId="{4DBB2ABD-ED86-4B7A-8DAD-FFA306C43514}"/>
          </ac:picMkLst>
        </pc:picChg>
        <pc:picChg chg="mod">
          <ac:chgData name="Matteo Francia" userId="fbe833e6-b551-4418-a2a7-4d1023d25bd4" providerId="ADAL" clId="{1B70C4E3-57D5-4D54-897B-A319DBCD6BE6}" dt="2024-09-11T14:24:29.376" v="736" actId="1076"/>
          <ac:picMkLst>
            <pc:docMk/>
            <pc:sldMk cId="2795004017" sldId="260"/>
            <ac:picMk id="5" creationId="{BDFA72B4-AF95-4CC6-80D4-B87087A2776A}"/>
          </ac:picMkLst>
        </pc:picChg>
        <pc:picChg chg="mod">
          <ac:chgData name="Matteo Francia" userId="fbe833e6-b551-4418-a2a7-4d1023d25bd4" providerId="ADAL" clId="{1B70C4E3-57D5-4D54-897B-A319DBCD6BE6}" dt="2024-09-11T14:24:47.275" v="740" actId="1076"/>
          <ac:picMkLst>
            <pc:docMk/>
            <pc:sldMk cId="2795004017" sldId="260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4:29:02.978" v="771" actId="478"/>
          <ac:picMkLst>
            <pc:docMk/>
            <pc:sldMk cId="2795004017" sldId="260"/>
            <ac:picMk id="17" creationId="{B8AB19FD-5C4C-4630-AAF0-E8B1B918CFB5}"/>
          </ac:picMkLst>
        </pc:picChg>
      </pc:sldChg>
      <pc:sldMasterChg chg="addSldLayout">
        <pc:chgData name="Matteo Francia" userId="fbe833e6-b551-4418-a2a7-4d1023d25bd4" providerId="ADAL" clId="{1B70C4E3-57D5-4D54-897B-A319DBCD6BE6}" dt="2024-09-11T12:37:50.133" v="0" actId="680"/>
        <pc:sldMasterMkLst>
          <pc:docMk/>
          <pc:sldMasterMk cId="3877290837" sldId="2147483648"/>
        </pc:sldMasterMkLst>
        <pc:sldLayoutChg chg="add">
          <pc:chgData name="Matteo Francia" userId="fbe833e6-b551-4418-a2a7-4d1023d25bd4" providerId="ADAL" clId="{1B70C4E3-57D5-4D54-897B-A319DBCD6BE6}" dt="2024-09-11T12:37:50.133" v="0" actId="680"/>
          <pc:sldLayoutMkLst>
            <pc:docMk/>
            <pc:sldMasterMk cId="3877290837" sldId="2147483648"/>
            <pc:sldLayoutMk cId="252309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BBFA3-7C5B-4984-ABB6-B159C90C4E81}" type="datetimeFigureOut">
              <a:rPr lang="en-US" smtClean="0"/>
              <a:t>2024-10-04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9DA9-3C03-412C-B885-039F59274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9DA9-3C03-412C-B885-039F59274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0578-7A61-47A3-8D97-B7819C5B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CBE-F52C-43C1-B8CA-8CE0961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0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149629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142595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223531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12E6-5AAA-44A1-95AA-7AF057E3518C}"/>
              </a:ext>
            </a:extLst>
          </p:cNvPr>
          <p:cNvSpPr txBox="1"/>
          <p:nvPr/>
        </p:nvSpPr>
        <p:spPr>
          <a:xfrm>
            <a:off x="2652613" y="1187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2255068" y="22662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183519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D9868-659E-4B5F-B26F-3486A5F5D810}"/>
              </a:ext>
            </a:extLst>
          </p:cNvPr>
          <p:cNvSpPr txBox="1"/>
          <p:nvPr/>
        </p:nvSpPr>
        <p:spPr>
          <a:xfrm>
            <a:off x="5586247" y="1783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DF43-89B8-4983-8D06-76727650BBAB}"/>
              </a:ext>
            </a:extLst>
          </p:cNvPr>
          <p:cNvSpPr/>
          <p:nvPr/>
        </p:nvSpPr>
        <p:spPr>
          <a:xfrm>
            <a:off x="3785490" y="382195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6F7C9-9C93-4819-B70F-BBB3B7F56645}"/>
              </a:ext>
            </a:extLst>
          </p:cNvPr>
          <p:cNvSpPr/>
          <p:nvPr/>
        </p:nvSpPr>
        <p:spPr>
          <a:xfrm rot="2700000">
            <a:off x="3267077" y="375161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E200E-7DF9-4B17-BC66-E285C5D12C8E}"/>
              </a:ext>
            </a:extLst>
          </p:cNvPr>
          <p:cNvSpPr/>
          <p:nvPr/>
        </p:nvSpPr>
        <p:spPr>
          <a:xfrm rot="18900000">
            <a:off x="3267077" y="456097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4CE66-06D1-4107-A087-984F0FB2F033}"/>
              </a:ext>
            </a:extLst>
          </p:cNvPr>
          <p:cNvSpPr txBox="1"/>
          <p:nvPr/>
        </p:nvSpPr>
        <p:spPr>
          <a:xfrm>
            <a:off x="2652613" y="34510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F1E8-7304-4912-B43D-15A3CE19AA2F}"/>
              </a:ext>
            </a:extLst>
          </p:cNvPr>
          <p:cNvSpPr txBox="1"/>
          <p:nvPr/>
        </p:nvSpPr>
        <p:spPr>
          <a:xfrm>
            <a:off x="5586247" y="41072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1AF07-A2F3-464B-B472-CEE20CA29366}"/>
              </a:ext>
            </a:extLst>
          </p:cNvPr>
          <p:cNvSpPr/>
          <p:nvPr/>
        </p:nvSpPr>
        <p:spPr>
          <a:xfrm>
            <a:off x="5148428" y="416085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D970D-3A28-4C21-A9AC-1682A46056DA}"/>
              </a:ext>
            </a:extLst>
          </p:cNvPr>
          <p:cNvSpPr txBox="1"/>
          <p:nvPr/>
        </p:nvSpPr>
        <p:spPr>
          <a:xfrm>
            <a:off x="2462439" y="4629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3919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6B7385-69C6-4696-AB74-A207CB55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055" y="4261278"/>
            <a:ext cx="2294389" cy="22943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F98CDA-A452-4748-B730-CE68370B0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5500" y="3076264"/>
            <a:ext cx="901116" cy="901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2BB2CA-9687-4013-AF99-4A0BB9065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31920" y="3438524"/>
            <a:ext cx="901116" cy="901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A8B9D3B-DE22-4645-823B-D356FEA4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598341" y="3438524"/>
            <a:ext cx="901116" cy="9011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FC59F1C-AA5B-4A15-A819-5A79D48AA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23327" y="3076264"/>
            <a:ext cx="901116" cy="901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AD303-0B1F-4ECE-8398-337F09B129E3}"/>
              </a:ext>
            </a:extLst>
          </p:cNvPr>
          <p:cNvSpPr txBox="1"/>
          <p:nvPr/>
        </p:nvSpPr>
        <p:spPr>
          <a:xfrm rot="18900000">
            <a:off x="8070811" y="489222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80E6D-758C-4741-AF14-4EFE03F8ABD2}"/>
              </a:ext>
            </a:extLst>
          </p:cNvPr>
          <p:cNvSpPr txBox="1"/>
          <p:nvPr/>
        </p:nvSpPr>
        <p:spPr>
          <a:xfrm rot="2700000">
            <a:off x="6370611" y="493150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Cleaning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153137E-5141-4076-852D-F2565074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1306342"/>
            <a:ext cx="901116" cy="90111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F71E7B2-ACBA-45BD-A314-2F75E40CA1C6}"/>
              </a:ext>
            </a:extLst>
          </p:cNvPr>
          <p:cNvSpPr/>
          <p:nvPr/>
        </p:nvSpPr>
        <p:spPr>
          <a:xfrm>
            <a:off x="7810110" y="2232457"/>
            <a:ext cx="563418" cy="643323"/>
          </a:xfrm>
          <a:prstGeom prst="downArrow">
            <a:avLst/>
          </a:prstGeom>
          <a:noFill/>
          <a:ln w="38100" cap="flat">
            <a:solidFill>
              <a:schemeClr val="bg2">
                <a:lumMod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3301576-45A0-471D-8766-53ED0B1D6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3076264"/>
            <a:ext cx="901116" cy="9011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C5C0A8-B8F2-4D78-8E0F-79FB9CC1E05B}"/>
              </a:ext>
            </a:extLst>
          </p:cNvPr>
          <p:cNvSpPr txBox="1"/>
          <p:nvPr/>
        </p:nvSpPr>
        <p:spPr>
          <a:xfrm>
            <a:off x="7589118" y="10828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0D470-4740-447C-A982-E3CB75677BC7}"/>
              </a:ext>
            </a:extLst>
          </p:cNvPr>
          <p:cNvSpPr txBox="1"/>
          <p:nvPr/>
        </p:nvSpPr>
        <p:spPr>
          <a:xfrm>
            <a:off x="7396757" y="28258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Partisanism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FD3F1-D9A5-493C-AB6E-F11EE025C259}"/>
              </a:ext>
            </a:extLst>
          </p:cNvPr>
          <p:cNvSpPr txBox="1"/>
          <p:nvPr/>
        </p:nvSpPr>
        <p:spPr>
          <a:xfrm rot="13270">
            <a:off x="5550764" y="28281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Education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7C663-118C-43B9-89F1-0F4D297FA60E}"/>
              </a:ext>
            </a:extLst>
          </p:cNvPr>
          <p:cNvSpPr txBox="1"/>
          <p:nvPr/>
        </p:nvSpPr>
        <p:spPr>
          <a:xfrm rot="47094">
            <a:off x="9405699" y="28377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15C48-9D7C-431B-B12D-E3474CA96336}"/>
              </a:ext>
            </a:extLst>
          </p:cNvPr>
          <p:cNvSpPr txBox="1"/>
          <p:nvPr/>
        </p:nvSpPr>
        <p:spPr>
          <a:xfrm>
            <a:off x="6699013" y="322495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Poverty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F2A13-87D2-4130-BC8A-291F95D33900}"/>
              </a:ext>
            </a:extLst>
          </p:cNvPr>
          <p:cNvSpPr txBox="1"/>
          <p:nvPr/>
        </p:nvSpPr>
        <p:spPr>
          <a:xfrm>
            <a:off x="8411545" y="322495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3828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-237554" y="4516453"/>
            <a:ext cx="3484981" cy="646331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x +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7111A33-E858-40C9-9B96-35CB71E5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48" y="1478587"/>
            <a:ext cx="4572000" cy="4572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66B0A8F-7A66-40CB-8953-763E2810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EF7D71-1DAA-40DA-AD98-837D95E8280C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AEBA7-DCA4-4E2A-8FCF-A97181F18054}"/>
              </a:ext>
            </a:extLst>
          </p:cNvPr>
          <p:cNvSpPr txBox="1"/>
          <p:nvPr/>
        </p:nvSpPr>
        <p:spPr>
          <a:xfrm>
            <a:off x="-335990" y="2267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37E10-61EF-48B7-8CF1-8DE01EF1E268}"/>
              </a:ext>
            </a:extLst>
          </p:cNvPr>
          <p:cNvSpPr txBox="1"/>
          <p:nvPr/>
        </p:nvSpPr>
        <p:spPr>
          <a:xfrm>
            <a:off x="-335990" y="41887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 (python)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47FA-58A8-44C1-8D0E-1F860711367A}"/>
              </a:ext>
            </a:extLst>
          </p:cNvPr>
          <p:cNvSpPr txBox="1"/>
          <p:nvPr/>
        </p:nvSpPr>
        <p:spPr>
          <a:xfrm>
            <a:off x="6254995" y="1225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885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0945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47732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(x=2, y=0),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CA89C-B1FF-46B3-8740-36281F3FBC6F}"/>
              </a:ext>
            </a:extLst>
          </p:cNvPr>
          <p:cNvSpPr txBox="1"/>
          <p:nvPr/>
        </p:nvSpPr>
        <p:spPr>
          <a:xfrm>
            <a:off x="7541547" y="151627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Predictions (in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wrong ones)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A46A0-CBB0-41D2-8AE4-EC2E9DB37EB8}"/>
              </a:ext>
            </a:extLst>
          </p:cNvPr>
          <p:cNvSpPr txBox="1"/>
          <p:nvPr/>
        </p:nvSpPr>
        <p:spPr>
          <a:xfrm>
            <a:off x="3514681" y="-9013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(test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9050D-AF0F-4C12-9EB4-7562C4CC42DF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B2ABD-ED86-4B7A-8DAD-FFA306C43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2315" y="-609036"/>
            <a:ext cx="3383280" cy="338328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70931-5B3D-4B55-9DB6-5DAB22DDB1B6}"/>
              </a:ext>
            </a:extLst>
          </p:cNvPr>
          <p:cNvSpPr/>
          <p:nvPr/>
        </p:nvSpPr>
        <p:spPr>
          <a:xfrm rot="2700000">
            <a:off x="5149105" y="2755664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40822-C732-4000-B695-DF3ECAA9C751}"/>
              </a:ext>
            </a:extLst>
          </p:cNvPr>
          <p:cNvSpPr/>
          <p:nvPr/>
        </p:nvSpPr>
        <p:spPr>
          <a:xfrm>
            <a:off x="3209113" y="3147802"/>
            <a:ext cx="2505042" cy="1276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950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36F9E-9373-458A-BCD0-86F3E0E82EA4}"/>
              </a:ext>
            </a:extLst>
          </p:cNvPr>
          <p:cNvSpPr/>
          <p:nvPr/>
        </p:nvSpPr>
        <p:spPr>
          <a:xfrm>
            <a:off x="3785490" y="3092087"/>
            <a:ext cx="1291670" cy="11482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1E27B-F8EA-4554-89EF-CA19153F4654}"/>
              </a:ext>
            </a:extLst>
          </p:cNvPr>
          <p:cNvSpPr/>
          <p:nvPr/>
        </p:nvSpPr>
        <p:spPr>
          <a:xfrm>
            <a:off x="3856758" y="3166467"/>
            <a:ext cx="1144934" cy="73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 algorithm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DA4C843-9C0C-4F42-B623-C90D4158C6DF}"/>
              </a:ext>
            </a:extLst>
          </p:cNvPr>
          <p:cNvSpPr/>
          <p:nvPr/>
        </p:nvSpPr>
        <p:spPr>
          <a:xfrm>
            <a:off x="3317316" y="2148404"/>
            <a:ext cx="752270" cy="751633"/>
          </a:xfrm>
          <a:prstGeom prst="wedgeRectCallout">
            <a:avLst>
              <a:gd name="adj1" fmla="val 47658"/>
              <a:gd name="adj2" fmla="val 106393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EA4638-67CA-46A9-8388-194D19B2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257" y="1673603"/>
            <a:ext cx="822120" cy="8221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ECBA65-538D-459B-AC49-B007B05B8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4851" y="2419093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EA635-8207-46D9-BE8E-C3EB612639BB}"/>
              </a:ext>
            </a:extLst>
          </p:cNvPr>
          <p:cNvSpPr txBox="1"/>
          <p:nvPr/>
        </p:nvSpPr>
        <p:spPr>
          <a:xfrm>
            <a:off x="3331813" y="2147792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60CE9A2-13D5-4DA8-9407-2F50395EA176}"/>
              </a:ext>
            </a:extLst>
          </p:cNvPr>
          <p:cNvSpPr/>
          <p:nvPr/>
        </p:nvSpPr>
        <p:spPr>
          <a:xfrm>
            <a:off x="4217121" y="941098"/>
            <a:ext cx="4314315" cy="1625060"/>
          </a:xfrm>
          <a:prstGeom prst="wedgeRectCallout">
            <a:avLst>
              <a:gd name="adj1" fmla="val -36486"/>
              <a:gd name="adj2" fmla="val 97538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numpy</a:t>
            </a:r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as 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sklearn.tree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DecisionTreeRegressor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X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[[0, 0], [0, 1], [1, 1], ...] Training data 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y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[0, 1, 1, ...] Labels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reg = 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=4)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fit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score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predict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(...)</a:t>
            </a:r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6510B66-833B-4B7F-A28C-34B73CAEF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6644" y="2033550"/>
            <a:ext cx="544792" cy="544792"/>
          </a:xfrm>
          <a:prstGeom prst="rect">
            <a:avLst/>
          </a:prstGeom>
        </p:spPr>
      </p:pic>
      <p:grpSp>
        <p:nvGrpSpPr>
          <p:cNvPr id="32" name="Graphic 2">
            <a:extLst>
              <a:ext uri="{FF2B5EF4-FFF2-40B4-BE49-F238E27FC236}">
                <a16:creationId xmlns:a16="http://schemas.microsoft.com/office/drawing/2014/main" id="{C39354DE-F59D-4951-A95C-89CFD35FCA5D}"/>
              </a:ext>
            </a:extLst>
          </p:cNvPr>
          <p:cNvGrpSpPr/>
          <p:nvPr/>
        </p:nvGrpSpPr>
        <p:grpSpPr>
          <a:xfrm>
            <a:off x="5407509" y="2704572"/>
            <a:ext cx="3077361" cy="2660487"/>
            <a:chOff x="2887598" y="803270"/>
            <a:chExt cx="6416802" cy="5221823"/>
          </a:xfrm>
        </p:grpSpPr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1BCF2B86-3127-47AB-B2A5-0C04C7CE9F71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ABFA9D1C-4F14-4A62-933E-B13A43239164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0854836-2FAC-40D3-A925-63CB473F9F2F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5533F911-8F7A-4DF0-8CD0-E8D38C2E7AE9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15B5D351-3998-40EE-B56A-A9D4BF945521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0" name="Graphic 2">
                <a:extLst>
                  <a:ext uri="{FF2B5EF4-FFF2-40B4-BE49-F238E27FC236}">
                    <a16:creationId xmlns:a16="http://schemas.microsoft.com/office/drawing/2014/main" id="{64EEE500-46C3-4A09-BB67-2966A7F0CE1B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25040AC7-360F-47BC-B392-F2B1BA33CF55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9651AF5E-8C12-490F-B5F1-63AB16503EB9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597720E5-B076-4157-B1DF-B3BCAF5F94ED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7F3BD859-54C7-463C-849D-8D7D0AA07DE1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D9F7058B-FB29-4693-9902-64CA1EE41BE0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59ECAC1B-9582-48AE-8DF2-15450825899B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39160485-CC7E-43BF-A768-6EC7B1A477F2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612005CF-53E0-4A1F-9809-426F1F1B0F71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7B15EA49-AB2A-4836-B656-E7C7541825DE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DB06E425-A8E8-4EC5-9361-7ADAD069F6F1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D7C02877-4109-4C56-9D7A-914BEF459DC8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6B2A8627-D813-492D-A97C-4751737A26D9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337D61D1-ED57-44E6-A625-65181AF95B2D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102C0233-65A3-4AF0-9655-40A4B8D5BB28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B02E4CAE-CCA1-42D7-939C-D973A93FB1E4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9BFF0C8-F4F8-4B05-859F-4E0B2937942C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185D8F6A-D9DE-45F5-B662-CCD3D277F6A1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815107B7-31A6-4064-9DA4-F6CB29732504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AB2ADD46-6E18-436D-9068-8BF672168E95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0C387065-8C22-4376-9300-31F6B5DBF5D0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" name="Graphic 2">
                <a:extLst>
                  <a:ext uri="{FF2B5EF4-FFF2-40B4-BE49-F238E27FC236}">
                    <a16:creationId xmlns:a16="http://schemas.microsoft.com/office/drawing/2014/main" id="{2DCDB5E4-F1B1-433E-972E-E7E272F442B5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B6523FB0-D363-4A05-84F1-FE47504A059F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FB6C454B-B1A8-4A41-8FA7-1AF3DD7BA95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F44EA1AF-0C8D-435E-A7EF-20BAE7C784FE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A833D0C2-5CE5-4046-B661-C867FF88443A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84B73490-C65A-47F7-9620-B99990B49F92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3F6157D0-FE93-4A5B-9668-F4F63A36A56E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70905294-8CC4-4491-BFBE-940AEED92E72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C872FC2D-8B3C-42F7-9C05-41A0264CDF29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B5D989A6-B79D-4D44-99CD-B3569A9A505D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F2041889-6DBF-49A3-AA1E-723C0BC50E79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4F7D92C5-F504-4D03-991A-40ADA1C4A718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64E736C0-8273-4596-B6F5-7DF612B10C19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2" name="Graphic 2">
                <a:extLst>
                  <a:ext uri="{FF2B5EF4-FFF2-40B4-BE49-F238E27FC236}">
                    <a16:creationId xmlns:a16="http://schemas.microsoft.com/office/drawing/2014/main" id="{41F0385B-737D-4822-9467-70F4D1219B59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F0AA52CB-8E44-46C8-87B9-73A63873B93E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EC68913-4767-4A44-856E-1A44BD19695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47522F69-8FF5-4FD6-B66B-D6ED483D19BB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E40AEF9C-4966-43D8-8B53-A57DC376FE14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1A1C0CE1-248E-484F-B50B-01FDC2B6A36F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694CD42E-2F06-40A4-8F13-04F05EBE7F26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C208A765-A55B-40CC-A5C8-D183D71ABB2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9828CCCB-66C9-45FC-B91A-515752A2CB00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B57B356B-D53D-46B6-BBF0-B8F0EC366FCD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5B4A3ADA-B0C6-4D72-8579-8267F705951B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24EE2C6E-995B-4DD5-870B-458057D1884B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Graphic 2">
              <a:extLst>
                <a:ext uri="{FF2B5EF4-FFF2-40B4-BE49-F238E27FC236}">
                  <a16:creationId xmlns:a16="http://schemas.microsoft.com/office/drawing/2014/main" id="{511954F9-F050-459B-BE50-6D9DFFA9E3A1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306C7CBE-0954-4165-A92F-F02FE340546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19D0C0EE-6564-41FF-AE68-77EA54D3265F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096126D5-9AD2-4E89-8750-8E4D882CE4A7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58181C07-9FAC-4261-8E0A-F6C0546B2F7D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9" name="Graphic 2">
                <a:extLst>
                  <a:ext uri="{FF2B5EF4-FFF2-40B4-BE49-F238E27FC236}">
                    <a16:creationId xmlns:a16="http://schemas.microsoft.com/office/drawing/2014/main" id="{32D19B63-FC84-42EA-B827-5D077E2EDF06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39F2051-AB19-4FBA-A5E7-68ACCCA04731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003793B0-6950-4198-94D7-6852088BA68C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8C186132-FC99-4605-9516-DA1A25400708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F39ED8A-F7A3-4079-AB98-DED832A03DC7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AEDF7F0-2382-4875-B0A1-22F0D7A2662F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55C4478-2576-4ECC-A201-1C1D2A192D4C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4238FCB1-3A9D-4904-A76F-2A00C1F01E5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AF14A701-8233-4E28-8175-AFB4F2DA5B1C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5861D67D-0900-44C4-98DE-A2D117E24868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3D8E0014-28EF-40D2-86D7-F19D8F4CCC51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A4EC3DA5-6DCE-48E7-AAD4-6BFA034F1B67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774B8296-FA11-4974-AC33-622C5141261E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590D53C-BFD6-48F6-B35A-DDF2A74604BF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2EB5AF18-E117-484E-8643-338B774B04BC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AD0A705-49BC-4972-B2B1-9F8FB2A1A27E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65416C9-F03A-4C3F-BDE8-F6D5F99AF6AE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664265AF-3C96-4B5C-A103-238637F0766C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24E96E57-DFF2-4A48-A596-B91A9342C86B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EBE9F57-305E-4FDE-A55E-4181F5A831D3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D99BAB2D-8B1C-49DA-BDF9-D35311C87076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B5CB4D6-ABEE-45EA-8226-F0FA85160F63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0" name="Graphic 2">
                <a:extLst>
                  <a:ext uri="{FF2B5EF4-FFF2-40B4-BE49-F238E27FC236}">
                    <a16:creationId xmlns:a16="http://schemas.microsoft.com/office/drawing/2014/main" id="{B0B2341F-DF39-44C3-99CD-FEF5BBDCAD3E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716F7CF8-4585-423C-B07E-E882750DFFD2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5E427982-A2BB-4F7E-9624-8D80FEDA059F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CA251421-F8F6-4123-8BFD-BB6B791EC980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6CFC4AD8-E060-4D93-979C-D730E63272B4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2D04E9A7-BF85-4F84-A3C8-ECFA1CB69D48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B8241B7E-56EC-42FC-B9BB-313F82113E39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D8FCE42E-9021-4549-B88D-BC521610DD0C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D5C4A542-A570-43B2-AFD6-FDF0A08E80AF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B2227064-6DB0-499D-93C0-D08995758EF6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9CAD1D82-F81F-4BD0-BE80-53B04D6B68C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96711E79-6486-40A0-A317-2AC89F64EDE2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1" name="Graphic 2">
                <a:extLst>
                  <a:ext uri="{FF2B5EF4-FFF2-40B4-BE49-F238E27FC236}">
                    <a16:creationId xmlns:a16="http://schemas.microsoft.com/office/drawing/2014/main" id="{B21A692A-64E5-4B55-8B08-0A236C68FA20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70C841EA-CEE8-40ED-ADF3-09D342810F2E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77251138-A4BD-421A-8A32-52659D2000EA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0F0E4C7-6588-450E-9DFB-FB53626B9BA1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4C6C72CB-C978-4686-BACD-8B460D36D15B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449C66DE-A2E6-475C-A6A5-AE415B234E07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FE8D637F-52B9-4038-BA60-BC1A9DE0D425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A764902D-C659-4303-B953-C5568371BD8D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863DFF-8816-4141-A5BF-C21B126CD303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25DF9994-B194-4E8F-B234-51854992CD87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A610042-850D-460E-BBA8-2AE143EA5F91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F5742D3-2734-41A8-AE79-ACA0A68B7DB0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43DE093-A926-4DCE-9BC2-643D069A5C19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1C8176F7-78C6-4877-BB72-5D93F65A3125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4575F7A8-7EC5-4637-B80A-AA668E0D291E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08F3DDEA-9147-4437-A82C-43BAFED9D1DA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09F13394-D8C5-466A-97A0-95F64264AD7F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AFA0DF07-C77D-4B8E-A0EE-760CC5E4B328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61C0D78-B322-42D4-A9D9-8A5AE9DABF75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0" name="Graphic 2">
                <a:extLst>
                  <a:ext uri="{FF2B5EF4-FFF2-40B4-BE49-F238E27FC236}">
                    <a16:creationId xmlns:a16="http://schemas.microsoft.com/office/drawing/2014/main" id="{74384458-65E4-4057-8B86-8C4A65E500BF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463741FB-9857-4F91-BF72-F95090AA3D45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2CFEB3BE-6412-4926-AD4F-B23086C5DC51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1331A965-8063-4863-BA5C-259671E6A8F9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A83FE4C4-526E-444A-BCF6-7E1E1E974F74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11C964B8-9CC5-4510-A815-ED43990C6FDE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F6AFEF8E-425B-42B5-A4F3-B9ABA8345F9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A882B86F-DEC3-41CD-A6B1-360EE40123C4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87F6BAF-7515-4A83-929C-A256EC13E221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FDF66795-4B1E-44C6-B12B-291382E891DF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F8A1B077-044E-4ABA-ACE7-C57B2A8C3ED7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9D97779B-BFEC-44DC-8CBC-615FFAF056C3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D76D205-20EA-47AE-B07D-DF8F87AF9EA9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CCED2995-1DAA-4D2F-B6D6-EB880D87823A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6B0A450-7D80-48D7-A4FA-B7B7B9C419CB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3D88BE38-F153-4B60-A791-BCDF48A68975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57B5B46C-4E46-4006-A734-C799D082AF9A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5FFA58C0-5C97-4076-9BA7-9B9D568BB5EF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6B226FE9-053A-4D98-8344-66522ABA031E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4009F824-E8B6-4C0C-B295-E22166B95155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8309533B-4FD5-4081-903F-422D276D6EEA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1" name="Graphic 2">
                <a:extLst>
                  <a:ext uri="{FF2B5EF4-FFF2-40B4-BE49-F238E27FC236}">
                    <a16:creationId xmlns:a16="http://schemas.microsoft.com/office/drawing/2014/main" id="{67B6D07F-AA67-4E30-AA33-209E8FE25D0B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43FE27FB-E096-4DD5-AAD8-B41EF2CCE280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960AE6E7-4076-4E55-9DAC-AB2973BBD737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03EE98A-33F0-4898-A176-6900A4AED31A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A4472B54-0048-4E23-ACAE-25EF25AE12B1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A80C4902-EA49-4C1B-8B1B-C2F8E7574A4B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048CF651-C35C-4A81-8478-E31253A86C4E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77E503B-8858-4939-AD03-5261F665E98F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31AE65D8-0269-4DBC-944A-87F034D7D103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B767AF71-0210-488C-9166-AE3B46E9B349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38B299FF-5043-4DFF-971E-7A95E5644EF8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18F4AF2-8232-40F7-9FC7-D4FA88F2F4E3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8B86A0AF-76D2-49F4-AA24-1630B4E08D40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2" name="Graphic 2">
                <a:extLst>
                  <a:ext uri="{FF2B5EF4-FFF2-40B4-BE49-F238E27FC236}">
                    <a16:creationId xmlns:a16="http://schemas.microsoft.com/office/drawing/2014/main" id="{8FA18C85-43A3-4412-B798-B29AD8B7C96C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ED8F28C9-25D7-4090-AB9F-A729EBC8DF90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000B00D1-CCD0-4BF9-9896-F38ADE927854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D8DE381C-C0B8-4542-9CC8-10052EB3C9D2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2D09CCD0-C2A8-4659-921E-BD59F4E278A7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98D13F50-0B5A-46E6-8497-5E87CC55F21D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B76F978D-1E68-458C-ADF2-34472AC8D5D3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62F94079-8942-49F5-A9A2-ACD2587F99D0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CBFF4EBA-88A0-4A29-967D-817BBD49EA6D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DAE6A868-A98A-4AA3-8FE2-B75CCA59F22D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DBFFBC7B-2F6F-4497-AA97-019830830F06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242782DD-1056-4D2D-AF90-2F4E92FE818A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CDDD4014-5A5B-4CC2-99E5-F397113FF67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00985F26-3620-4830-B3A3-FD3575C00742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486093EC-FEC0-4601-9E01-10519C356D37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3AE6AC4E-5167-4318-B5C6-57E0A0F8A8DC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E423358-7327-445F-B7AF-164228042768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5DACA13E-C41A-4465-B5E7-494362A26660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C784A5C4-1B80-4860-9A55-BC59725FC999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771564F4-A283-44BD-81FC-91B2E1420033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AE8157D-8890-4E78-8803-533FE3220EF5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58DE19BF-BC2B-4A36-8709-E0B304645C7B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D87AB647-370B-4FA4-A70F-EA0A4BE95A78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3653B072-46C1-4AF9-B117-CEDDF24A38CB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2AFC567D-856C-44E0-AFBB-81DBFC9010A6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89A34145-7F23-4E39-8E84-D54AC6E28C96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68DE149-D87D-4466-8B7D-549E31C062A3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172FFC9B-6964-481D-B508-C3AEC4D2DA48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A2592034-6741-4618-9505-0FB3397BA667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9F9EFD0-89DB-40D3-AFEA-87A13EC0F0B5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A36D38D3-DA6C-40EA-B436-1FEE80A4C800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0A983046-0FF3-456F-BAF3-2733CDCE4D30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4C6CB6A0-EAF2-4CB3-83BA-55213BB441C5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5E97AFC0-26EE-4F6E-B56E-556D8141FD06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27B80D90-7DFA-479E-9F3E-328D64272FB7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F87544F1-2BB7-4E45-AA07-EB74ACAFFC85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4D7AC24B-BB5E-43FC-B73E-EA97E35A72C7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CFA8130E-3A74-468E-B3F7-2A1FA92E3F0B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E9AFD96-C8CF-4756-9D0E-2686A275ADB2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8" name="Graphic 2">
                <a:extLst>
                  <a:ext uri="{FF2B5EF4-FFF2-40B4-BE49-F238E27FC236}">
                    <a16:creationId xmlns:a16="http://schemas.microsoft.com/office/drawing/2014/main" id="{E57684D7-6F7A-4C45-A51F-4BF89A88467B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134AADBF-CC65-4A0C-BA50-46740FFDDC5C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737BF714-75CF-498E-8341-0024259A6DF4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F93A396-1B17-4189-80C2-8C24DCF40F87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BC8BEDDC-DFF4-47DA-9C0E-B72CE0E31CF6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9A42D05F-D952-4B51-9DB2-664B8BEF4127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961E516D-D495-4D9C-AC89-8DB8C0C58BBD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26DD7B54-A73B-47A7-973E-55AAD0822162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9E90EE73-50D5-416B-9482-6CDB524D8707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4FC9E9C3-BA2B-46B1-85E0-00688E4AC3AB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F53E5223-EEEA-40D4-B54C-866686007BD7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C4753E40-D5B4-4F64-A3F6-A69B0783B44C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9D7D67E7-644F-459C-9324-1010C3D890F2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9" name="Graphic 2">
                <a:extLst>
                  <a:ext uri="{FF2B5EF4-FFF2-40B4-BE49-F238E27FC236}">
                    <a16:creationId xmlns:a16="http://schemas.microsoft.com/office/drawing/2014/main" id="{D666AECD-FA9F-42B6-BA17-AB3D733DD341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31BC55D5-883F-48EB-8AD9-8BC5A7486D04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9DA2D139-D8EB-48C3-AB65-EDEA5CD04B3E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45B46A53-69BA-4C1E-A1A7-01A3E412BAF2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5D09846A-B72A-4EE3-8691-F73AEE660A2F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F8579A64-4F09-45DF-BA7C-49982A6F7BF8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D88EF7AA-D72C-43CE-AE7D-481B669486A5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C18BF39D-8F0B-425D-A8AB-640C7039AEA1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710276B7-C2FC-435B-9543-96FB09F8361D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EE13A616-22FD-44BF-947F-7E9281F5AAE0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91DDB1FE-F90E-49D9-A6A0-AB1543D9357F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4E704EF-A44F-4E05-9D54-AA8A9D54E1D6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8053DCBF-E4F7-47DA-A7CB-E322F2F63ED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4B1815D2-8BC5-4CFB-A2D0-6B261557BD3B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B40E423-E915-4D18-B122-77C7C6DD67A9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aphic 2">
              <a:extLst>
                <a:ext uri="{FF2B5EF4-FFF2-40B4-BE49-F238E27FC236}">
                  <a16:creationId xmlns:a16="http://schemas.microsoft.com/office/drawing/2014/main" id="{894BDBD6-2F6E-4F21-A5F2-30022ECA55B4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5B6FCF6-6490-4AB8-A4A2-B812377A001B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1FED81E6-AD3F-43C9-826B-FD358B596BD7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2">
              <a:extLst>
                <a:ext uri="{FF2B5EF4-FFF2-40B4-BE49-F238E27FC236}">
                  <a16:creationId xmlns:a16="http://schemas.microsoft.com/office/drawing/2014/main" id="{FB804A4A-826A-492C-A262-D1F2AA5E87B1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466B63CC-80C3-4391-ACB7-82397CA205FE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8" name="Graphic 2">
                <a:extLst>
                  <a:ext uri="{FF2B5EF4-FFF2-40B4-BE49-F238E27FC236}">
                    <a16:creationId xmlns:a16="http://schemas.microsoft.com/office/drawing/2014/main" id="{2083661D-AA15-476E-9D69-A135B66FA9AE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24C555A8-3F57-4A6F-966D-249E0F541D7D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9A14D2EF-9874-47BC-9555-5FAFA2177ACD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D7274934-DADC-4F1F-AA26-D05E1E7C10E9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A133780-9D0B-4F2C-B70B-D06F55FE0404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A742F036-8C25-4256-8D26-C2D2D4292CA3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C64B5E3B-B129-451B-A13E-8490D9D027B9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2B0F29F3-5B5E-43A4-8248-BBE065034E57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FFB61B8A-C4F2-4DFD-BA36-DCC276D9FF99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612D8FFA-6929-4958-851F-69984378ABC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647E1835-D090-4A83-A859-E0467BCE4B32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F4DB933-4F75-4CE7-8521-1468FFE27C59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930A1C4C-1C25-4E36-973B-231F09100A77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00419CE0-EFF5-4074-97D0-C2CDE25B26E0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77859C3-2B71-426A-A295-7D77E4BD8E0A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827E4ED1-90A3-4C3B-942B-F3625DBD1EE4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70C8A279-D4AD-4FE1-9E8A-82E57BF658A3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5B519D14-6557-45F7-811B-AC6E4A350E0E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F7E82838-92D4-4DA5-A6C6-1D113FB037B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D54B827-D742-433E-9771-483A72878124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2" name="Freeform: Shape 691">
                  <a:extLst>
                    <a:ext uri="{FF2B5EF4-FFF2-40B4-BE49-F238E27FC236}">
                      <a16:creationId xmlns:a16="http://schemas.microsoft.com/office/drawing/2014/main" id="{804884B5-3736-4011-9CE2-D0701DF281B6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97799365-364D-4D17-97DE-A64448A8478E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" name="Graphic 2">
                <a:extLst>
                  <a:ext uri="{FF2B5EF4-FFF2-40B4-BE49-F238E27FC236}">
                    <a16:creationId xmlns:a16="http://schemas.microsoft.com/office/drawing/2014/main" id="{B4F9F338-D6E4-44C0-AEAC-13173EF34FD2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DC6FC8C-A259-4C2B-B7CD-76B99BE76D56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189F0641-B590-47D5-B4D8-46A2E7D53D58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84466B65-4923-42A5-8E0E-66F88623FB5C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31F3E71E-E52C-4837-A346-FFC2C19F1386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DBD0782A-FB11-4A7F-9D3A-CFE41F7DEFDE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85BAD637-E398-4868-B7C9-818319EA4194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D30D4F6-5E36-4AB8-A24C-3298EFFFAB5E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DA6A20D-7192-4D6D-9FDC-6137435DA218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308956AE-F3A5-44F4-9CA1-982625AD3811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127B21BF-4180-4184-A878-2125099E5146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CA98FD0F-7B8A-4B56-A6D0-F2F4F2080012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1070C330-867A-4EA8-91CA-6B0D904D25E0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C16EE003-0874-4433-9924-42E8CA8623F2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33C4D928-3E57-45C3-8652-20F4EB7DF570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40485743-05DE-46EA-ACE1-FFD174AC2A7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8CAC95E-0FD7-4BE7-AA62-078456FE22C3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66612F10-87CD-45D2-B76E-E4B7AE1357A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7A309061-128A-4AC5-B6C2-092720197685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21AEAD90-A41F-4812-A490-CF1B190C2922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DBB91EDF-B053-4D0C-AB35-892239926D30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058F9459-A78D-4DD3-A98F-F11CE4F5CACC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C8FEDD1-F207-4085-ABF4-8FFFCEB87BA3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35D1E112-F543-42AB-A8EC-42831672A579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C4929A12-B504-4956-88F5-90305FBAC9E7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64439759-69DC-4AFB-9E1B-C3352373C5B3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E71FA3E-5464-44D5-86C2-31B4A678FE64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C7BBA52D-8161-4CEB-BAA2-4F885C762F8A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44B9AA72-3979-4A31-9FC4-E714979567A2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5" name="Graphic 2">
                <a:extLst>
                  <a:ext uri="{FF2B5EF4-FFF2-40B4-BE49-F238E27FC236}">
                    <a16:creationId xmlns:a16="http://schemas.microsoft.com/office/drawing/2014/main" id="{13758F6D-0496-4109-BB23-F5217B836C71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6FA88ACE-3C87-46CA-94E5-9DB96C2CB6BA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94B071E4-FC8B-4038-B548-C17F9FD1997C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49717CBB-C325-495F-AB8F-CE99EEB7C7CE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62C12208-E3BA-4421-82EB-1952A5018297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615F8C9F-3890-40B9-9CD9-6C791D3506F6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A846F864-0BBE-4902-950F-83FAF78B899C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75814661-A81E-415E-9D32-B99AF5D3A853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291BC966-5A03-4CE1-A0DD-1240474B4FCC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8F48CDC4-A92F-4AAC-A66E-CE9E18F7DF99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C9E1DCE9-262F-45EC-B1CF-AB5107B83111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94149499-56F9-452F-84DE-ED74F5606044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41DB5FA4-73EF-48E2-8B20-9D8C889EE076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0F1ABC10-6F83-47C2-BF29-0F8FB070DF56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B31DD71C-F76E-4684-9D02-827E406927BB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3A25594F-2531-4C88-BB01-DB8B00168B9C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5EE9C662-AEDA-41F4-A66C-472FFEA6D557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B684E348-552F-4703-859B-C56EFD14148D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8C0A3FF-6ED9-4BE5-A12A-3A8BBAD5AD5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BC5E8389-3503-4D37-8B9B-73BEDC383EC5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C97239F3-C5B3-4AE9-AF7E-E56D53DDF62D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D402F560-35C1-44D0-9810-2094D17249C9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6" name="Graphic 2">
                <a:extLst>
                  <a:ext uri="{FF2B5EF4-FFF2-40B4-BE49-F238E27FC236}">
                    <a16:creationId xmlns:a16="http://schemas.microsoft.com/office/drawing/2014/main" id="{C7941E7F-F0CD-42EE-886F-73278F6C8B39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24BFB71B-35BE-4A8E-B89D-4BAB039FE4B7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899E93EB-8F70-428F-B264-93A51BCA9DD8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043D1F95-B0EF-41A4-8C0D-F3B47CF79C24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96997EB6-1D04-4BC5-9A67-BF78DD4FBBAF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A842F841-C904-4EC9-99AA-D45E3C8893A5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3E88268-8A74-4161-8A66-3EEEAD0DA8D8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C285CB43-7769-4197-95FA-113DF4B0C704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667C773-6B49-4088-B1C8-1382D67E23A0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DB2157AB-7555-4B24-A425-2809FF6CBEE1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40D3B37C-6AC9-43C0-BF95-3B6AB7CC1B39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BCFAD0F9-4C5E-4649-AB11-982E7489A91D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ED272ED3-5802-4F60-A641-A699BD1CAD32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" name="Graphic 2">
                <a:extLst>
                  <a:ext uri="{FF2B5EF4-FFF2-40B4-BE49-F238E27FC236}">
                    <a16:creationId xmlns:a16="http://schemas.microsoft.com/office/drawing/2014/main" id="{3C4B0C91-51FC-4BBE-837F-4DE42C6F6868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8A3CD5FD-59DC-4CEC-B9B2-DE40A1A31FB9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CF771CCE-33DA-40AF-BB8A-309DC537360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75055B3C-5C95-407E-99E9-20311148A5F9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6CCF848-B4DA-42D2-8A6B-E4864E4A256B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55AC1CC9-C815-425C-BC89-AF2CAAD62A21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EB689B07-B40D-4BC0-8794-FCDA15B9CB6E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CDBEB5BE-802E-4C96-A0F5-4D854BC9E82D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F8C7B872-7ABC-48A3-B43F-208F02A721F1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AFE4E2-B0EA-44D1-9A98-F378055F4145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91012D3B-3298-4F21-A059-EC0FF6D9CA39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215DF5A-7AC9-42E1-AE53-70E80C2D0FB4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90CCEB37-9B9E-40D2-9313-0EC45531FBD4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B50271DA-BB0F-4C40-A0F5-9C366CDEFEC8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747BFA24-0E88-4DD8-A0E7-5D1A7284F93F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DA18BA46-034C-4808-9011-DD7847AA4636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1741408F-3F33-4A65-9ABC-4FE910D7152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5FA719E-9DAD-41B7-A95D-14EFAB73271B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CF9E655F-EC88-4C37-9EF4-965E1F3047ED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A4FD523-C8AD-48B9-8542-1CEB9A7D21CF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2" name="Graphic 2">
                <a:extLst>
                  <a:ext uri="{FF2B5EF4-FFF2-40B4-BE49-F238E27FC236}">
                    <a16:creationId xmlns:a16="http://schemas.microsoft.com/office/drawing/2014/main" id="{04A7030B-2B0C-4535-8365-8A56C0A696E8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FBF1C264-D458-4EC6-A123-731CBC79D6BB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DA02436-4355-416B-A9CB-B49AA555C51A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347F494E-5971-448C-95B3-BAFF09D03036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9D3613A-AA24-4D0B-B6FF-A8F14C60C21C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8C26694B-0CEF-4B81-86AC-3DB62259D59B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A375987B-173E-46B7-8D61-6302CD45F1D9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8EB69DCC-631D-4E0B-ABB1-A903097D64FC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BE1CD2E8-15D6-446A-AC0A-E3D980DDC0E7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29FEC4DD-4A52-4FF9-8551-19CC7531E922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55D950CC-AB20-47C7-93F2-4C8ED6FEAFC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7B9624BB-E1D2-49E8-AAB2-D1E39C4F81D5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59CA95A8-72D8-4F1B-B1DB-B7E7D51E0AA7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EDDFDBCE-C5BD-4EDD-86BB-51C0B20C50EE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5D4DDADE-9925-497B-8B15-719EABB20416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8F995FA8-82BF-4330-BDD4-1E1E4037A437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FE2B7AC3-C666-41C8-BF9D-23A3952705AC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68AE34CD-1AA6-4F4B-BEA1-09B0A0882D5D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F622E6A-2869-4FBA-917E-CF6482A4C19E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171DB74-927C-4376-8762-BB30959070BA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23024AF6-F302-49C9-BE9E-9BE9FB2D3019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5420D31A-82CF-468F-AEEE-368A4CE30BAC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phic 2">
                <a:extLst>
                  <a:ext uri="{FF2B5EF4-FFF2-40B4-BE49-F238E27FC236}">
                    <a16:creationId xmlns:a16="http://schemas.microsoft.com/office/drawing/2014/main" id="{59E77695-0406-419E-ADDC-DF57D3E77ED4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65E72E26-016F-4646-B1B9-8906CF02BEB5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01A7C05F-CA69-4342-8BEF-6BC4CC96CC0C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412891E6-306A-4F2F-BB3B-4AFD8B2D1CBC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40E11414-DF83-4BDC-8387-F32377D90F0D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7217D84-3152-43F4-B825-0E2B542F07C9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A705D2E8-46EE-4912-B518-1C0600EDEC76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4B567ECF-685D-42AE-9C16-C37C3C3B66B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004FFCA5-28DE-418A-AF58-462A1FCD16E1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C39ABC87-8997-4379-823C-344B5ED4E216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515605D0-A92C-4772-8227-8BB1689CA8C1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80FD7136-7A09-4E11-9C56-013134D2B725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58684261-C0E9-47A2-ABB4-CFEC91DE8E53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phic 2">
                <a:extLst>
                  <a:ext uri="{FF2B5EF4-FFF2-40B4-BE49-F238E27FC236}">
                    <a16:creationId xmlns:a16="http://schemas.microsoft.com/office/drawing/2014/main" id="{F65A0A9E-F2E2-4BB6-9D19-0662D0A30E28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04B6092D-08EB-4B6C-AA17-678CBB5E8901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A4DA2275-8F0A-4AC2-9BFE-C38C46DA2D67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0F7EF93A-BF82-4896-BDB6-BAC7490F84E4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27BD55D5-3462-4702-8F24-E71341670F93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641BA0D5-F7C4-4883-8822-E21A24B20131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3C2A8E4-D4B9-4728-9314-EA3320F4F697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7B5ECFE3-6233-4266-8013-D00483F7701E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4A9F5DA9-C52F-493F-A30F-D796D8FB4C8D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E6C472A5-3CE4-4899-B2AE-C56DD1FE2D6B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B56558B-1B57-46D1-A6E1-6B50BAEFBF4B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83ECC670-7E59-48CC-A632-E6C504302601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6E6A8280-B7D5-4469-B32C-604DB117F483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064E6B7A-E72A-4B2B-9558-A5D6CE53D965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3DA17288-A254-4A62-A911-F92BFC4F81C4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aphic 2">
              <a:extLst>
                <a:ext uri="{FF2B5EF4-FFF2-40B4-BE49-F238E27FC236}">
                  <a16:creationId xmlns:a16="http://schemas.microsoft.com/office/drawing/2014/main" id="{71AC3597-AA12-4FA5-AF55-947BE41E445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694E957-3CAB-4C0E-8443-69B3730A60BA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A483F1C-1CF0-4601-9E32-1F39C1B03DF2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432F029D-5DD7-4998-B0E1-EB9B5EBE22EB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24C56658-F70E-4878-A3AD-33FE14634E6A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3" name="Graphic 2">
                <a:extLst>
                  <a:ext uri="{FF2B5EF4-FFF2-40B4-BE49-F238E27FC236}">
                    <a16:creationId xmlns:a16="http://schemas.microsoft.com/office/drawing/2014/main" id="{3F885B89-1C31-4B41-9CF3-F1047684BDA4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AC7E226A-E397-4802-9372-1310ACDD3DE9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A193B751-0F46-4372-85FC-B2B67368820D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65B1DD06-3F2D-4EFE-9147-21C386DA1139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99F2F51-4FCB-4DED-BC3A-5A0C94FF561C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12E2C764-A4D5-412A-9446-E9B739D6D7CC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9247BDF-B5C4-4FCA-BE4E-F507E2BFA0FD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03E427EA-DEEE-4737-B475-E6A8C4AC4DD8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7E1B3660-36A2-4680-8947-6E0E08E3F3C0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0307D42D-87EB-497C-A7FD-90DF2CF91C6B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8C078BC3-4E25-481A-96F3-A8AEF0208B22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61A94CFB-4FE5-46DF-8225-032F2422BB6B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1F47D8CC-C190-4514-8393-61D229B3EB6C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95876601-012E-4888-9C8A-E490B241E42D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50CC01EC-C2C1-4819-BDB9-8AF9EFDCEC4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5BA5784D-A84F-4D6C-9AA6-8934F9EC78A4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53D76176-6F05-4AE8-BF0A-047ABE6EFAFF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262853D2-EB64-44E1-87B9-A63DAEF7FFEC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01EE0AC4-FF69-41D8-B2AB-57AA0238A09C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1E4BDF56-655F-4A97-A841-246B072118C4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0842A24C-E2E5-4E9B-AF08-23BDED7C98A0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4" name="Graphic 2">
                <a:extLst>
                  <a:ext uri="{FF2B5EF4-FFF2-40B4-BE49-F238E27FC236}">
                    <a16:creationId xmlns:a16="http://schemas.microsoft.com/office/drawing/2014/main" id="{536EF095-1B61-4AFA-8440-E72044A5A421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F434A3E5-62A5-4488-A569-A10560969BEC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3C846B86-7421-4113-BC4F-DC39F6D66880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3CD2CB39-0720-41CC-BDCF-5E822F493CC4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0009BF7E-DE42-4213-82E7-D890A4122CE5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DE9A4115-1EA3-40DF-9740-C8DAB2B4AADE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7D5F668D-9150-4B80-83AC-994E0D1FE342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1DC3CCB-C5BF-4FBA-8678-008B94AFFB03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DB5EE0A-2C94-457E-9CF6-B421F201F301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318B215-F2C8-481F-B94A-27D4F433004C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1145A9EA-22D5-466C-87FF-0D09C301A21F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109B4119-507D-40A5-8763-238CE48D5FBA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5" name="Graphic 2">
                <a:extLst>
                  <a:ext uri="{FF2B5EF4-FFF2-40B4-BE49-F238E27FC236}">
                    <a16:creationId xmlns:a16="http://schemas.microsoft.com/office/drawing/2014/main" id="{C13805D0-0401-475C-8252-013771B2AC16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0F64451-3F92-4843-9ACA-C180B610BD44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98C3B6FD-2E8B-405C-B2EF-24BFF1F91E57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E77444BD-DBB9-4F0B-9AC3-CA0E83351457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867D42B-68C5-4EC8-9C0B-0169D1F6AF98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AE7BF530-C8FD-4469-95B3-ABB9FE0E1092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2A435D0E-BFAA-4626-B8AF-2200C5CBDD3F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8DA54813-D2FC-4282-A956-AC56320EED1E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8F7EBE3A-5A35-47F3-A9C7-EA3B9026B56D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0352C996-2234-41F7-B422-CA593E1FE2D8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EDF5025D-5CCC-47AB-8A10-AAA849D4661E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F6A802A4-031C-4588-9CED-6995BE6552C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B34C705D-56D4-40D1-99F3-54AF7BFD22C1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aphic 2">
              <a:extLst>
                <a:ext uri="{FF2B5EF4-FFF2-40B4-BE49-F238E27FC236}">
                  <a16:creationId xmlns:a16="http://schemas.microsoft.com/office/drawing/2014/main" id="{4AC89CEF-6A43-44FE-9E67-4C339E295C4B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53BA704-169D-405D-9852-A0532CB0C180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882F715-5D7F-4AF9-864A-F4320BB02D8C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2">
              <a:extLst>
                <a:ext uri="{FF2B5EF4-FFF2-40B4-BE49-F238E27FC236}">
                  <a16:creationId xmlns:a16="http://schemas.microsoft.com/office/drawing/2014/main" id="{959C85EC-B60A-4049-A0E1-C8EE16FFD8C2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B13B1F5-F4A7-4D5A-89E1-159C3FE08A16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2" name="Graphic 2">
                <a:extLst>
                  <a:ext uri="{FF2B5EF4-FFF2-40B4-BE49-F238E27FC236}">
                    <a16:creationId xmlns:a16="http://schemas.microsoft.com/office/drawing/2014/main" id="{25C6C257-4593-4B47-93D1-D238FD12532E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AB842AC7-5D8B-4963-9531-6434589BCFAD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11E6E620-8834-40B5-9C7C-C9E776E22E27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6A5C6272-ACA0-4501-9BB0-582B9B061C0E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CD9D172C-92DE-4013-9DB4-D25A8C6A4F74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C21AD3A0-F223-4C02-BF64-3C6733D9E61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4089F637-7919-4F03-8F62-EBF605D87D52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E21846B0-7437-436C-9FA3-ACC75CEDA79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8B30B231-EDAF-44FF-B58E-9295A014FD54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3" name="Graphic 2">
                <a:extLst>
                  <a:ext uri="{FF2B5EF4-FFF2-40B4-BE49-F238E27FC236}">
                    <a16:creationId xmlns:a16="http://schemas.microsoft.com/office/drawing/2014/main" id="{8989E856-CCFE-432B-93F1-DB20BBF4B948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4628DFDA-1990-484A-A7ED-474D95761BA2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90C4E4E0-4221-4181-98DC-8C6CE582E7C1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00D5F732-78C5-45F0-9A98-13BD1BE6DC00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FBC50CCB-7F1D-40BE-932F-3706DB30EFDC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1199FDFB-A0E7-4665-B096-9CA98A2F4920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345C4EF9-7418-4482-9A1A-ECCA9BED422E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A649ECCC-1844-4DE0-A446-8E9A4723AA59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EE25EC3-A1D6-4E5F-A4B4-EF715248DC30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07D62ED5-3C36-4B05-A946-841A51D09982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4D888DF-1928-48B1-AEB5-958D4263B803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EDB61AE-B619-4EA3-AA2C-3C094236DA66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55EACAC3-CBE9-450F-9255-2C35119DC73C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9911D6D1-3B4E-4A36-B4DA-D687699F5957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BE4DB3CA-C45A-415E-ACDB-CB09636A6D16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A6E227A7-04A6-4CE2-A4AD-7F47D4E08792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EF0F60A4-65C1-46ED-BC2E-CF71FA34A273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4B0C0FA-3704-44EA-9762-7492BF43F786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F8DD7A59-A506-4F98-B517-F816F94045A6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A9A001FF-DFC1-4382-9235-C4B01555A9F4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5CAC85C-1E51-4219-850C-B078AEAC2239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342AAF87-FE8A-484F-B6FE-2ECFFDF45E67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4" name="Graphic 2">
                <a:extLst>
                  <a:ext uri="{FF2B5EF4-FFF2-40B4-BE49-F238E27FC236}">
                    <a16:creationId xmlns:a16="http://schemas.microsoft.com/office/drawing/2014/main" id="{DC3A2028-1BC8-4360-BCEB-95066A45AED4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EEF62F61-32D8-4871-94AE-9D4EC5EF318D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D66CE13-4977-4F7C-9AD2-26DB60655650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9F596DB0-91D6-43FF-BEF6-85612DC9257B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58336625-242D-41D3-86F8-F9D83F1A75E2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FBB9C170-3EC0-4E48-A879-A5488D47496A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6BC83DE9-57E1-456C-9833-B96DC649018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DE745AD2-C2D3-4726-A1CE-C4477C208B32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57A8AD9B-E2A0-4A66-BB9E-C9DE04731585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430657F1-3A81-4665-8047-68F78D2AC9E2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E9AEAE07-ED68-4DD1-9818-630900573D02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CDED6E5-691A-48E5-B257-AE8BDEA46FEC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92F52F17-AB2E-4BE5-B7AD-83F53463DD40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5" name="Graphic 2">
                <a:extLst>
                  <a:ext uri="{FF2B5EF4-FFF2-40B4-BE49-F238E27FC236}">
                    <a16:creationId xmlns:a16="http://schemas.microsoft.com/office/drawing/2014/main" id="{613AD099-7818-4C39-82DE-E5FB1D8DC2B6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18222DBB-CB59-46A3-B265-875F85FD84CA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B0A818A4-DB2B-451A-AD26-23DD6659312B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60F7716-0AD3-45C7-9383-83177962A891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23B1E1A5-D941-4019-9C2C-6E0722136EC2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429046FF-3B7F-4EF8-84B2-990ED66857CD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D53A6E55-FCFE-48B2-919E-500F189A0B44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8466BF9D-4465-4528-BB1D-FC49C9E4C1F6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A45E475F-0ACA-4D16-861E-9ACAE7C3FF4F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3697FFE8-BD7B-4778-B983-B5F598575C38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DA9E1045-BDAF-4ADD-AF80-6E0D9824515E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5E44AD94-2D71-4910-8BAD-62A56BC47593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392D4D3-79FC-47A2-9F6F-A563C794E1FE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DC20E501-FCB6-412D-BE10-E53092604C5A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9C7DA37-CC4A-4FD5-A2F8-0DF2DB337C0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1DE266F5-762B-481E-A1D8-03AD74BC400F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5E193DA2-42F8-4377-976E-975761701B99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C42707C7-FF2E-4BAE-B7C0-9FC31E36006F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1312489-0F45-4727-A9C1-2F3B4E0C90A2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1" name="Graphic 2">
                <a:extLst>
                  <a:ext uri="{FF2B5EF4-FFF2-40B4-BE49-F238E27FC236}">
                    <a16:creationId xmlns:a16="http://schemas.microsoft.com/office/drawing/2014/main" id="{3CB4586D-7053-4B3D-A0EA-A4634F91AC8A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FBF249F4-2D4B-4AD7-98BD-A5A03C0AD471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DD4F17F4-6A84-4C60-9AE3-E1F6FC754F95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047817A0-EA80-415F-974E-E35D5D243E40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4E5C577-6BBB-4ABF-9878-6C55D116E30F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999CC5D8-D41A-4EAE-BA4F-5B99B7FF1D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3698AF15-9E85-4BF8-89E4-40F970A6171B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29FAFA9D-8CED-4C2F-A102-FB483D5C7FE9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88E2CEB3-27FF-417C-81EB-867018CEC752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aphic 2">
                <a:extLst>
                  <a:ext uri="{FF2B5EF4-FFF2-40B4-BE49-F238E27FC236}">
                    <a16:creationId xmlns:a16="http://schemas.microsoft.com/office/drawing/2014/main" id="{FEFF1CA6-6076-4DF2-9943-EB6C5A6CC8F9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F17A356-1D36-4374-8D4B-13184AE7A75A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DB577597-3134-4A56-B83F-4AC44368F5EF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CF0DDF16-ABD6-498E-9719-4D298B7FE49D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7995659C-CB56-4D63-9572-179AD4D5A082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A75E75D3-60E9-4269-83E8-146F05F078E7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FFBBB4D7-2119-4C39-933D-ACE1AC89D737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2AC2624-5AA2-4FFD-AB95-02F0D1ADF174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B8DE63FA-126E-4E1E-B9E9-CC55106CA7C7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024532EF-68DF-475D-857C-31D9376956EE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46E2279-F267-4A5C-BC84-0F1829FE2FCA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62AC0A2-7727-469D-A12F-AA79173332E2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0B2968C6-0CBA-4727-8D19-275520C6852D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64B6C60-2628-41C1-AB1E-0400CE3780B6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65052C30-F541-4819-B20C-921646C0DC22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7C0E937-121B-42B6-AA63-36A030BD3650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90A7D55-ACE9-4E69-8AF0-AABE92A38B41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37F8A09A-AADE-40A3-95DC-388DA87D638E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90090718-8C05-4FFB-B5CA-F856366C5B63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E072987-F852-488C-A2D4-4A32AB50CBBD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0A3B6810-A98D-41CA-9F23-1D4EA0FD45F5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34F373D2-757D-44EA-A083-EAEE3E37E4C6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3" name="Graphic 2">
                <a:extLst>
                  <a:ext uri="{FF2B5EF4-FFF2-40B4-BE49-F238E27FC236}">
                    <a16:creationId xmlns:a16="http://schemas.microsoft.com/office/drawing/2014/main" id="{72E135A0-E170-42F0-8625-0865B62B5A6E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000389F9-4A0A-45AE-8CF5-9BEA106F8FAB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036CE00F-CF7B-475D-B587-BAF7E5444063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907DBED4-E81B-41A3-9E3F-DB3974F0C36E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67C78262-E9B3-4A91-9F0E-81BF35047102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A8E873E4-8BEE-40CE-9FE0-0B5DC9344ED6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01D40F04-7663-4FCF-8DE8-938486FF5D97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5F092C8-A9C2-46FC-BAFB-BF48FE11E65C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5083F614-30DF-40F1-917B-32F419BA5923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05983EDA-4BE7-4A73-BCB2-5554AFF5506F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17B4AEB9-CB26-40D3-91F2-A68E09DED2CC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2B2BE6EE-4879-4CAF-AAF6-782D662F2C84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F1873DB1-6421-4AFE-98F1-FC24A6B0C8F9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97A45CE3-2E44-4F55-B49C-A6FB1388A71A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658E49D7-904C-47B0-83F7-054F326FBB4F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83F8874-9E8F-4B13-83B7-9EDF7A4F7CA9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74B505F3-BACC-4A4D-9EE8-22F3E0B8C550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084A4CBF-A257-40FA-AA33-4663E0B41ACB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6D0A2A86-C457-47A8-A729-94D7519CB5DC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61C8F29A-78FE-4EDB-B3DA-76DBA5328D7A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49906B70-40E6-4DFA-AC64-BD68B4D4ED5F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08B80723-FED6-40B0-97A9-67D05D20443D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8837596B-A224-48AA-AB07-F1A90B86133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DC0257E4-288C-426B-BE59-6D6116FE0307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F9CB74E-998F-4822-86BA-5870C690A34A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C42F9BDA-076D-4C27-8B78-9DB5FB026A69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B6F3DC6-21B8-4421-B8B7-C3D1159491B3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F1CB490D-3997-4ECC-8076-E468AF7A87A1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48F1A8B-D413-4F9E-9B31-AC632EEA7EC6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66C6946-0F4D-4957-BD4B-4AE15122B88A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11122DA1-5D7A-4FF3-A329-65588C5BFCFC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DCE241F-B358-4031-8AB0-57791160FCC9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1" name="Graphic 2">
                <a:extLst>
                  <a:ext uri="{FF2B5EF4-FFF2-40B4-BE49-F238E27FC236}">
                    <a16:creationId xmlns:a16="http://schemas.microsoft.com/office/drawing/2014/main" id="{8951F755-0512-447D-A6CE-2E056DA7FA84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B39C25E6-8104-4727-8635-6932741438C4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591E85B1-227A-4A04-8D60-5CA7F69A03FF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E779E2D6-5597-451B-B2D6-C0AD14259408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20C0B4B6-D7E9-42A8-9009-BF379DCE05AF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D14EA56-CD9F-4702-9AE2-A615E68CE802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81005885-25B4-46DB-BBFA-F074554B3A45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B544B74E-77D7-4422-A45F-C13330E8C0E7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376A955-1A70-4B38-85BF-C3C53B21EB0E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" name="Graphic 2">
                <a:extLst>
                  <a:ext uri="{FF2B5EF4-FFF2-40B4-BE49-F238E27FC236}">
                    <a16:creationId xmlns:a16="http://schemas.microsoft.com/office/drawing/2014/main" id="{892BC1BF-5A8B-47D9-A6AE-550434015AFD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B67CD884-5E67-4192-A140-C4F9CD350719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2D7F674C-77B3-42ED-A2D7-0B92C24D5324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E7E9A255-2D1B-4D14-A631-BBEE7C5A2890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033F6847-EB4C-460F-950C-5A2E82EA5CB6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4FF08EFF-7AC9-4C6D-9531-89FF5AF7CCF5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38978C2-71EF-4369-AF69-7720A8084B2D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5C4599BA-9D84-47FA-84CF-C96CD0B08F88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130FE548-96FB-4D57-BEF6-F632E168E3E9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89482B34-F46C-4A69-941A-6EC30EA1DF88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371973C9-23B1-41A0-BC1B-D01A733FFAA5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0C8E3E77-45E2-4AF1-AAB2-BB55A3D2D0CF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13512757-3379-49D5-9254-5D7481126266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573CB4DB-AA04-4FC1-A68C-090C5ACC21DB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4877CB66-3750-4CF6-92A5-8C063C6761B8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1E809DFF-6FA5-4F9D-AB95-8345EFB86631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DE44E105-6010-4BA9-8494-B27F8B8478B5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734D1AEB-AC2C-4BDB-89FD-830B39310F29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D6EE6E08-B085-47BA-8011-3210E239305E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BDD8C9CE-A044-4884-B0BC-96DB212E8CC1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6BAF676E-DE76-4CED-A5D0-424396316777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75E7A5B-DF51-4E92-8E53-0BE98A24E61D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3" name="Graphic 2">
                <a:extLst>
                  <a:ext uri="{FF2B5EF4-FFF2-40B4-BE49-F238E27FC236}">
                    <a16:creationId xmlns:a16="http://schemas.microsoft.com/office/drawing/2014/main" id="{BA3E5771-A681-4BA3-A27D-1475E3111BB6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65AE8D9C-C808-47B2-96AD-A8EE1FFD09E6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04A8FB4-2FA4-4542-8EC0-1B7E1D6C0AD0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1432F49B-8CC8-4B7F-AF1A-E1703BB5682F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71CD8F3C-9B84-4F66-B3E2-42B93CF2D433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B7E7FFF-D915-4387-9914-283A2D595523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3401C83A-10B2-4F23-A4A0-D8DB8C317D03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7BDC5D4-1D3A-4BBC-BFF5-6F9E4565B634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971E66D4-03BC-40BC-9EDC-4A10AE561DFE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33D64628-0027-4431-B0B3-F362C40A05CB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7CB3DDC5-81C3-4BDF-AEE2-13349B1CF0D3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AF83EE05-3A6E-4DC1-84EB-619042DD9E53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994EE2F7-2CE5-42A6-ADB0-4B741569B1E9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" name="Graphic 2">
                <a:extLst>
                  <a:ext uri="{FF2B5EF4-FFF2-40B4-BE49-F238E27FC236}">
                    <a16:creationId xmlns:a16="http://schemas.microsoft.com/office/drawing/2014/main" id="{71A4019F-0132-469E-B84A-D140038A3C87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FD47793-9D74-4302-8636-6715BE7BEBCE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87623-6EBF-4B83-AC59-747F3C1E9D06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68CCDFD3-F330-45CB-8333-28C07803A579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F68C238B-896A-4F08-B81F-0F7DBA4618E3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BE56599-C303-4206-85B3-DF85E7143CF3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911FC5AE-48C3-46C0-B6E2-A933ADB1F7ED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097A645A-61D0-4BB9-A550-1F05ECE281A6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4989FF5-E260-4E55-96DF-93A84590C3D1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FE557EC-51B9-44E4-86E7-989CADC311EC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E99A48F9-C752-4B36-AEC2-F6A53D024AC3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6749D469-8BB1-435F-8E24-89A8C0B9ADBF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638A7967-D3CF-417E-BA05-9AAD5F9CB6F8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AF81FC8F-0A89-412C-9EA7-D3D5168210A0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070B77A-87ED-42B4-A934-0F92614BC9A0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AD45032-F2A6-4515-9DB7-8A662BF4317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592D2934-A2D2-4271-99C3-38D4A6B961BF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4F8D1-E5AB-40E9-B3F4-DD0AD57640AE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9" name="Graphic 2">
                <a:extLst>
                  <a:ext uri="{FF2B5EF4-FFF2-40B4-BE49-F238E27FC236}">
                    <a16:creationId xmlns:a16="http://schemas.microsoft.com/office/drawing/2014/main" id="{3E410D74-9030-4DD6-857B-1E0A19EDB67A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E04496CB-A728-4AB4-9D50-3994FA554A45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7F622052-2182-4145-A8F9-88B1744E45A4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3CF0C9DD-61D1-4058-8172-ACA95B7D316E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7D45867A-CB89-49AA-AFF2-43C9CEF235C3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73C63E2-97C1-47DF-925F-869FB5E1D199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FDB1CBC5-5B0E-494F-AC37-8E433EBEBFFB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542F320A-5D11-470D-AF40-4E0AB2051EF9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101C609-B4D6-403D-99DA-1F36BDC9876B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aphic 2">
                <a:extLst>
                  <a:ext uri="{FF2B5EF4-FFF2-40B4-BE49-F238E27FC236}">
                    <a16:creationId xmlns:a16="http://schemas.microsoft.com/office/drawing/2014/main" id="{19D216CA-4173-40E2-B4E8-C013BEE7A5A9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49B34F8-CFE3-4451-878A-36AC184D2B86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0158F2C-E7F0-4139-AD97-F02226235D36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E4C60BA7-D107-442D-AED1-3F91A548EB45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2BD5D65B-9153-4FB3-8D0F-91C8F9AB4D16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857D053-19A7-4E90-8FF1-CB91AFA1AC72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ECCC89D0-220F-4CDD-854F-381E1C88A656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87121261-C2F0-4E83-B642-3987AFFC2F72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A4746AF-A0A6-42E7-9752-7DB0E1DF807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3F956D0B-88C5-4791-A12E-82E0FEDB0A63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0263DC65-1C1C-48E3-9167-4F86177BC242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00660DCB-6D10-4D6F-9BB3-55A16583B30E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2CE6EAA-AC52-4C6B-81CE-25CB6C409FB2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DFBCAE4E-8383-4D29-924D-6B30B85545DE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F684CA06-AA88-484B-AC23-CF2A029FFBE3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CD5FB33-BE4D-4B25-B9F4-7FF899E735D0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31BE3996-E773-4D04-BFF4-2DF7AEEFC93D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9CE7A82-0034-45D4-B530-3D07B12EF014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CDA50AE4-20BE-4F9A-921F-4518DC72AB2D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8459BD1C-217D-49E5-A62B-E2FE30ECAF8B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25A77381-EDB7-442C-8C71-488FD753DCDE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B2333AF5-35FF-4C5E-9150-E06225C415E5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1" name="Graphic 2">
                <a:extLst>
                  <a:ext uri="{FF2B5EF4-FFF2-40B4-BE49-F238E27FC236}">
                    <a16:creationId xmlns:a16="http://schemas.microsoft.com/office/drawing/2014/main" id="{134EF4E6-5D41-4AAC-B255-C7B6B29472F1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2286981-7547-4668-8EB8-94016A5B999E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52A810D3-D30D-450C-8840-F783893B54DC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A54851B1-7DC4-4338-80D6-F9D476F852FC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C7F07CF4-024B-4738-A8ED-7063D0A0237C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3582163-C572-42AE-B258-CA8E5872190D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F321233A-BBC5-42CA-8CD0-9C42D5A2266D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9EE036E3-C09F-4307-ACD7-3BF289BE1D1A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DFC732ED-0100-415C-80F6-F732468C7ABB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EDB3C53-2665-4AEE-9E1B-4C1E120769AA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92628F4-FE16-4139-9C56-5D26147D7F42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33281D3A-2252-4ED5-9837-FC87380BAB97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83F2E82-5B64-4319-B297-B037BC0F574E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2" name="Graphic 2">
                <a:extLst>
                  <a:ext uri="{FF2B5EF4-FFF2-40B4-BE49-F238E27FC236}">
                    <a16:creationId xmlns:a16="http://schemas.microsoft.com/office/drawing/2014/main" id="{B4139196-D0F5-4C8A-A1B4-B9F00948A57D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22681B9-FBAC-4617-803B-3CC51B4BBF63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6ACD492-D274-4668-829B-04133BCE038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E40578F-3220-459E-9B56-100364CC7E38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90ED761B-B47D-4799-A374-948CF24C89A0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9691A2F5-2F27-4AE8-AE28-76934DB8696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6D3E7F3D-2DDB-4A9F-8907-62485500A1E1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A9278B2-BBED-4394-9BB5-61BE77425647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3C1D38FA-6C7D-4618-A96F-71AAEABB66BC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FCC8FD82-64A4-4A3E-9715-482E4224A6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2091596A-82C7-4292-8322-BFA46C4AF42D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C7A65C6-7CC5-41D4-ACF9-A25BE3CF93E7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2E1F0215-4E4A-4729-9019-9A4CDE87819C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6C8B701F-BF62-43E6-8CBB-E4864B3BF564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C41D2B2-705F-4B04-BDC4-B705236C0F28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9D7175F8-65D6-482F-A1C0-D5226EF85E37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5BB4B72-BFCC-4325-B3DF-2CA508C6FC70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DEBA5C7-6704-4FBF-A6D1-7322132FD60E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CDC14717-8CCF-4C5D-8356-1C8265BFF942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02CF626-6D34-4EC5-BE09-C0DDF811AB5C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D6B30C46-53BE-419F-947F-515071A024A2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3E80E853-8DC5-4081-8A5B-D3FF9B42972B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1C9F38-A88E-4CF1-80C6-83B4FE958756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57E2A9C-A2FB-4B9F-A093-D202459A7109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8815E9F-829D-4900-B77B-74CA6CF977D2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2BA62F55-EB3A-4B4C-AA47-F2CB38AB8B21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2917323-29BF-4419-853D-3F0CCA32AF00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2FDE28E-3897-4E1B-AFBB-96A6E4155AA7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219249A1-E9FD-4DE2-8537-8FB95D5D3420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E5216D25-1579-4B4A-96A6-439DC29AEC9B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C255FEBE-B4B1-44FC-88D2-BC98380C26B0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3FDD8C-78C8-49F6-A54B-8F5CD3BF7449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AF1FB36C-B64E-4B88-B0C8-22814D9BFC89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90EDBBC5-CA85-4D31-854F-D95731878121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36EFA1C-6063-49B6-84EC-6041114FC5B3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2FC95E24-DA2A-4BCA-A3D2-6BBBFF699B5A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6B4CF849-F0BC-40C8-9F95-38BF62DDB1EC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A2ED5BB-B8E3-4C92-8E66-AC33D7206D21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40A77FF6-889E-4283-8333-146B2CBF2CD6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DE67973A-F824-45F7-BDB3-7C14E8296825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030D2FFD-0F7F-4A8F-9C28-96505177C2D8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C2A7AB0-F169-45F0-83ED-390252465383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654FCB91-A467-4E95-B9E9-BB596DD4E068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DE12F93A-B8D3-4F1C-A2C9-FD3AE80D84F5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CC26696D-5E92-483E-8AD9-96D278157109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B2AA72E7-4FEA-40D9-AEFB-777EC1CB4D4C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94EABA09-BEFA-47BB-A0CF-8FB7A11EEA14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05B7FD5-B15F-494D-B5A0-43D60A98B621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1230A371-185C-4E65-9457-AA18AE21B59C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1A44642-36EA-4810-9F46-9DEF1ABB5595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D93F1953-93F1-4117-9975-483393536C71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BBDC1A5-D98B-49DE-A122-60152827F6C6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aphic 2">
                <a:extLst>
                  <a:ext uri="{FF2B5EF4-FFF2-40B4-BE49-F238E27FC236}">
                    <a16:creationId xmlns:a16="http://schemas.microsoft.com/office/drawing/2014/main" id="{D9F929EB-1D9D-4C30-A6B1-678FD86DCEB9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B90E98B-D9D4-4665-BB98-AB55ED2AAA4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D95812E-C7CB-4634-B798-82EC06FCE2EA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4D81E461-08EF-422A-ACC3-21AF1E721904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0F2EF31-F1F3-4E1B-812D-858955FCE5AC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A801D979-8D8B-495E-975D-B32EB1602BA1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BDF81EFA-A8D3-4664-B2B3-882A61F275F0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4991A708-D331-4CAC-9ABB-8600C782311E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139F4C7-FDF1-4D06-8D5B-61411673D9FC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CEC1D2C-5ED0-4AD0-82B0-1596822F1DE5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8121F19-20CF-4578-997E-60E8B047110C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8D3B4FD-42DB-4A66-A22F-CD4C87F012C0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82F7D3F3-FA62-4CF2-93EC-27593907AED0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aphic 2">
                <a:extLst>
                  <a:ext uri="{FF2B5EF4-FFF2-40B4-BE49-F238E27FC236}">
                    <a16:creationId xmlns:a16="http://schemas.microsoft.com/office/drawing/2014/main" id="{777A5E67-3BCF-458E-84B2-448EA02250A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D2D08BF5-6F8E-4E03-B3DD-F1A37AEA4CE0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9EF0679D-A91E-4A89-BBDF-44BF19F2A01E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9464229-E7C2-4468-91B1-A0A37F7E6EF6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6BF8550-6756-406E-AB9E-4A599E4AAD2A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8CF3CB7B-78CA-423F-898B-B1158AF1CF07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7509983-D3EB-40A0-ACA3-6860CD40F48F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C0ACE69-890A-4370-8A14-6B060346C89E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C553E1AD-1E73-454B-9389-305C818A5BD0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3073C28-A0A0-48AD-B9F5-7E4C9ABA2061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97CAB44-45FF-488F-B9CF-E53524E76D8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81DA192-8CD9-4B64-8904-D5E4DC24315B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82DC34-C1E2-4C96-8CDC-F65F5519E904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CA1F8E8-A689-4A2E-9DAE-0B910F53FF3E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00022C77-AF31-4492-9AC5-3E1E16AA86DD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5FEF7F1-21C5-4BC7-993C-34B5D0CBDE4D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C98E941-E495-4139-9655-4ED6104C642D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">
              <a:extLst>
                <a:ext uri="{FF2B5EF4-FFF2-40B4-BE49-F238E27FC236}">
                  <a16:creationId xmlns:a16="http://schemas.microsoft.com/office/drawing/2014/main" id="{586E4C78-F983-4BCE-A1F0-002B028AC554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8E3FAA6-952F-44A2-AA45-EF2308681BDF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28CFD548-D41D-4631-8111-B16E0EC44B03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1BBD0842-ED40-41E0-9176-32FCB3C365E3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8FDF68-CE92-4460-9282-2E2FD615840C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5D38B2C4-7EDB-4A0F-9A1B-3FF94062D313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D29AE328-BAE2-4E04-8CBA-C8BF524E25E2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1E75276-3B80-4D7A-9BEB-1069C60D6AD5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FCDCE17-1414-41D1-86B5-7CA6A58FF86F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063A5B8-0181-4462-AFB5-5506C946B1DE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A69D546D-8910-441A-BD4E-FCE7B5BA5CF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AF9A8551-920A-4E17-848E-C7F4B2248803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79A19FC-B069-4574-BD12-2236724A164A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2E2690-726B-4458-BC95-5AEBABA49E95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5DE5950-F7EC-4B8A-A74B-63571BD37769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0BE4E37B-6BE8-4C9C-81E5-40784507A2F0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A41607B0-18B1-4EA7-BA9B-7FA493B0D421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809338F-8763-44B1-B398-D64D2002F6E8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B3C3C0C-1330-43C7-A5D6-2AD0467BEF8B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F8091F6-7577-47A5-AEA2-B3F13A54B4C5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8CBA07B-5074-4511-A4CC-C7D6DE27BC08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76AD714-0871-46C8-A855-79DA46DFDC55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1FEF9C93-5F4E-4F42-BBCA-14C7DFEBD9D2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ED1B37F-053F-4C07-A580-05C82F97395F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BD26E422-9427-45C5-9A32-69757DE1372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1A7564FF-DA65-4349-B1C0-388194DA7DFD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F324215-DF9A-43B1-AFE5-3FDB12062B25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B45CEFF-D646-4789-B7EF-EF9FF8E33BC3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5318835-71FE-455E-94FF-50C4E09435FE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0FEF09E7-D3BD-47E5-AC80-EC2BB282D7C8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4B611A9-5818-4112-9BD9-72A7BD654541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680CA10A-ABBC-464F-A2FD-3CE7986EAF02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708B06F-CDCD-42E4-9294-3BFB202CC676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568267FB-53EF-460D-8A3B-4CC577591C8D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17752C2-820E-42F4-9475-39BE166E0390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90788CFE-F57C-44C0-9AA6-72A378B36516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85C2A98E-9B97-47C2-910B-41A1B7258E99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249A88B-768D-4DCE-AEB3-F79794FE433D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C1F00B1-2DDB-41CF-90B9-800422A689B9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73CEF0C-AE0A-46B9-BC55-BC93320ED0C2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6139EA74-4B64-464A-B4A9-EEABB359B729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33481DA-6F2D-4148-A43C-879EC5626623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17BE769-E17C-4414-AD6A-FC5AFCD34014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97F5D463-43CA-412D-B906-D059201EA575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28E7D3E-3D0A-4A7F-8B9C-D034902404C2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80CF27A-7664-429B-8D13-FA7776020861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7284BA-4ACB-42D1-B181-EB5369BA2B43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DD8E30-6FFE-4604-8E9B-1379383B7E97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8A594C0-5BEF-49CF-B60F-03EDEA631B8E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EEA4D3B-0345-410C-9A88-DD6AC059DDBF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EEC5DAF-1526-41B7-9C61-5512B61BE8A8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49574D4-C0AB-428C-B92D-A5D5A9C9EC38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4DF0271-CE7A-4464-939F-9A98164F7745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BD4DE65-095F-4849-AF1C-637DB09F2202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D54A2801-3D4E-4915-BABC-FB2554001884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AB6946A8-06D1-42C8-A1EC-DE624B4613E6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D7F034-93F7-4880-9486-B8F70CAE0C9D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F816BA3-677C-43DF-BA2B-E0EDA3B32F49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79DE018-9A98-4A7B-B201-A8A83EA13910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F6783A9-76C2-4EA3-A28D-2EDA2AB97E26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6742957-72BA-471C-86AC-CEAA84E61B08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DA38BB9-6B2B-486C-9125-5DF342451B5D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8A5CF71B-DFD1-4472-AF28-22D112B1DB7A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CC3C539-F1A4-4B59-884A-2EA833DF9BB8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7561FC82-C91C-4BCD-89D7-4A8B3B4FD22C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39DDB361-A24E-4490-81DA-56B32151FFD0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3C73D1C-B7FA-47A7-B661-679C03FA33F5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8323966-F240-4FD0-9A03-A2474FD0FAA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B05C781-0B49-4917-A301-22B32417888D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8DACD99-74E3-4D2E-84E6-9A30311A9ABE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32044B93-0856-48F1-8EA4-4F6339274043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5E68DA7-278F-4323-88A5-29D64E70417F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78D2B8A-F085-4104-93D2-A2C178FA1A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B21C66A0-B54F-461A-A617-7C0BFDE11155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11C5AFB-1F6D-457A-8F34-DFE49908BCDC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F7D55FD-9C7D-43A2-B24F-8A66E3BE7E39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30134859-1873-4FC6-9352-A8B0062D36C0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A37A18C-CB78-4463-8D79-3185EA18A236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8088C42D-464B-401D-8E27-6AAD0AD575F7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FDEA98-61CF-4520-AA8F-CE3BF40D7EA3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D6B8E41-793A-4FF1-8BD7-206218FF7037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818FEDE-FD66-4559-97E7-19599944BEF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37CC9F1-20A5-4783-91B8-53E982C818B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FEFFC75-03CF-4D10-BF5E-F9E7CD5118C7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A3FC456-A3A6-4689-A6E3-20CA161A880F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BB08549-6B1E-4188-9E83-E513FC93EF68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FED8178-D076-4A1B-B447-5C60C7F1879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875211B5-7B1E-4DC9-BC5D-C2F6921578A3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7F8AC89-B759-4D18-89B4-4075FEFEC652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833D362-88E1-4E2A-B564-AAD44A7E2F18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39EC20C-20D3-4182-817E-612CE5C87F47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8E7E5416-472D-445C-8597-AA5712390C7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BCE3C8B-9F5F-47D0-8BC8-6429926DA874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ADCD593-CBC2-473A-8842-4E2335BCF48C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ED72634-B07D-4157-A5A8-D58CF138E945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1A91DB5-A43A-453D-AE6D-2B66753C57DF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8C8D4087-D3EC-465A-8ABD-9B24847A96FD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ED05CFE-2F0F-413D-8FBD-B5E748DA5C3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DD0A642-1DFD-43F2-B0A5-9560F8805E1E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9F89302-84D6-4E25-862B-F1D75806C28B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A562D0D-5A8E-445F-AC73-2DEE971FCC75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C9DAA49-131C-4DB4-931A-1186F57AE265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3AB797A-A20F-401A-9DC9-2024D552DC74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69C41BE-B1C1-4171-8153-4553B9E53488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FB27CEA-6287-465C-A86E-0F05B03FE073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7BE0DCF-F453-49F1-A3F8-2399E9291D77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9A2B464-994B-4F92-A7F8-F9E301A3715F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A503DD3-914C-4400-816B-CB60AC9C477A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7060A21-C30B-4144-B2E8-CCEB1431FBBD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05C32159-7914-4574-82EC-1675BCD41ED1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935B0D5-DE5A-4FFA-B7F0-2E8AA4D02C24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7DBFE04-6815-4D38-802D-15BD81E17FDD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C1A6931-BB49-4770-B31B-E86549868091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BD91CDE-9FCA-4E01-A6BA-9A4588060567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7772ED7-E796-4AA2-8A5B-2A258EF2E172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81EF03-FD90-4757-8F26-646DA54325D6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3A2B97B-1F93-42DF-9F37-690A3FF5BD8A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1ECB66F-AE30-410E-B825-23148E4CB63D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2DCFDC2A-9AB1-49CC-9F54-205C379F6436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3716D85-C020-44CB-B8DF-E31CD7BC347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08D9B18-6100-4030-B3AD-0EDA8C69E97A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B03AFCE-D27B-44EF-9AD0-BEE14C42D108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C1AB7B5-76B2-4259-92D1-9E03C1AE3334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F35A6E6-7DB4-4FD1-BC0F-9AD0AF478CF1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98" name="TextBox 897">
            <a:extLst>
              <a:ext uri="{FF2B5EF4-FFF2-40B4-BE49-F238E27FC236}">
                <a16:creationId xmlns:a16="http://schemas.microsoft.com/office/drawing/2014/main" id="{1C564BA4-48EB-4AFC-A188-C1625928E547}"/>
              </a:ext>
            </a:extLst>
          </p:cNvPr>
          <p:cNvSpPr txBox="1"/>
          <p:nvPr/>
        </p:nvSpPr>
        <p:spPr>
          <a:xfrm>
            <a:off x="6553170" y="32559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0111E132-7B4D-4C8A-8BD2-CB095A45F47A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grpSp>
        <p:nvGrpSpPr>
          <p:cNvPr id="7" name="Graphic 2">
            <a:extLst>
              <a:ext uri="{FF2B5EF4-FFF2-40B4-BE49-F238E27FC236}">
                <a16:creationId xmlns:a16="http://schemas.microsoft.com/office/drawing/2014/main" id="{13DCA8E5-5B9F-49A6-B816-4DE2F07DDAE0}"/>
              </a:ext>
            </a:extLst>
          </p:cNvPr>
          <p:cNvGrpSpPr/>
          <p:nvPr/>
        </p:nvGrpSpPr>
        <p:grpSpPr>
          <a:xfrm>
            <a:off x="-1370520" y="-219345"/>
            <a:ext cx="8171370" cy="5920633"/>
            <a:chOff x="2887598" y="803270"/>
            <a:chExt cx="6416802" cy="5221823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1B11005-BAE1-4B6D-BBD7-259370B051DC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20E50A-38FC-4B80-B75D-0ED72E0F8131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165256-169D-43FA-B15A-F474B1CB4A1B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7E1B6000-0B58-446B-916C-1D7B33D18875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C89010-D6C4-43B5-8F38-78C193D48CA2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FE369B2E-BC87-4061-B1ED-47BCE314269D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3D1F8C-D594-4E4E-9A32-5D04194E01B1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0F6D7-3FBB-4DFB-BB9F-DECC614AFAF6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BEA640A-E40E-4C48-861B-54CF1A77845A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D5C8D7-2C50-4902-94FF-D62CD7EB9518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B045A9C-BBA0-4F1A-8C09-FB1BE34FCB4C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A5AD996-77D9-445F-8546-C490CE5E0950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AAD0CA8-692E-4994-B836-004EA7C9CA67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0BE72A1-7E74-4C00-9CBF-7FB3280DED7F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3D16F0E-5525-4A8E-890F-C96C0804B5F0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44787EB-36A5-42D8-ADF8-30653ACC4068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E2F5C67-95A3-4A5A-A73C-7FF970ADD89D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443238-16BA-43A3-9F60-478C89D7DB4C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982170-CD5D-4125-973B-87D9222465AA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EDCBCE9-8BA3-4AB5-A1E4-91EB649A56AA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642EFF2-4DC9-4588-A949-6535D350DEAA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D49B672-FB0B-4C14-B958-23DB594B424F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37A9-7722-4081-BC19-5EDF0D84D03C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93AE019-2D43-4C61-BA93-41AA79B158B5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08BEAF-3175-4490-AE87-FCB47F9B139C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5C647-29E8-4068-B151-951984BEB3B7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5D18DFD8-3670-4155-BAB7-E0FD8B4097E7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8D6DF8A-8BC9-49FC-A6ED-F322B1747235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8AFE2AD-91E1-4D3B-99F4-2FABE73EA7B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2F00CD-D890-4667-AE36-37B5ECAE366F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48A384-38EB-448B-9A87-E2B4114C3EF3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BB56513-77E6-421B-87F1-F29984977FE3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1EA69D-446D-46AD-97EC-1C5059BD0EC2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0F4C258-FB28-4D75-8E11-75F0DF9FB707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CBF06CE-9366-4ADC-8170-8E2C3BB0BE15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775B9D2-8B2B-45D5-BDE3-DCB62A0B1180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71FB7A7-0E03-44AF-B5D3-F7C992C9086E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D0DB164-23A0-4D7D-8C49-4F1933FDA087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5821BFA-0603-4690-A3BF-82363AABE00F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FD4440A2-8ECC-408E-954A-15AB2F9B8AC6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48E58E4-7E7F-44E9-85D8-49D6CD6958B6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217C864-8EF9-446C-928F-C6CC27FA126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50E52E-20F1-4412-9312-7300F2D9DAD7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4F9491B-A783-4599-B52C-C554ED829F2F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0ED6578-F8FA-4F17-95B4-7FBF60BAE821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60D9D9-0524-4F40-BBE0-8851CE2E1E19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3E3E16F-3A21-4162-ADAD-B2EA7BE7394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7D321C-CDB0-4DBD-9447-E609EAB48D8B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4ACEB01-484C-43F0-88D4-BD2DC68EA77B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8A5A973-65CA-4E50-B21F-DB7879C4C529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89B1C73-5ED1-4BAF-812E-52AD2E4FEFCA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0E0AF536-07F5-4478-B568-95750F25A2D0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581D68-12D8-40A9-A63C-B13776193F4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A6FA7F-198E-4E9A-815B-AD08E012A7E5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B8AFC20B-F730-4377-B4C8-E98188E611A0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F192293-4821-48C8-9FC0-A4E14CABFBF0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91679896-9608-4111-A407-BEA260F3135D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964B47F-F231-4681-ACFC-404A30D39580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5E9888C-8DD6-4900-8382-8324FCF1A801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ED5CEB0-9A38-4EFE-92E3-25471868CE8F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E8C38E4-8DFA-4FFA-A160-788BD6EC05ED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DBF75D0-AD05-40DB-9AF5-79C6550166D0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E4DF82F-2DE6-41D1-8493-278A5AC8F844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80A4481-3FB9-4480-B4DC-923F5CA0197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AF6DA4A-5E0F-433D-B4C7-EB04A9CDD141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BDDCDF-9EDF-464F-B2CA-301424AEC8BC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E5757D0-76CF-4783-8A8B-CBCD16AACE8D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C9D9840-3A6F-4ED0-AF9B-A0EE108C374A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3D91280-3B47-4478-A77F-2B3785638FD3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22E640B-EB72-43CD-8CCD-98E7FF44A419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D0D1664-0D14-418B-B3C0-A65010F8A1B4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317293A-5F7F-46FA-A00F-9B7A6AFD3594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2F1663-018E-4802-A5EB-7B816266B097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FA315E6-1191-418B-B75D-BBD62B71FE0D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295BF7C-88B2-4912-8723-377F3F50DD47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9F82D6E-6563-4F54-A81D-259EACEEF29E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F40042A-ABAD-43B2-A5E6-DC8A12A6C86D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4BEA16-4157-4323-95EB-E716C875370E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6C9E7B46-109B-4DC8-8376-40A3B042ACB7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AC2D386-BD36-4E95-93BB-EC0F666CD59B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F4F8CCD-6ED4-4EC9-BC64-BFB68E4C43D4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455988C7-0135-4CB2-B44F-E5EC8FC22996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EAD35A8-7066-4E06-96F2-65339F8A1899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C873A3E-5876-41E1-9855-5344E52890C5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5CB2EE6A-D4B5-4AF8-B242-0CC3AF0E4728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E159CFC-4D91-45B5-BBB7-6A421FA05E2E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17FF08-05B7-4E6D-8121-9EF34F241FE0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4CF2A1D-CC92-43E4-BF80-BB2CC7EDA51D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3E1BE6C-5BB3-40C7-9CF8-266200571FD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F1F9AE3-5769-4DFC-9E5A-560965F711B4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817140C0-074B-40F7-9B1B-A69AB37D5F1F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71F4B32-B874-4767-9FA4-CBEA85C38828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129DC05C-5A93-4C6A-9690-1765ED02225D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C977DD-3BE2-4285-BEFD-DEC8F51E60A8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8DD5753-89BB-4DC8-A8C8-9C2103437A16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DA5E0F7-FC2B-4640-A98B-6FE502C51764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0B4F0A-F117-4301-980B-B9E3FF8C31BB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E3BF56C-4640-4C19-B4D3-4D5241770748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23D1217-4FBE-44ED-BADD-68EBC13EEB9B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A95002A-C2F4-40E3-8588-958E8C53A2E1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9D49B0-77C3-4AB9-81A2-EE793EF8B2F5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F5E0AA75-BBF5-45F3-9BB4-28A6783CD517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ADA41E7-D8CF-487C-9660-4AC7B20DD9BB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F8C68EE-BC52-40F2-8607-17FD9BD2DD22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6B5FEF-1E8F-4DE3-97DB-1A4CE7C4C2DB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1172D9-8236-454A-8433-E8354CD328D2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F4D92A-BE74-4775-926D-157C97B39457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C7B316BB-141C-480E-9805-E25DA8AA8CDD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005C8-5B0D-4084-92CE-0B6B7B27AACB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AE0CDB97-64BF-498F-A577-D031A958DAE7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5BD2BDC-6E5A-471A-B5F3-2A0B3867493C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E5E97EF-5AF9-4668-990F-7C1C572A91E9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7CA7CE-2891-4AFE-9511-8243A4EF863A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10C9429-9632-4131-A0D3-6CE5971214FB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6FC0F80-3644-42FE-8736-D131A99CA45A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3BA541D-822A-4581-968D-F46ABBB4835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00DB134-595F-4942-9934-AE7B6C1D1B2D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78F7002-F3B4-46C5-997E-243B31DE02B5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C76B7AD-58AB-4942-A9FD-2FEEFCB82F4A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DDD92DD-856D-4E2F-AFF4-5333F828CAB0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D5F5BEA-43A7-4DC9-9C07-5AE8A3F676AA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7E928DA-A136-46DC-B4B1-81D30990E6CC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E86CD0B-516B-41B7-B504-A11E1999CEB5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1580919-EB0B-4CCB-8F3E-9948833D2A80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83DACCE-B0B3-44C6-A92B-6B5AF795129C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B26979A-5870-4111-B1CA-0FFDC7690E80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B0DD514-9CBC-4F88-B80B-4DC7107A984A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ACE99DD-18CB-49F1-A85C-C872921207AD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B360DF3-FBD9-4750-9C1C-ABF07BECD316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96D41B7-BD1D-4D97-B275-90080A91E74B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3706CB99-8B11-4E03-AC49-546020A332F3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7DAB0D2-28EE-4060-B2E9-AF0773B69986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18F7B5A-53C9-4820-8033-C217038770AC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72914AA0-4465-42D3-937D-21BCBDFE2ACB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1DBFC67-1F79-4AF2-BFBC-A71EE762713C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34B52CE-1E39-4228-AEA3-10FF93DE0FEA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C3D7536-460E-4C14-92A9-A7D71C536793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AB804D1-4BBE-49A2-AAC9-6E07E03BDEC4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F9C910-903F-4764-ADCE-DD2BBD54FF54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1A40001-9410-45EC-B759-75B8B7A65E8D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655B62A-033C-419D-8337-3467270D5A8A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662DF-9F03-4BA7-AB94-EB9B347AB577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E54956B-F69E-4E63-8BE8-8B38BE3A434E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8838D1C5-9F29-478A-8C5E-B337EA88F2B9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75AE6DC-F989-4EB7-BD4B-7A70F7B6DFAE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F7804-5B57-47FD-A3DB-1AC3B68FAA77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61EA87C-E301-45CD-8489-B3576CEB793C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A16CF6F-BFB1-4987-986C-2DCB155B9CF3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58C8B00-44F3-4D54-BB2D-4F0B891A0C34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E001B3F-7E4E-4225-A657-6CA576EEC0C1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FA2721CB-1AA6-4E63-A3BF-1706F7E58686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A89FA61-6FF7-4A32-9B8F-9F07CEE8C6B8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0C51C2-D73B-43BC-A7EC-EEFCDA61C5EC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9FE70-6A91-4B18-B46A-FFB8A7633FDE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0CFEDC4-A9A3-4BF4-A70E-DA5CCF0A6D8B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E4BCCB7B-DA3B-456B-94FC-A989397AB6E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015F65D-2A60-40E2-8B3F-9266ABD1E743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5FE0704-53F7-417E-B0D7-A88970DDC1C2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2">
              <a:extLst>
                <a:ext uri="{FF2B5EF4-FFF2-40B4-BE49-F238E27FC236}">
                  <a16:creationId xmlns:a16="http://schemas.microsoft.com/office/drawing/2014/main" id="{0653ABFB-9B85-4A90-93F7-9FF4A71EFD89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0CA5E2-8038-4F65-90BE-949B4FCFE103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74FDC95A-FBAD-4F61-8D77-AA751C78770A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9E30EC3-78FD-4D0B-8FF0-8FD71E9A04A2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0C1C3-86B5-4CF9-90C9-76E6CFA5F8F4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478B7E5-B0D6-41FB-937F-86CF1CB696DD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23BA203-4FDE-4125-AC21-973F3F57686A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C262BC73-B83B-4105-BB3D-55BFE1DBDB25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CD09410-C6F5-4EA4-8ED4-FC1E6C066EDF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BD54FC8-4FAC-4825-974C-064D711C1A80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42FB90C-E7F8-43E9-BBB3-36D8E32B2613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FFFC10D-F2D9-4A4C-A607-60CC359AA1D1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884EEA4-B989-4F0D-8532-3992ECCD6956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C987C8A-847E-4D15-ADFF-1CEC20F063E1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231ACFD-0F07-483D-8710-72E37D5C7D38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ECBAD90-38FA-4FFC-B366-B9E855569F9A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FDCE901-F904-4E56-976A-ED45D8CB98BF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852D840-6868-4814-B752-E19DE749D6F9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EC6DDE3-C087-476E-ABC5-F23CEF7D92AE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C79FCFC-F3F9-4A81-883F-DD732A1A4D11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9B12187-C24A-43FE-8E65-8BB70BA58107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C58BB26-962C-4BF8-BC35-40119AF10698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2C9284E-F94C-404A-9F14-418E726CBC40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92EF6-6B59-4F16-BE35-01E8008EB60B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0" name="Graphic 2">
                <a:extLst>
                  <a:ext uri="{FF2B5EF4-FFF2-40B4-BE49-F238E27FC236}">
                    <a16:creationId xmlns:a16="http://schemas.microsoft.com/office/drawing/2014/main" id="{2230D37A-6D54-4BC5-A766-780FAAFFCB17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81803F6-CCE5-4007-9C58-7068746FCCE7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79D93F-DF1A-4FCE-982D-95CFDDBF7E41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37CE70C-88A6-4EEE-A460-9DD9917F4616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63BED95-0640-4B84-8B4A-CDE43E05BE81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DD37619-980C-4876-AA6A-A7F0E018CF26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4FE855-5A50-428C-A9F2-DC7D77579A4A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E5D1DD0-9A40-479D-97B7-041DA34540BB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4E9FFDA-61BC-41CA-8B26-87F2C543770E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6009F9A-D23B-47AB-A71C-E152E39FA405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175507D-320A-46F8-81C5-45978C8F8936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08793DD-9186-419B-B61E-859546CD3564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008204B-3FAD-409C-B407-D5D8A50E10EC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36698BA1-C89B-47D3-A0D2-E0F2143F740D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FF127AC-6D38-433F-9DE1-2DF3A54B5E47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D9B60FA-884C-4E11-8F7F-290D8C80190C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E32C7699-AF7A-487A-B53A-152902EABA25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6D6E88-B9A4-4E79-B93A-F8036BE6B395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346DD38-3946-4AD1-8D56-5546A1BA82DB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F207924-F383-4407-A1C5-533873AFE399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9A96435-BCAE-45A4-AC6A-6B8E3B469C17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7E1C65C-E133-4215-A883-01766691833C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59606E93-23A8-4346-8221-316E7D02C522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B2DC157-D0DA-45C8-AF4E-59329E816D35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827E412-A8ED-4E7B-AA7B-EA98C87EF9C3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B6964C1-D798-496F-9DF5-16A15F43FCB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5DBC404-9536-49E0-85E7-7B4BB57C6DEC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5F2CB8A-52CC-4D5A-8F8F-DCEB2C5CEB2C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8" name="Graphic 2">
              <a:extLst>
                <a:ext uri="{FF2B5EF4-FFF2-40B4-BE49-F238E27FC236}">
                  <a16:creationId xmlns:a16="http://schemas.microsoft.com/office/drawing/2014/main" id="{C830CA73-10D3-4E5B-A222-83D7C5711FCF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01DCB78-5FC1-474A-ABBB-9DBB0845B730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0C5FEA-6CEC-4A17-9081-54C74E1286FA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F9C2A50D-E8B1-4148-8449-9ECE651A494C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8C81B9B-DE58-4903-B611-AD9D95243958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3" name="Graphic 2">
                <a:extLst>
                  <a:ext uri="{FF2B5EF4-FFF2-40B4-BE49-F238E27FC236}">
                    <a16:creationId xmlns:a16="http://schemas.microsoft.com/office/drawing/2014/main" id="{A60C1064-D1F0-40B8-8207-76775B9FE111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EA3291CC-1A31-4E24-98B0-E2ABFF7F5FFF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0E3C19F-BFE4-45A0-95F7-876C8FA788C6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65CF1FE-8769-4604-A2D3-0DEC43C6C8D7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900C899-96BE-4DDB-AF9E-2C3302E1821C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0B8BA5C-346E-473D-9C2A-F698288ED7F9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7C6EDD8-D4ED-414F-A0CB-E328A20759AB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F208F4-1F96-451B-BE95-0D869B39A700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66F99DE-5DE1-4D27-BE1F-0A2DF6C1952B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D1240D1-0AAD-40A9-8CA7-58FA1DD995D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E7B56F9-593F-483F-B88C-51725BC1C720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8755365-64F7-4830-8497-8C49526F6294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B997855-6C00-4CE4-BB28-1C67D49CFB1D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3873229-3059-472E-BAEA-E8E1F3ECEBC7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676973A-A10D-4FD9-9CFE-5EEEB83AB2DD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969E5AA-1C63-4507-94FE-71B8D69F2532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02CE87E-84B0-4A6D-8893-54953D6B3F15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84A4098-B2DB-4E4B-9165-F603A49304A7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9EED26D2-BD3E-4D21-B53B-B1D939C45B8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2E37423-89FB-46F5-A8CF-55333768D58D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99875B9-2BD5-4BF4-95A4-A79C306362BC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60AB61B-7C77-44F0-8F4D-2F198C21A9C1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5" name="Graphic 2">
                <a:extLst>
                  <a:ext uri="{FF2B5EF4-FFF2-40B4-BE49-F238E27FC236}">
                    <a16:creationId xmlns:a16="http://schemas.microsoft.com/office/drawing/2014/main" id="{58971B3F-F830-4C8E-BD7C-6D5E872623FD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557BEA6-9B6F-4C8C-B991-395132FE4FB4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0250A752-BAF7-49C5-B16E-14FC2EED3F56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1F666EF-4E55-4F8B-8718-A11A4A3CCE77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6A9B091C-DF04-4C59-ACE9-DF2EFA411263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AE8921B3-ACFE-44BC-B55F-8F18444199B7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4B6F801-2631-42AB-B4A9-CB29894EA57E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8AEB5120-AAC0-434A-9EAA-11F633A7CE94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343720B-CAD1-4DF6-8BEC-915DE1527FEB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B817194-955A-4421-A7FF-1AFD72B14D2C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C34DADD-FFDA-488B-9323-41B5EF43B57A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F305666-2F36-4F7C-A0AE-23D97269401F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2">
                <a:extLst>
                  <a:ext uri="{FF2B5EF4-FFF2-40B4-BE49-F238E27FC236}">
                    <a16:creationId xmlns:a16="http://schemas.microsoft.com/office/drawing/2014/main" id="{01EC1729-12B4-44F9-8A7E-2A3A2EB3AC47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E2D2525-E052-4FC8-B055-A70361F144D9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6E967BC-BA3E-4894-BAD2-41833CC60119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24B47247-2451-4D86-A8B0-3AE120367F8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347F6132-A727-4DAA-9AC0-92AF1A455AC8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CEF2F47-DB4F-43F4-8155-5CFC87E8117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9EB2F69-0747-474F-BF1F-DB97633EE0AD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D785899-79F1-4ADE-9CE2-73517BCE1BA0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F9E6C60D-4137-4EB9-BCB2-4D1F08457979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0C94622-AFBF-43E3-900B-3CE4345264F3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C3531E2-3A91-45CE-91E5-794A2AA1FA37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45DFB9-C434-469F-959E-8E84C5F8B4F6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9" name="Graphic 2">
              <a:extLst>
                <a:ext uri="{FF2B5EF4-FFF2-40B4-BE49-F238E27FC236}">
                  <a16:creationId xmlns:a16="http://schemas.microsoft.com/office/drawing/2014/main" id="{AA5DD410-DE07-4F71-B911-BBAFD19E9D9B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398B343-E6E1-4BE4-834F-C93C6FC926D7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A842883-539D-4C27-A0F6-D663205BBC3C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51C5503A-5524-4C6E-BECF-0C7BC237FDD5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CD83287-7E0E-48DA-81FA-0E6A2F9DD610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" name="Graphic 2">
                <a:extLst>
                  <a:ext uri="{FF2B5EF4-FFF2-40B4-BE49-F238E27FC236}">
                    <a16:creationId xmlns:a16="http://schemas.microsoft.com/office/drawing/2014/main" id="{64CC6ECC-0CFC-439D-BF87-E323F902666F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3E8B9B-8AD7-49A3-A3B5-F8186C8CD835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77E6E42-EB81-48E8-BC69-F2600075C550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ED06E687-5133-4C3E-A0F5-4A16BD1D4099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E0D8F60-C823-4A91-8B46-2B9932235BC6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0DC5065-4F52-4287-BB1A-56691CCF4D9F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709C3F58-08FB-4C36-A545-1BD36D13BDFA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21DA28E-39A5-4EC6-8C5F-0811246ADDE7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7D87D16-AB8D-42A1-AD4C-322FDCC7ED88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E84BB02-EBCB-4934-9491-A62619386667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DDCBED7-9831-491F-B2F9-7FDCAFF987F8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6F0BB8A-85C0-4502-9C5C-679D6C668B2E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F8AF3728-9E53-4DD2-B67E-B42353B7626C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4F2FAB8D-320E-4E4D-AA7D-A623CCA21CBB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34ECA1-3157-4E32-88F1-FB91D164EF84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A18F965-984E-41DA-A6D5-419C7B848FDD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8FAA65C-1CFD-4AFD-883A-2EA3BF132C03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B754234-CF4C-440C-9A07-A024654E799E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567D30B2-0FE9-4883-AD56-7220A85DA5E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B68322C-3B7E-486D-919A-6F6C17573D61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434ABD6-9B35-4685-A664-CDACB409F184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54B42D-33FA-4EA5-B006-F8AE6ABE5C25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0DE1414F-CF7E-48E3-B5C1-3DF9B7F527AD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7C3F33D-658C-4CAC-91B5-56907EA043E8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9260C741-F259-45C7-9530-3CB1454FF669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FFD78167-5774-445A-BAC4-A61EE86276C9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7BCE793B-ADC4-42D7-BF0E-60418BD02971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DC98811-9A07-4736-A51D-1128730C70F6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562B84FD-8170-4F84-9726-08C3AD2E203E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6A076DF-97AC-4721-B9B7-30CABE1FC63E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C04BD63-C3B8-409C-ABDC-6F1D805C18EA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019730D-8ED1-4E88-BFA5-B82A2CEBF8C0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9859CA-FC33-43E7-ACEA-4F202D66E7BB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685FA88-F9D0-4926-BC44-A3ED942E8391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9E914762-42D4-4B48-A60D-A1DA3629C3EA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C2CC24AE-6DB9-4094-BBB7-8DB5B692EBEE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DFC7F030-E8BA-4DFD-AA33-051874FD512F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212843A-E978-45E3-8ADB-C827CAE3BD3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626298D-BCB4-4C41-8F54-7E7A13B4B26A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ECBBDD1-EEAA-4B02-B2BA-9180128B5DE5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99E344E-EE09-4355-9B55-72CACEE274F8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54D6F55F-2021-4CEF-AC7F-673526F7C223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C2BB09D-3DF8-4E84-8FCA-CB0B96E02707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7AB2422-DCF5-4DE3-9DA5-665CBF322F6B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E18279AF-703C-40E1-9F45-8697CEC5991F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68D7CFC-CD01-47ED-A40C-7CC1047BE33E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7B09633-BC10-435F-AB75-BFAE95EF615A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5479F8B-E299-4B76-BF43-2CC5ADF09B5F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C6BB35B-E6B7-47FA-94A1-C09F28EC07D4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A7E2B60-12EA-4CD9-A598-4A1778E970ED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4" name="Graphic 2">
              <a:extLst>
                <a:ext uri="{FF2B5EF4-FFF2-40B4-BE49-F238E27FC236}">
                  <a16:creationId xmlns:a16="http://schemas.microsoft.com/office/drawing/2014/main" id="{368E13BB-713F-49D3-9198-7E60E94C6D20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B11CD13-97A9-4609-8A80-F42B94A4C3D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C7F65CA-CF24-4325-AF1E-44EC3879DC4E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2">
              <a:extLst>
                <a:ext uri="{FF2B5EF4-FFF2-40B4-BE49-F238E27FC236}">
                  <a16:creationId xmlns:a16="http://schemas.microsoft.com/office/drawing/2014/main" id="{E37FE8DE-43DF-4C74-B2D5-F916ACD59C9F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96D3CC8-FB5A-485A-AA3F-09188736FF97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9" name="Graphic 2">
                <a:extLst>
                  <a:ext uri="{FF2B5EF4-FFF2-40B4-BE49-F238E27FC236}">
                    <a16:creationId xmlns:a16="http://schemas.microsoft.com/office/drawing/2014/main" id="{2B55D56D-BF8A-4E3E-9DE8-74B37B1DD54D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B05A5A-D6EB-469E-931F-C4C84BFB5D9A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C212FDF6-5B2F-44EB-91D5-867EF96372A2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C3193C16-2560-4A5D-894E-21B842CCADE9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37AE815B-0620-4A62-BAC4-37101121E676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7BD4969-ABC0-4E9B-8231-2A16CF69E09E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C311A15-1308-4D5B-BDAD-53CA24E14D77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5FF74882-BDBB-4C48-8B6E-5BD13F5AC206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C8505B0-AC9C-4C1D-B757-E229485E99AE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CFE29958-C8E5-42B2-9034-C79E59C59DAA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D0C3F9BF-B31F-401D-AE1C-BCA59CC889E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82667182-CF3A-4269-BE2A-03A1AF3F5139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95B1321B-666E-464D-8734-F163AECF7634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6911178-2646-407D-8A10-123A46D8C475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3C19A4BB-8A90-4914-B4CD-854E787597FF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9A1A8C1-E8DF-41CC-A6FE-66504C6FE18F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EB015B4-B128-41D6-A206-C3281D7E2442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D7769AA-6CCD-4A32-8426-8EC48151709B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4C9F83D3-2786-47DD-80A8-6EA0117AD566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C85F2444-223C-4A15-AD7D-7A7EEB59604C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E7F257E-2326-4E6A-A746-24F9BE73A45B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7AAA385-9789-48DF-806F-BA8C90B33B4B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A6B71EDE-A33E-44FD-BA03-259F748ECB2B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1381DDF-4BCA-4EFA-AC8A-F433D3C7CB0F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F2699023-F68D-41E9-BC87-372896B60113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AD6480EA-4ABB-4F99-A6A5-32852FFA4106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B4C8DFCB-2A77-49F7-A0EB-BBB95014A770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69A5F98C-8D19-448A-B3A5-3EB6A59FA63F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6518840-C019-49FC-BF4A-B1FBA57BE361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1ACE8D67-8C4D-4BAD-91B4-09B9E173BC9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C635EDA4-7131-46CD-8496-0D9B6BD086F9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71480A53-5AA0-402C-A2D0-7F33A26F02C9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72BE9A3-4FC3-41FF-987E-F5C69A4B58D3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DC4141D-98B4-4F56-B874-91475240C732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24A495E6-CE81-46A0-820E-9098E4C7ED10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D6A2AA8E-E70A-43D8-B0FA-A0DA6DE9B2CB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303BB04-4023-45D0-9F3D-8164F6DCD937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032BE4E3-FBC4-4F23-96FF-BA848E624F44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B5E9B81C-A7C8-4DA5-A79C-983F353595C7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452EBE75-0020-4B37-9028-30B3A601D6DD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8A3FD39B-4CE2-4C97-8F59-BD10790EEC33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38A184B-5ABF-4580-B34B-775FCCD4A8ED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73770AC7-67C2-4ED6-9A88-E2ACD5E479A9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28510007-57CB-41CA-8390-992E855921E9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9462291-8C7F-4E9F-839F-5E4A75EC4783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9A8869EB-FBB7-4894-8779-A41088F52355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912971A-DE48-4FAB-840D-CADD79CB6392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2EDE80DD-F283-4D7D-A26E-608BCE23D051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9C6F9FC-E4A9-41E5-A155-21F485E29648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92FBEF6-26B9-4C6B-93A5-6B9ED1F03C9A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" name="Graphic 2">
              <a:extLst>
                <a:ext uri="{FF2B5EF4-FFF2-40B4-BE49-F238E27FC236}">
                  <a16:creationId xmlns:a16="http://schemas.microsoft.com/office/drawing/2014/main" id="{22BB954F-3001-420E-99AA-A7FF6A727AC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4FDDBC2B-BB5A-484C-A054-8068A9D8856F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3DAF7581-B51C-46CF-9044-0C3D4202D8CB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2" name="Graphic 2">
              <a:extLst>
                <a:ext uri="{FF2B5EF4-FFF2-40B4-BE49-F238E27FC236}">
                  <a16:creationId xmlns:a16="http://schemas.microsoft.com/office/drawing/2014/main" id="{A3CF978A-CF57-4606-9B61-C92C11B64C09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65629EF-D92C-46ED-8F45-303F2B34A17D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6F0F573-131F-484F-8F41-500A643D8540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3DDBFB72-8FA7-494B-AEAE-CC9919F02066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DBB21B85-D122-4C93-A21C-5154C0D12E1C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C2E2FBC-DA9F-4107-A95A-4AE843ADC0B5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BA550CF4-F21F-4BBF-AF6A-1F2E898F8C3B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377F7CE-E4CA-4E67-A41E-0A83494AF418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E465A8-A37A-4FCA-B54F-4B64E91E8D25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0040C62-E30F-4B0C-9875-D5D33E4695E9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AEE5DC7-954C-4884-8616-D4AB021B0BD6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FF9AF09-EAC8-429B-A7D4-D5B5F12D01D6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A0A6CCB-54E3-45A3-82D9-B3844BB2114F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18BE0B6D-0D9A-4630-A07E-7CB4114E132E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52A6F4D-27A6-400D-B6BA-6A0D80A73035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6344F139-DF38-43C6-9CF8-755297707770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73507CE-D57B-49B8-ADC7-EA7EFFF1B0E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EB384BA-4FFC-4311-91FE-2D8715EA7ED1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B4593C5E-EF31-4E4B-B87B-D339266EE15C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43F21400-4E5D-4442-B4C5-5DAAB9E261A1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CB5D136-A8D7-4AED-8A3A-113489E3580D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77D4BBC-0E35-4FF1-A8F5-39E3A4D8EFC9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380903AB-C26C-465B-99AA-EB51B7ED4489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2">
                <a:extLst>
                  <a:ext uri="{FF2B5EF4-FFF2-40B4-BE49-F238E27FC236}">
                    <a16:creationId xmlns:a16="http://schemas.microsoft.com/office/drawing/2014/main" id="{3A2C8FEE-0F6E-4CE3-9306-3A3EE0C19959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213114CB-A980-46BA-B2D7-91D53853A754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6C25641-641C-4165-B34F-5FCA5BF14BA2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AF0E6C8-F7FB-4468-B120-FAB32DA10B92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B788370-816F-40C6-B4F5-3237CA4AF117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53E21896-40E8-461C-BB16-A18008BDF38D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703B87B-1FAB-4F93-8DB8-21415C0DF748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0DE874C-83BE-4D4E-AA68-97F1E168DE9D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A8D52016-F36D-4F6F-9063-97786B1D54AD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183884B-BEBE-42C9-B54F-F8D8E4B65A46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DE1490F9-E725-4AE7-A788-F6C09C2EE17A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E990534-D1E4-4794-9067-8A04EB00D082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B34BB359-8E90-4189-B6D5-2357D0052EBE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A1F37A54-7219-4CEA-AE68-6A50D3E3C76D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69C4E09-5898-4D12-81D2-E852D50E6770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852DEA5-3586-474A-A377-60F250FAF5FF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51A9A0D-21E6-404F-8F55-5F3852C15C6A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A2A96FC7-637A-42F8-BFA5-782C2BFC5B21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A87631B-2853-4BDE-9B86-D43D040B1427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94798B3B-94A7-48E2-BDB2-0F398C45875A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6DB45DD0-885D-4045-B07E-168270EA1FB2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9C57789B-C14D-4492-B8D9-FFF370225EBE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A6DB6F05-427E-4883-B9FE-1BC325A5B149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E55D5F5-09AE-4C07-B45F-6D957FB7835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6B02D7-6BF0-4450-925D-97E2B3DB0544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" name="Graphic 2">
              <a:extLst>
                <a:ext uri="{FF2B5EF4-FFF2-40B4-BE49-F238E27FC236}">
                  <a16:creationId xmlns:a16="http://schemas.microsoft.com/office/drawing/2014/main" id="{882A4C3C-0C32-4D6B-A67B-59108E14604D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62DCEA9-F942-4296-B175-97679EF0BB79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95FE3CA8-B8CD-4940-B7B4-ED38D5F98F11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3" name="Graphic 2">
              <a:extLst>
                <a:ext uri="{FF2B5EF4-FFF2-40B4-BE49-F238E27FC236}">
                  <a16:creationId xmlns:a16="http://schemas.microsoft.com/office/drawing/2014/main" id="{879B291D-0023-493C-89F2-1EF4DCD26E2E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72CD246-F318-41CF-9513-3345E90243D2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5" name="Graphic 2">
                <a:extLst>
                  <a:ext uri="{FF2B5EF4-FFF2-40B4-BE49-F238E27FC236}">
                    <a16:creationId xmlns:a16="http://schemas.microsoft.com/office/drawing/2014/main" id="{AFE5ACD8-4F75-4202-ACAD-146919303B82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B04A5313-85F1-49A0-AF65-511C794F7683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C0C3445A-E9AB-439E-9B7E-10386F9FDC83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061BCC1-4AAA-473D-B24E-E7CC8122B1BA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22E340C-E590-43AA-93E6-C7595788FD5B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3E3F0DF-AAC1-4FC7-A3D0-F971502DD4A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9DBE25A-56AC-4ED2-94D8-3ED07F6BBC68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B78A8B95-9331-4D3A-B66F-30A38171210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B590737-DDCC-4542-AD37-129C807D1738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4" name="Graphic 2">
                <a:extLst>
                  <a:ext uri="{FF2B5EF4-FFF2-40B4-BE49-F238E27FC236}">
                    <a16:creationId xmlns:a16="http://schemas.microsoft.com/office/drawing/2014/main" id="{3C7CE359-FBF5-480B-8F07-78E19F986847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1585475-BBBE-4225-990F-9EF5664F99AF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0CB948DC-0B40-4878-8FF9-C3BF7A3A8AF8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87A482A3-4EB5-4807-8025-6BA86776C5D7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1659AE00-8C8F-420E-AF19-7B941F10F67F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ACE1C95-651B-46F6-AE9E-4FA98F96FA47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7F5447F-E3CA-43B6-8BF6-7B6CF279A432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59B453E-36C6-4288-A440-AFE83B5251AA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419D56-E79F-49A9-AC23-C8D181CF5DC4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80DED623-BF48-48B4-A695-195B38E10F0D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895D1585-8D46-4F9B-91E7-87D1097EFD60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2FB684E-8F82-4608-A950-BBBBD786EF0D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5635D69-8700-4704-96EB-50A35877F648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E6DEA3DB-0646-424C-9B3B-5DCCC09F3E81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C21A6F2-8A06-4961-92D6-3BB4F9B1EF39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6976313A-7C4B-46B9-B304-867086CE7D8A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A6374FE-D565-41FB-99E0-8E07143E5B6C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91E0A28-BA1D-48EA-93AC-E3EB59E02ED4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D4CF5EF2-D856-4550-873D-BF598C5DA09C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0474CE9-18DB-4A7F-B3B1-9D3A8104B948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52E2C07-E1B0-4A26-B389-B28701883DCA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0AA79C38-F6E7-4867-9ABE-951BFAE48FD2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aphic 2">
                <a:extLst>
                  <a:ext uri="{FF2B5EF4-FFF2-40B4-BE49-F238E27FC236}">
                    <a16:creationId xmlns:a16="http://schemas.microsoft.com/office/drawing/2014/main" id="{6856285A-FF13-46DA-A96C-FA386757F645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020D42D-C219-44AE-85FC-9487EF39A51F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9554489B-37F3-46A3-AA72-941B7FF66D0F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BC805A20-4188-42B7-8738-CB230A170DA5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6B7584EA-A494-4942-9794-739CCF932223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E821D444-282B-4FAF-9D63-AA17196025A9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92AB270-948A-4E60-9372-9B9C5750430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DAC3C412-1901-4EDB-82C7-73367088C9F1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0C8A6BBB-4206-463C-880A-6F8B7731D290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7F4E04A4-2A4C-46AC-A301-AEA969FE814C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8D6F9FA6-3906-48C5-A90E-1B031D583480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5BF25BE8-4796-4CB4-AC25-6AACEB826422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425B8C2E-5228-4DF0-978A-20E2282FEC16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A9F519BB-D433-4E87-9689-8F2B36779AC5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353B96E6-C2F2-4F3B-BDBC-D5E45FD3A551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91780BEA-F8EA-44EC-8612-1C802EA6A000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7D491DD-3D86-4CA7-960F-B0CB0F785CC2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4BCF7B2-95FE-484C-8156-AE0207F54C14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4DC6202-3615-4680-B734-EC63BD7AB382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E1F5ADD-DB68-44B5-B9E2-2D7445DC70B1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49416370-01D1-4265-932A-DD74B7DCEA3C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D8FC536-6BC4-4ACD-AE92-54EB4B8A0AF9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82170594-101A-47AB-A489-4B8F63EFBE5F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80E265E6-3AB5-4D0C-9B46-43A79D8D3A9D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836BC232-861C-4D83-9F6C-099A428CEE68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02623F33-49AF-4D33-ADFD-3FDD8143A2D7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08019B2-FA20-4C62-B0A1-8105B03AC749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3" name="Graphic 2">
              <a:extLst>
                <a:ext uri="{FF2B5EF4-FFF2-40B4-BE49-F238E27FC236}">
                  <a16:creationId xmlns:a16="http://schemas.microsoft.com/office/drawing/2014/main" id="{798F3BB6-B3F1-42B5-9576-03C57944ED2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AEBF939-5AB7-464A-AAB4-158E9C6BF510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F79BBD-527C-48F0-B069-569112D69AD5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6" name="Graphic 2">
              <a:extLst>
                <a:ext uri="{FF2B5EF4-FFF2-40B4-BE49-F238E27FC236}">
                  <a16:creationId xmlns:a16="http://schemas.microsoft.com/office/drawing/2014/main" id="{3A7FE052-2CCC-47F7-9AFF-B6D3E3AC3A1D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9DD1F8F5-D624-4DC3-974C-9CC055448269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8" name="Graphic 2">
                <a:extLst>
                  <a:ext uri="{FF2B5EF4-FFF2-40B4-BE49-F238E27FC236}">
                    <a16:creationId xmlns:a16="http://schemas.microsoft.com/office/drawing/2014/main" id="{7D6DADE4-EA4D-41F0-BDD6-39BA2E6B1C2E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9967804F-36C8-48F8-8FBE-F79D637C0136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8DFF0997-EC71-4085-832C-832E8854CB07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BFA2A-9CEE-46B8-8B8B-B614B12998C9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AE9B572-FF45-4013-BAA6-1FEA992944FB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A87DCD3-AADB-4CAB-8095-61805C920F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4EFD11FD-E5C1-4251-9F16-547EF9422595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392377EF-9F98-48FF-A4F9-5E1B0B8C41EB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C9D5CC8A-A1A5-4C84-8A51-4940CE3C044D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7" name="Graphic 2">
                <a:extLst>
                  <a:ext uri="{FF2B5EF4-FFF2-40B4-BE49-F238E27FC236}">
                    <a16:creationId xmlns:a16="http://schemas.microsoft.com/office/drawing/2014/main" id="{BE475AA9-2DD8-4DEE-8523-1E486A72B416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346786CA-C358-43AD-966A-6E6DA149A494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CF04FFE-6D40-404D-BF95-0D01B64A9947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80C0915B-76A5-415E-8D66-2395915FEA46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AE4A86DB-1338-4034-B7AA-7264D5E7E546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5BB08214-66A9-47CB-A27A-64C0AB4A0FED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7CA2CC4C-0EE3-47EE-9D94-DFB363594F49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DC0C3FF5-7DEA-429C-8350-69978EB15996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384DD324-2D7B-4468-8155-8C0AC014BF76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B250111-97B7-4816-A022-4231F8E3FC65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832967C-E1B3-4FFE-B2AC-917C3C0F0781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527593D9-1787-4289-B02B-FD1DE98F6FA0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237BC88-E55C-4D35-9B87-696CB1E322F3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765614DF-1E56-4CD2-A848-9BEBF7428C5F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27686405-0B4C-44B6-8051-7586DE7AB54D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AD1E708E-B97E-469E-9CBC-7E5EC719280D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D115820E-B582-4F22-9CC0-62D51AB899D0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A0CE51BE-7877-4313-A6A9-288FF51150E4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4826D0BE-C782-4128-808E-4C86032F61F9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15A1DF35-2259-4FCC-B1C8-7899DDE530A3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97794E93-5DA8-4990-9A04-A8FDEC235191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AC69CF0E-8A48-4599-993B-B2D4200B4E05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9" name="Graphic 2">
                <a:extLst>
                  <a:ext uri="{FF2B5EF4-FFF2-40B4-BE49-F238E27FC236}">
                    <a16:creationId xmlns:a16="http://schemas.microsoft.com/office/drawing/2014/main" id="{3B17BD60-53B3-4644-BCCE-92F5893A3764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A4DFB45-43A4-4359-A482-D5323C5D67BA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04342204-F91C-4433-8667-E0EF6819F780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C51A1DA7-8ADF-4B05-955A-E781992BA4E6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2FFD235-899C-4017-9A6B-17F61930ECEB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FA937E97-529E-4697-B750-FCD8CDA89A84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3C5412D8-E4C8-447C-B4FA-94C6FB622DD0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0CDE448E-1036-4731-B6FA-6375C18721A7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B220E12-DDEF-450F-A9B7-A456C1A2E9A8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ECCEA09C-1CEB-4DC3-B813-A5DD777B58A6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81ABE21-2961-43CB-9572-29712BF34CC4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50318CA-73C7-4CF2-8303-8859CF2626D2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56A05FE-6751-4256-B70B-66F4530CE3AB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2" name="Graphic 2">
                <a:extLst>
                  <a:ext uri="{FF2B5EF4-FFF2-40B4-BE49-F238E27FC236}">
                    <a16:creationId xmlns:a16="http://schemas.microsoft.com/office/drawing/2014/main" id="{BA38005D-C28F-4FA3-BB1A-DAD91C6F1F84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0AF1ADD6-2685-4D84-B91F-9FCCCDEEEF83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31C7109-645F-4F06-A919-AEDB70441614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5A3A122C-8444-46D2-ABF7-E4D974B18EC9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31610AAC-833F-4DC7-A4FC-58C1EE55CFE5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D78FA945-F79D-46D0-ABDC-B4B3930A2DC8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F3F55C78-80CB-432A-8645-D0BCB06AB3C0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5C3B089F-F7B9-4884-A94B-628AE1494807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2D874AF5-7971-4B41-98E6-007F632E55CA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3E38D7AF-ABCF-45B0-A863-7715C68C8DB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4A5BCAF-349E-4941-A091-0CFE3B9BF592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38C19C6-0920-4F1E-B305-27A5E554864D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7293A1B4-2566-46DC-B9E7-7E2ECC20003B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6F60B973-1725-4E6A-A6A6-C8F944F1641C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6" name="Graphic 2">
              <a:extLst>
                <a:ext uri="{FF2B5EF4-FFF2-40B4-BE49-F238E27FC236}">
                  <a16:creationId xmlns:a16="http://schemas.microsoft.com/office/drawing/2014/main" id="{BF0A8A5C-EBC5-4F5A-AB65-92A99CF91DE2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1C9C24B-2735-48C6-81DB-0FB111C5BEC5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DD4E8DD-41F8-43CB-9AE4-801CC8A90D29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2">
              <a:extLst>
                <a:ext uri="{FF2B5EF4-FFF2-40B4-BE49-F238E27FC236}">
                  <a16:creationId xmlns:a16="http://schemas.microsoft.com/office/drawing/2014/main" id="{68F3F503-90D8-4DD2-9CA2-B97F9C406023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1C991B4-2A16-4EF5-A74C-DC89EC4DA4F1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819C335F-F0E3-41AD-8C71-D086E85E9868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B1F334A1-0D25-4D61-A53A-B2ED8E1AD77E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AA62CC2-C6BF-4BFD-95B4-8E79B02673FC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0C0F2E0-690E-4637-B733-E93DBA6D16DE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EB767DF-165E-4987-AC48-A4BD50C3E160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D7FDF1E2-AE0B-4916-A41D-CEFD4934B7A4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BA218103-1D7A-409E-A6DF-339A23A25936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C4582618-EFD4-4198-9EBD-DD53AB4EBC1E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AE29D3B0-73A9-4FF7-95CA-763D9516C87D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c 2">
                <a:extLst>
                  <a:ext uri="{FF2B5EF4-FFF2-40B4-BE49-F238E27FC236}">
                    <a16:creationId xmlns:a16="http://schemas.microsoft.com/office/drawing/2014/main" id="{EC01BFC1-DDDA-4BEB-BE58-7A1A93972B24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4D5DC67D-725D-4A07-82ED-B59E3F055AFF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98554A33-0980-4E7D-B3D5-AA4F91C3776D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D0F6DE7E-1419-448B-92C1-5C7E2212A323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F648BD8B-E4B0-4AA7-9396-3B493FA6101E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651CF6D6-40A6-4F91-A44E-B2D6105126BA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D3A371C0-252B-417D-94E6-E65D2F1E7E4E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C41B6BB0-1C9A-4A1A-8EB6-9454D0BA3172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4E0798E-68BA-4E79-B037-A70093701880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E28FEB34-6799-4A8B-B799-7E019A5EFEBC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890C3EE1-FBB3-4415-8FC4-791CF71E6274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E0C571AE-682B-484A-AAD1-78FAD0DF5368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F7CBE39F-6445-4C4A-9404-8FB6E95F7A1A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6CD70245-B518-4178-8FCF-1380B2001959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6081F18-5648-42F8-9A78-334F67FF88FB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563D7389-F320-4461-B65C-FA58381D4EFD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783AAE6E-109E-45DC-9A8C-D7F2F02A426F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D42FE764-D717-4817-A2F3-0C6633E7B7FB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B6BE8874-154E-4610-9845-5DFFE2120853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DC34C5B3-B655-4D58-AD6D-01648B637ADF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D63149E0-5646-41C6-992C-1B2B9741D301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3795AD8E-9B1B-4E19-9DF0-1E391ADC5296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D9FDE6EE-58E7-45F1-899D-781D21592AC7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60168E25-F9D4-4103-B3C5-AADC88F5F129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ED478D8B-E4AE-408D-96C3-4A48D294A662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890D7FA-5885-4C4A-9FD5-86E6DA8E2E6D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6F9927-CE89-4090-9217-26B8832FEBFF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3B7201C4-CCDA-45D3-9DBC-C8F206B6DBBC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7E70EBA8-9CEF-4C04-8633-261C8B7B6D70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A8AD286F-0CED-43E5-8DBD-DF223F5739C8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4773F82A-17F8-4FDB-9D9F-335DAE0DAB7D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58166E43-9996-4846-8525-77FEC20B1E94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BA7ED1C-FFAE-44EF-8A7C-D4FA30D016B8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407F40F-9596-44A2-9FD4-4FB93C8583F9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C1BEC6E-18D9-4925-AE23-72DC55890963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5" name="Graphic 2">
                <a:extLst>
                  <a:ext uri="{FF2B5EF4-FFF2-40B4-BE49-F238E27FC236}">
                    <a16:creationId xmlns:a16="http://schemas.microsoft.com/office/drawing/2014/main" id="{5F65F921-0CF3-4ED0-9F8F-E5CE09A73D92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2410A147-6E34-4C57-AE57-1E580A8993BF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8EF9982-56FD-4538-BA9E-F4B3AB992677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6752B2C8-CB3A-4040-8359-BA03B43C15C7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B64415D-B957-4EC9-895F-3BBCDAC02E50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052F719A-3684-42EB-8F90-77A828B58F86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A1881875-2E57-42FD-9DB0-A7E40942912E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944C0C24-E43D-49B4-9F99-CE568F6AEAB2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5BDD12AF-17EF-497A-BFEA-776F570F3164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0713A614-3387-40C2-9D05-73E16834AB0B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92235C0-4B31-4F30-B8D3-C60D201DF337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F48E4134-5511-45A0-B2A7-8DD397119652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CD3C51B8-9733-47A8-AEA8-227058E30882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8" name="Graphic 2">
              <a:extLst>
                <a:ext uri="{FF2B5EF4-FFF2-40B4-BE49-F238E27FC236}">
                  <a16:creationId xmlns:a16="http://schemas.microsoft.com/office/drawing/2014/main" id="{85600757-979A-48E2-869F-F847A628EB92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C7D61D2-F47A-47B0-B7C0-2A4096349999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AC117F-88F4-4167-B2D5-A5744A99D01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1" name="Graphic 2">
              <a:extLst>
                <a:ext uri="{FF2B5EF4-FFF2-40B4-BE49-F238E27FC236}">
                  <a16:creationId xmlns:a16="http://schemas.microsoft.com/office/drawing/2014/main" id="{D939344F-17EC-4A63-A1ED-117BD98D1061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547C9964-D9D6-4752-A9FE-20883EB97A02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91147AC8-3ABF-4FC4-BBBC-9DAD2A8510A9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C288ACD-61A9-411D-BC77-E5C2A336415A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8EBC92D8-BC17-45B9-9CDC-C7218030F6A8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293415C8-FC4D-4643-A4D3-0E47E4661CC7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75F8A4DE-71EA-4A6F-8590-77FEFE9F6BA2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ED584DFA-CBE0-4229-99F1-940260DD9FD1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A124DCF4-63CB-49DA-B49A-4887BCC73243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04A36D7-5057-4C97-9BFE-D7E880B58382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94F8C1AE-0CA7-47DD-8198-1FCAF23B7B45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C47E4083-2A6D-4D87-9F87-DC99CB534EBE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8D805F1-5A94-46C0-9F05-56AF26895294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7D2FDC85-1405-46C7-817A-E1F199540863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BE1BEDD-ADFB-4ADF-B943-EFBA5DBED14C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F1EC4DF8-396F-4C15-8626-AF2D49520369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87F48BF3-6AB9-4DC5-A048-FC0F7DF0359D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D67C7AB9-34EC-4C49-AE6B-42CCAF57EA84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6C6F2FF6-B2BD-4EA9-9695-ED9BAF4F238D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38037E57-C387-40EF-9DC9-8D0315A38BB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F51B5F6F-0647-41C6-8F63-1F99CD134E06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674305A2-9FF5-44BF-BA0C-F7E0AC4F5E68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9365C090-A0A6-4A6E-A99E-C474F983747B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35A422A-56D5-4CDF-B01D-0759DBEC757A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3C3298BD-4886-4F19-84DA-C3968DD9752D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B2E02ED7-5CEF-4D97-8259-32A6A1F67C39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70CEE188-9D40-4F89-A302-2E3BAC538543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3BC61571-A72E-4D87-860C-4193AFFFC0AA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BF2F46FE-04A4-47DD-B71D-BC56115C7703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8C9D20B-1CF8-41EF-96F6-66ECDEF535CC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E9ED7EA5-03AE-48E0-B770-C25A73014C7E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F3E765B1-67FC-41A9-96A4-A474AF4F0FC4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F0305844-A0D2-4ACD-9D97-28D70267A954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4" name="Graphic 2">
                <a:extLst>
                  <a:ext uri="{FF2B5EF4-FFF2-40B4-BE49-F238E27FC236}">
                    <a16:creationId xmlns:a16="http://schemas.microsoft.com/office/drawing/2014/main" id="{51801257-A6CA-4A3F-A87A-6B2154D808D8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0B8256A9-3A9C-4ACD-9263-99F6A9549499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29E31DBB-733F-43B3-B602-687CB8E6FD7A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5F4CD336-BC46-4223-B193-8C2F3C02A842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DC4CF59C-AE90-45E4-9CA9-B3E76B77AAF4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A04E5186-1923-4CD1-95FE-98DA08510C10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8CFA126-4F4D-479B-A959-48F684C3BF6A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C638F6CC-9B6D-42AF-B5F3-CDB6FCB26E69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1045D37E-FD6F-45F9-B3AB-F41CF206BCED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62AE907D-AD72-4203-A6C3-E50D4023B30E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0BC1E435-73FA-4E76-ACEB-7E75245FC15E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3D040F5B-9C29-4686-AA17-B49A799160FD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F52BEAF-E5FE-4C2D-9B9A-F1AF9C48D907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7" name="Graphic 2">
                <a:extLst>
                  <a:ext uri="{FF2B5EF4-FFF2-40B4-BE49-F238E27FC236}">
                    <a16:creationId xmlns:a16="http://schemas.microsoft.com/office/drawing/2014/main" id="{8B3D23EF-38AB-49B6-AFDF-C1BBFE8F6D26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50F175FE-7D6A-414A-9BFB-3E2B29535956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E6A0EF7-FD24-4DE9-A9EB-CFDD13709FD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14F7CD4-F033-4A89-8CF9-6BA2CD381C69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AD058B80-86E7-49B1-8282-5C32653F87C8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DB7B5206-7C48-4B2E-A23A-98F6F920A95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D159F233-40EA-4579-B7AF-18C5604E8C10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898D76C-C4F1-497C-8654-BFA30F057F12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96605083-6374-4835-8A38-1259A181D241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DBCE84F3-3B98-4867-BD7C-76E21D7438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5ABA88F-90E5-4C26-BBB6-2C7B89C115D3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481FA090-8B62-4B95-8461-44D950D98DAC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E3C7C1C-2C87-40C2-90BE-1C3582FA1518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C3ECF0D7-A590-4A3B-B420-301F296B7D9D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864A80A-BEF0-4906-9179-61CBC517E52F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2" name="Graphic 2">
              <a:extLst>
                <a:ext uri="{FF2B5EF4-FFF2-40B4-BE49-F238E27FC236}">
                  <a16:creationId xmlns:a16="http://schemas.microsoft.com/office/drawing/2014/main" id="{802CFACD-C38C-4D2C-85B5-AB177BF3E4BF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6EEDA5D1-13BA-4D85-AB8A-920FCD59B058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4663AF8-BEC6-4DCD-80A1-FF334062EF5C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5" name="Graphic 2">
              <a:extLst>
                <a:ext uri="{FF2B5EF4-FFF2-40B4-BE49-F238E27FC236}">
                  <a16:creationId xmlns:a16="http://schemas.microsoft.com/office/drawing/2014/main" id="{96FCFFD7-7BD7-4D62-9E14-204695EE463E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F616502-BC45-47EE-8926-A4637BA4DAD2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DFF5CF00-41DC-40E8-B45C-E5FED3A844CC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76C24D85-148B-4C61-85AC-D0D3E05DF640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CB875E48-1A78-47A8-90C2-7C4FF723496D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6F8EABCE-6049-44CB-A105-B2AEDADE8698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ECAB6424-67C2-4B00-A81B-2B9794B12BCD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AD44F439-D4BE-4B4F-AF93-CBDADEA8082F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6D1A6B81-3177-403D-9D56-C0D529056EB4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20D18FC9-00C3-46BC-99BB-EA7FD828F75E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6291A5FA-2C2B-46CA-87C3-02FE1A066B33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" name="Graphic 2">
                <a:extLst>
                  <a:ext uri="{FF2B5EF4-FFF2-40B4-BE49-F238E27FC236}">
                    <a16:creationId xmlns:a16="http://schemas.microsoft.com/office/drawing/2014/main" id="{2E0CADE2-5166-428A-B861-7FD00C0DC129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1F10AD6A-264F-4FB5-BA99-01694113CDC8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9C351210-B900-4D92-AD62-97A0C0DE3240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F72AD198-5946-4FEE-B3FA-08AB19ED1ABA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A89C457-21C7-4801-BD82-8DAC939D9CCA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45F90933-F207-4D09-B295-FFCF39D1479C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D5B146DB-A3E6-47B7-AD49-7DA907C4C9AD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5D2C221-0B37-49BF-8C32-612EAC18A1A0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3CD85192-4956-4094-ACC2-B6C2C4CDFA4A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C5AEFB6F-87FA-436F-B987-DCE713E9C9CD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9BCA07F8-3559-41D5-A6A8-5954768ED58E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0C096F0-D774-4898-AA4E-7B61AE64C882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88A41F65-9472-4044-989F-00123CFA616D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7AFC0FC4-01D1-4B06-955C-C9C6818F4E65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3D2B4295-2508-4772-A170-19D186E92086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435BEDC6-4439-40E5-AA90-DF47E9D23AE1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589D8C9D-E9F5-4AB1-9E69-635BBE52FD80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59FB6AFF-F45C-47D8-8B59-72B507140396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1A485ACC-CBA1-4464-87A6-E5961780DA6F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666FDD27-C228-4784-8507-3380A32A10CA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3712FBCA-434D-41AC-921B-49A4BECB83B8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21790D6C-DB3D-4F25-9EA6-5295B57864D7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502C980-9281-47D5-9F08-D0A8AF7683CF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" name="Graphic 2">
                <a:extLst>
                  <a:ext uri="{FF2B5EF4-FFF2-40B4-BE49-F238E27FC236}">
                    <a16:creationId xmlns:a16="http://schemas.microsoft.com/office/drawing/2014/main" id="{BF77BB2D-DACF-4F4A-B04F-AE8CAACCDE7D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EA81A67A-7191-4808-B593-8EBDC37BF17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5DCC5E6-7ECD-4A8D-8D75-075F320B319B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963BA4AF-8624-4779-8650-DF96357E1E06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A86F87A5-C934-442E-96AC-5A97CDF1E3A0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BA4723B0-F0A9-4671-8C3A-2F8A9A3A2945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35A43E8-132B-42EF-9F2F-A22DFABA5C7A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3EE60BF9-C21B-4538-9507-57781D9B745D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6806C1A-1A08-47A1-A2EA-13172A5EC9A4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454A462B-628C-4C17-B126-B0559C09E1C8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F0732816-F0FE-4DAA-933D-E5E6D97AB18F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6A72A72-479B-4B9B-94CB-13D09227B4DB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AE5A039D-F61F-4040-A6E0-93A7ADC9614F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" name="Graphic 2">
                <a:extLst>
                  <a:ext uri="{FF2B5EF4-FFF2-40B4-BE49-F238E27FC236}">
                    <a16:creationId xmlns:a16="http://schemas.microsoft.com/office/drawing/2014/main" id="{536C1843-3BE5-4BDB-A58C-66DF28D2310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70D3E82-DCCB-409D-A095-2A67515723C2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14800B5-EE12-474B-BC9D-F272B51AC5ED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AFCAB91A-6ACE-4C97-A0C1-77EDC4BE8191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A2459115-579E-4490-A34C-25DF6C846224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37893D3-ED95-4A4C-BF49-3D65539E3066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84E956ED-A086-4CBE-A4F0-06123F139CC1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246AAD85-4CF5-4599-8C8F-D130B39F8DE6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773A2EC9-F14E-4583-B70E-2FA430704DDA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4BACEAE4-1532-467F-8D1F-3B1E4A6DBF6D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AB1EC677-ECE1-4A50-A713-19C618DD4F7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A2BA7163-1C28-48C4-88C9-3518650A030D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B890AEC9-C132-49AB-B69C-73E72C578D09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8F4E340-E418-4FA8-897B-E7F9BDF96BE3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6" name="Graphic 2">
              <a:extLst>
                <a:ext uri="{FF2B5EF4-FFF2-40B4-BE49-F238E27FC236}">
                  <a16:creationId xmlns:a16="http://schemas.microsoft.com/office/drawing/2014/main" id="{B190ED95-CF32-49EE-9508-27108B3314A3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3EEA7AF1-CF32-4167-B3B5-8D9B5F120CB7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D4DEAB32-25D4-43C8-8D5B-A6006A8BE736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9" name="Graphic 2">
              <a:extLst>
                <a:ext uri="{FF2B5EF4-FFF2-40B4-BE49-F238E27FC236}">
                  <a16:creationId xmlns:a16="http://schemas.microsoft.com/office/drawing/2014/main" id="{CED958C5-713A-4653-9176-3062C99501BA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DA1924B2-7381-4742-A4F0-02C51BAAC1CE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2">
                <a:extLst>
                  <a:ext uri="{FF2B5EF4-FFF2-40B4-BE49-F238E27FC236}">
                    <a16:creationId xmlns:a16="http://schemas.microsoft.com/office/drawing/2014/main" id="{3100A9B7-94E5-44BE-BE33-2C31F8D50E51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369CB1B8-D807-42DB-A83E-8FAA9343DA8B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7EE6BE2A-13BE-4B8B-BE30-05C15930C328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5FA60F2-A6CD-4278-A892-8CB7F43A912E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1CCFCF6E-3B7E-49DD-A50C-6DFF80F8FC00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693D8CB-F7C2-4B4A-826F-F381EB3DAB29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E67E185D-3DE5-4DAA-AF7A-752685A044F4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B9FC8F2-06C0-4059-AE17-DBD7B20904FA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13445E81-0FDC-4D33-B82B-E1C2B3B8A23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0" name="Graphic 2">
                <a:extLst>
                  <a:ext uri="{FF2B5EF4-FFF2-40B4-BE49-F238E27FC236}">
                    <a16:creationId xmlns:a16="http://schemas.microsoft.com/office/drawing/2014/main" id="{04DF963D-0468-42AF-AB58-8ED81D07BDAF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C3AE127C-0B5F-4537-B44D-0CDDCFADEA20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6C6068B6-5550-4F4A-B4A0-29562E562BC3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7174FAAD-7B0C-4612-B7B6-DA10E3C7F757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7A09289F-632B-42DB-9CA0-896D0D785AEA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35F16E22-B6F3-4E6B-BC6C-EE36CAEEA718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644992E6-5FBD-4071-89CE-DDB4809212FD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4BEBF38-B154-42E9-8C97-6443DCECFF5C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98EE114A-2461-4053-96EC-7BBDB7C5D183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B8899A1F-BA8B-47E9-883A-283B7D75BBFE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BA3B6681-CC21-401F-9694-2FE1BF613CAE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30715C1-AD4F-4ADB-B319-855801170251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DAC9F7D1-C05A-4BEB-8AD5-D343BEF26B50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54518D9-1C8C-466A-8901-974204BC79A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9DC93B7A-C848-4C40-8475-C498ED87A6F5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6F8948-E19A-4D92-9A12-7D888E0579A9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42F6123-108D-4A61-BCD5-BCEBF2F98B76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827FBEE2-C53B-43A1-BDAC-8921F036580D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D6EE1C7F-9DFD-4452-8D74-3BCDADD8B78D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39C39EED-1A89-4A61-A93B-5FEC60FD697A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21AD00A3-79B0-4134-850D-55F397C8D837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81E08D8B-63C0-4F2B-B43A-3D268D6A3845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2" name="Graphic 2">
                <a:extLst>
                  <a:ext uri="{FF2B5EF4-FFF2-40B4-BE49-F238E27FC236}">
                    <a16:creationId xmlns:a16="http://schemas.microsoft.com/office/drawing/2014/main" id="{21762682-3339-465D-B8E1-575DB525B077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BA10FD-9BF0-4A83-AF2F-DB6846DBA3FA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807B0014-CF10-4197-8C33-643FEDDB54DE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48CB078C-F741-49F5-AEDC-6678D6FD6536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1FC83BA3-4489-4BD9-8BAD-D3F87939E1F7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5CFC8ED9-7904-4F18-AEA7-4367A214E06B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1ADE3129-8E5A-468B-B50E-DDA2D5C5C8BF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67F3FAC8-D241-4979-81E2-062CF2710153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3B552074-61B4-459B-87F2-5CC8308836AD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3B0E0D4-C99C-4B59-AFC2-808DC329D083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67C3510E-97F1-495A-AD72-0541001B2F8E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04A9432-F7EA-4FA2-A9BD-DC7B0259D10C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578DF46-4811-42E5-BA3C-D2AD166A7DE9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">
                <a:extLst>
                  <a:ext uri="{FF2B5EF4-FFF2-40B4-BE49-F238E27FC236}">
                    <a16:creationId xmlns:a16="http://schemas.microsoft.com/office/drawing/2014/main" id="{E71C5FAC-DD40-4D13-87E0-4F3527C0E231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E9AD032-6C56-4AED-A714-C3A31AF578E2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DD83DA90-E024-451E-8EC6-C7BFB4AA09C9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A52FCA7-2C54-457F-A8A4-9336A0A7108C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AF6927D9-BA05-4A41-AFEC-46E5D2CA0AFC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C95E6327-C4E3-49E7-BA17-84BF6CAB65D3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7B2D887-9225-44FE-A40E-6E6CE53672C9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10EBEDD0-0A4B-4660-9466-0BC9E6C2F736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EE6FBCC6-5160-4795-86D2-E584C5450C95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A9F4243B-7A31-419D-B7DE-7DDE95BCEEEF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69010FFD-3940-4E45-89DF-E3FD0C2C3C93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D156FA3-FC72-48BD-9182-C1E4D3D3ACCE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4E88DDB-25EB-4145-A3B1-B36E19E2FB97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1EA46747-4133-4C1B-AA58-50485DAB22A1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692909-5768-45CC-9D33-1D148414C627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64E55D58-715B-4660-8E08-B4186FF5FD85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1" name="Graphic 2">
              <a:extLst>
                <a:ext uri="{FF2B5EF4-FFF2-40B4-BE49-F238E27FC236}">
                  <a16:creationId xmlns:a16="http://schemas.microsoft.com/office/drawing/2014/main" id="{B29B9EC3-5E5F-4B3B-A82A-6E62AEB72C27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3D665122-3CE3-48BF-89C8-7FB3372827CD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3" name="Graphic 2">
                <a:extLst>
                  <a:ext uri="{FF2B5EF4-FFF2-40B4-BE49-F238E27FC236}">
                    <a16:creationId xmlns:a16="http://schemas.microsoft.com/office/drawing/2014/main" id="{687D4A73-FFC9-4638-8282-50571471D70A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E29BF974-7571-4E30-A86A-2B035A5029AF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35F37CC1-C604-4F2D-8E60-BD6689E115A0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8BD65DB3-D6FC-4E52-A182-F9AAC459278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E9840B92-362E-4FB7-9E0A-E869ED000AE4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112AA7DF-8B4E-4A0C-9FF7-039F75A295E6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A83BA908-CDA1-416C-A55D-16B2D1A7FF51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2579106-EE8D-4F24-9E75-7E5CB200C2D6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B0FE7AD-4379-4533-8A94-89D4E29759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2" name="Graphic 2">
                <a:extLst>
                  <a:ext uri="{FF2B5EF4-FFF2-40B4-BE49-F238E27FC236}">
                    <a16:creationId xmlns:a16="http://schemas.microsoft.com/office/drawing/2014/main" id="{C9CEAB31-7D19-4742-93AD-FA5E4BF5C9E6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E2175CE-B817-4FE6-87C7-ABFD76A8480E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A678C82-26B1-4865-A604-08F57AB60124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0BBAA87D-AF78-4673-8E85-98D730329EC8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C8553CA-70F5-442E-A813-5247DFE4FB5C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4E875062-2AEB-47A1-AC52-187FD69C62EB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3A7EC87-7026-45D4-B361-9EFE6CD77D46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A33DC4A2-954C-4B01-ABFD-31DA8365533A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2E786DA0-4D21-4D4E-AFE2-18AB271FC5A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C29E6795-ED35-454A-A28E-A9536C63A54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329A1F5-92DF-40FE-BC0B-D838E6B65ECE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A92BCBA-3529-4313-A5E4-7D901408AA93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52E7C4BD-FFBC-423D-A2DB-EB28C229D25B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0DBF355-6DB6-4A03-A86B-30F49E816E3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0D5A1CD-36B3-497B-A7DA-8D65EE8D5792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B2A0921F-AD26-4FF8-A522-2EE720DBFBF1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74730973-A32C-448C-8C7E-FCD2460E8A2F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2709FC03-2E34-4EFF-A57A-1E928FD4DC35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17C091-1457-4FAF-9D3F-ACF43A9911B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3B4D315-0B57-4772-9B03-217B9B42F421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257AF44F-F6CE-4505-9678-35CAF9725791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BD04EF61-113B-4846-B3E0-85F34359846D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1A6DD916-144A-4D56-8BB9-C8010F8EC40B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5" name="Graphic 2">
                <a:extLst>
                  <a:ext uri="{FF2B5EF4-FFF2-40B4-BE49-F238E27FC236}">
                    <a16:creationId xmlns:a16="http://schemas.microsoft.com/office/drawing/2014/main" id="{C0A0B7FE-B437-4577-818E-7AA6CA48BD0B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D557819A-B502-4E7A-9288-E4A2791251D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CA2FC523-692D-400F-A2C7-6A316511CA22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32F7A547-5ADD-4543-B453-6A7063F96AA0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D34C6295-863B-4F76-A65D-3F4EDA04EE6B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BEB6E40B-DC16-432D-AE11-C27ACF269EFE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CF0328C2-A7AD-4E23-858E-D8A6BCCB4541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BF562CDD-361A-4979-910C-DB6D7471D6D3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F839129F-3EC9-4321-949D-EA6DE59C9D91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63ABCB2B-A3B2-4DB8-BC1E-A14E60C4A3A1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7545A60D-DA52-44FA-B87F-FAF24B0B8566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8C8DC788-894D-4E8C-AA7F-1EBEFBEA56FC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943C9B0E-0CEA-4BD2-A0A9-6D6B20734961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111ADD27-3A68-405D-8F1F-B9A9744AC6AA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5EAD791-5F53-42A0-B3E2-A8FB8F480A0A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1A4E0FE-9604-4AE7-9CDF-492314C86AA8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EB1FA7A-092B-46CF-8314-92D8AEEBF377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71B5B025-D5FC-41FE-A9EB-7FD826B23C65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F70D472-AA36-4F47-9496-428902DB9173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75A13D90-790C-4CEA-8CBF-71BA1A84320D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E343F428-635D-43AB-914E-F294E239B2B0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3CF1C6E5-1353-41AF-B287-A7FC9681B18A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E423289F-B70E-4830-B39D-0D2E3D48A62C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D65A845A-27EF-480E-B1BC-BA924ED802B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83FE10BF-6659-4D5D-9CA1-EB35DA8949BF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FB61F233-52AA-44FC-99CB-F54B11DA17F2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69C9BB45-3ED6-4B4A-89EA-8DEEAAF33D87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422BF54E-F179-4E3A-831A-9585FCFEEF0D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C0B07EB-299A-46E4-94FB-5BEC53BAD5E6}"/>
              </a:ext>
            </a:extLst>
          </p:cNvPr>
          <p:cNvSpPr/>
          <p:nvPr/>
        </p:nvSpPr>
        <p:spPr>
          <a:xfrm>
            <a:off x="7660981" y="4307504"/>
            <a:ext cx="1399032" cy="1428278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3CC0D5CB-4565-4D2D-89F1-F986D9D994F5}"/>
              </a:ext>
            </a:extLst>
          </p:cNvPr>
          <p:cNvSpPr/>
          <p:nvPr/>
        </p:nvSpPr>
        <p:spPr>
          <a:xfrm>
            <a:off x="10467570" y="2900028"/>
            <a:ext cx="1044980" cy="28357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Speech Bubble: Rectangle 884">
            <a:extLst>
              <a:ext uri="{FF2B5EF4-FFF2-40B4-BE49-F238E27FC236}">
                <a16:creationId xmlns:a16="http://schemas.microsoft.com/office/drawing/2014/main" id="{FAFFE634-B19B-4631-A26E-CEB7324F2B1A}"/>
              </a:ext>
            </a:extLst>
          </p:cNvPr>
          <p:cNvSpPr/>
          <p:nvPr/>
        </p:nvSpPr>
        <p:spPr>
          <a:xfrm>
            <a:off x="5688928" y="5999814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X+Y=3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&lt; 3.5 and y &lt; 3.5</a:t>
            </a:r>
          </a:p>
        </p:txBody>
      </p:sp>
      <p:sp>
        <p:nvSpPr>
          <p:cNvPr id="886" name="Speech Bubble: Rectangle 885">
            <a:extLst>
              <a:ext uri="{FF2B5EF4-FFF2-40B4-BE49-F238E27FC236}">
                <a16:creationId xmlns:a16="http://schemas.microsoft.com/office/drawing/2014/main" id="{D112EA73-248C-4EF4-A0F4-B12AEF1B615E}"/>
              </a:ext>
            </a:extLst>
          </p:cNvPr>
          <p:cNvSpPr/>
          <p:nvPr/>
        </p:nvSpPr>
        <p:spPr>
          <a:xfrm>
            <a:off x="8196364" y="5999813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X+Y=12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&gt;= 7.5 and y &lt; 7.5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C8661F1B-17C7-431A-B28A-32F05EF7D565}"/>
              </a:ext>
            </a:extLst>
          </p:cNvPr>
          <p:cNvSpPr txBox="1"/>
          <p:nvPr/>
        </p:nvSpPr>
        <p:spPr>
          <a:xfrm>
            <a:off x="2171830" y="14413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2603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339</Words>
  <Application>Microsoft Office PowerPoint</Application>
  <PresentationFormat>Widescreen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11</cp:revision>
  <dcterms:created xsi:type="dcterms:W3CDTF">2024-09-11T12:37:47Z</dcterms:created>
  <dcterms:modified xsi:type="dcterms:W3CDTF">2024-10-04T15:14:49Z</dcterms:modified>
</cp:coreProperties>
</file>