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311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79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2456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73" y="0"/>
                </a:moveTo>
                <a:lnTo>
                  <a:pt x="325297" y="0"/>
                </a:lnTo>
                <a:lnTo>
                  <a:pt x="325297" y="270598"/>
                </a:lnTo>
                <a:lnTo>
                  <a:pt x="323614" y="281151"/>
                </a:lnTo>
                <a:lnTo>
                  <a:pt x="303604" y="316492"/>
                </a:lnTo>
                <a:lnTo>
                  <a:pt x="24396" y="595871"/>
                </a:lnTo>
                <a:lnTo>
                  <a:pt x="11571" y="605060"/>
                </a:lnTo>
                <a:lnTo>
                  <a:pt x="2661" y="605060"/>
                </a:lnTo>
                <a:lnTo>
                  <a:pt x="0" y="626110"/>
                </a:lnTo>
                <a:lnTo>
                  <a:pt x="4025" y="639529"/>
                </a:lnTo>
                <a:lnTo>
                  <a:pt x="14424" y="648377"/>
                </a:lnTo>
                <a:lnTo>
                  <a:pt x="626173" y="650506"/>
                </a:lnTo>
                <a:lnTo>
                  <a:pt x="639570" y="646481"/>
                </a:lnTo>
                <a:lnTo>
                  <a:pt x="648433" y="636082"/>
                </a:lnTo>
                <a:lnTo>
                  <a:pt x="648542" y="605060"/>
                </a:lnTo>
                <a:lnTo>
                  <a:pt x="11571" y="605060"/>
                </a:lnTo>
                <a:lnTo>
                  <a:pt x="2747" y="604380"/>
                </a:lnTo>
                <a:lnTo>
                  <a:pt x="648544" y="604380"/>
                </a:lnTo>
                <a:lnTo>
                  <a:pt x="650570" y="24371"/>
                </a:lnTo>
                <a:lnTo>
                  <a:pt x="646527" y="10948"/>
                </a:lnTo>
                <a:lnTo>
                  <a:pt x="636110" y="2116"/>
                </a:lnTo>
                <a:lnTo>
                  <a:pt x="62617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02439" y="472257"/>
            <a:ext cx="325755" cy="945515"/>
          </a:xfrm>
          <a:custGeom>
            <a:avLst/>
            <a:gdLst/>
            <a:ahLst/>
            <a:cxnLst/>
            <a:rect l="l" t="t" r="r" b="b"/>
            <a:pathLst>
              <a:path w="325754" h="945515">
                <a:moveTo>
                  <a:pt x="321657" y="0"/>
                </a:moveTo>
                <a:lnTo>
                  <a:pt x="24409" y="285668"/>
                </a:lnTo>
                <a:lnTo>
                  <a:pt x="2749" y="320440"/>
                </a:lnTo>
                <a:lnTo>
                  <a:pt x="0" y="936175"/>
                </a:lnTo>
                <a:lnTo>
                  <a:pt x="3637" y="945376"/>
                </a:lnTo>
                <a:lnTo>
                  <a:pt x="300875" y="659709"/>
                </a:lnTo>
                <a:lnTo>
                  <a:pt x="322557" y="624938"/>
                </a:lnTo>
                <a:lnTo>
                  <a:pt x="325322" y="364700"/>
                </a:lnTo>
                <a:lnTo>
                  <a:pt x="325335" y="9164"/>
                </a:lnTo>
                <a:lnTo>
                  <a:pt x="32165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02458" y="812575"/>
            <a:ext cx="325755" cy="605155"/>
          </a:xfrm>
          <a:custGeom>
            <a:avLst/>
            <a:gdLst/>
            <a:ahLst/>
            <a:cxnLst/>
            <a:rect l="l" t="t" r="r" b="b"/>
            <a:pathLst>
              <a:path w="325754" h="605155">
                <a:moveTo>
                  <a:pt x="325323" y="0"/>
                </a:moveTo>
                <a:lnTo>
                  <a:pt x="24396" y="0"/>
                </a:lnTo>
                <a:lnTo>
                  <a:pt x="10971" y="4028"/>
                </a:lnTo>
                <a:lnTo>
                  <a:pt x="2122" y="14427"/>
                </a:lnTo>
                <a:lnTo>
                  <a:pt x="0" y="595871"/>
                </a:lnTo>
                <a:lnTo>
                  <a:pt x="3645" y="605060"/>
                </a:lnTo>
                <a:lnTo>
                  <a:pt x="300862" y="319366"/>
                </a:lnTo>
                <a:lnTo>
                  <a:pt x="322552" y="284594"/>
                </a:lnTo>
                <a:lnTo>
                  <a:pt x="32532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20527" y="1438685"/>
            <a:ext cx="325755" cy="361315"/>
          </a:xfrm>
          <a:custGeom>
            <a:avLst/>
            <a:gdLst/>
            <a:ahLst/>
            <a:cxnLst/>
            <a:rect l="l" t="t" r="r" b="b"/>
            <a:pathLst>
              <a:path w="325754" h="361314">
                <a:moveTo>
                  <a:pt x="325272" y="0"/>
                </a:moveTo>
                <a:lnTo>
                  <a:pt x="321237" y="13415"/>
                </a:lnTo>
                <a:lnTo>
                  <a:pt x="310828" y="22256"/>
                </a:lnTo>
                <a:lnTo>
                  <a:pt x="300812" y="24396"/>
                </a:lnTo>
                <a:lnTo>
                  <a:pt x="0" y="24396"/>
                </a:lnTo>
                <a:lnTo>
                  <a:pt x="0" y="352044"/>
                </a:lnTo>
                <a:lnTo>
                  <a:pt x="3652" y="361215"/>
                </a:lnTo>
                <a:lnTo>
                  <a:pt x="13175" y="360506"/>
                </a:lnTo>
                <a:lnTo>
                  <a:pt x="300812" y="75552"/>
                </a:lnTo>
                <a:lnTo>
                  <a:pt x="309696" y="65009"/>
                </a:lnTo>
                <a:lnTo>
                  <a:pt x="317137" y="53014"/>
                </a:lnTo>
                <a:lnTo>
                  <a:pt x="322491" y="40819"/>
                </a:lnTo>
                <a:lnTo>
                  <a:pt x="325114" y="29675"/>
                </a:lnTo>
                <a:lnTo>
                  <a:pt x="325272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95204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35" y="0"/>
                </a:moveTo>
                <a:lnTo>
                  <a:pt x="24396" y="0"/>
                </a:lnTo>
                <a:lnTo>
                  <a:pt x="10954" y="4018"/>
                </a:lnTo>
                <a:lnTo>
                  <a:pt x="2116" y="14411"/>
                </a:lnTo>
                <a:lnTo>
                  <a:pt x="0" y="626110"/>
                </a:lnTo>
                <a:lnTo>
                  <a:pt x="4015" y="639529"/>
                </a:lnTo>
                <a:lnTo>
                  <a:pt x="14408" y="648377"/>
                </a:lnTo>
                <a:lnTo>
                  <a:pt x="626135" y="650506"/>
                </a:lnTo>
                <a:lnTo>
                  <a:pt x="639559" y="646491"/>
                </a:lnTo>
                <a:lnTo>
                  <a:pt x="648440" y="636115"/>
                </a:lnTo>
                <a:lnTo>
                  <a:pt x="650595" y="24371"/>
                </a:lnTo>
                <a:lnTo>
                  <a:pt x="646556" y="10963"/>
                </a:lnTo>
                <a:lnTo>
                  <a:pt x="636138" y="2131"/>
                </a:lnTo>
                <a:lnTo>
                  <a:pt x="62613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20527" y="854539"/>
            <a:ext cx="325755" cy="608965"/>
          </a:xfrm>
          <a:custGeom>
            <a:avLst/>
            <a:gdLst/>
            <a:ahLst/>
            <a:cxnLst/>
            <a:rect l="l" t="t" r="r" b="b"/>
            <a:pathLst>
              <a:path w="325754" h="608965">
                <a:moveTo>
                  <a:pt x="321624" y="0"/>
                </a:moveTo>
                <a:lnTo>
                  <a:pt x="24371" y="285628"/>
                </a:lnTo>
                <a:lnTo>
                  <a:pt x="2734" y="320435"/>
                </a:lnTo>
                <a:lnTo>
                  <a:pt x="0" y="608551"/>
                </a:lnTo>
                <a:lnTo>
                  <a:pt x="300812" y="608551"/>
                </a:lnTo>
                <a:lnTo>
                  <a:pt x="314232" y="604543"/>
                </a:lnTo>
                <a:lnTo>
                  <a:pt x="323114" y="594172"/>
                </a:lnTo>
                <a:lnTo>
                  <a:pt x="325272" y="9187"/>
                </a:lnTo>
                <a:lnTo>
                  <a:pt x="321624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77858" y="1894217"/>
            <a:ext cx="99060" cy="165100"/>
          </a:xfrm>
          <a:custGeom>
            <a:avLst/>
            <a:gdLst/>
            <a:ahLst/>
            <a:cxnLst/>
            <a:rect l="l" t="t" r="r" b="b"/>
            <a:pathLst>
              <a:path w="99059" h="165100">
                <a:moveTo>
                  <a:pt x="51485" y="0"/>
                </a:moveTo>
                <a:lnTo>
                  <a:pt x="0" y="0"/>
                </a:lnTo>
                <a:lnTo>
                  <a:pt x="0" y="164998"/>
                </a:lnTo>
                <a:lnTo>
                  <a:pt x="49809" y="164998"/>
                </a:lnTo>
                <a:lnTo>
                  <a:pt x="57162" y="163931"/>
                </a:lnTo>
                <a:lnTo>
                  <a:pt x="71031" y="159651"/>
                </a:lnTo>
                <a:lnTo>
                  <a:pt x="77076" y="156565"/>
                </a:lnTo>
                <a:lnTo>
                  <a:pt x="84928" y="150431"/>
                </a:lnTo>
                <a:lnTo>
                  <a:pt x="18072" y="150431"/>
                </a:lnTo>
                <a:lnTo>
                  <a:pt x="18072" y="85813"/>
                </a:lnTo>
                <a:lnTo>
                  <a:pt x="82926" y="85813"/>
                </a:lnTo>
                <a:lnTo>
                  <a:pt x="81534" y="84747"/>
                </a:lnTo>
                <a:lnTo>
                  <a:pt x="73139" y="80276"/>
                </a:lnTo>
                <a:lnTo>
                  <a:pt x="68707" y="78752"/>
                </a:lnTo>
                <a:lnTo>
                  <a:pt x="64096" y="77965"/>
                </a:lnTo>
                <a:lnTo>
                  <a:pt x="67398" y="76923"/>
                </a:lnTo>
                <a:lnTo>
                  <a:pt x="70815" y="75336"/>
                </a:lnTo>
                <a:lnTo>
                  <a:pt x="76549" y="71729"/>
                </a:lnTo>
                <a:lnTo>
                  <a:pt x="18072" y="71729"/>
                </a:lnTo>
                <a:lnTo>
                  <a:pt x="18072" y="14592"/>
                </a:lnTo>
                <a:lnTo>
                  <a:pt x="85081" y="14592"/>
                </a:lnTo>
                <a:lnTo>
                  <a:pt x="84074" y="13398"/>
                </a:lnTo>
                <a:lnTo>
                  <a:pt x="75031" y="6654"/>
                </a:lnTo>
                <a:lnTo>
                  <a:pt x="69748" y="4152"/>
                </a:lnTo>
                <a:lnTo>
                  <a:pt x="57683" y="825"/>
                </a:lnTo>
                <a:lnTo>
                  <a:pt x="51485" y="0"/>
                </a:lnTo>
                <a:close/>
              </a:path>
              <a:path w="99059" h="165100">
                <a:moveTo>
                  <a:pt x="82926" y="85813"/>
                </a:moveTo>
                <a:lnTo>
                  <a:pt x="18072" y="85813"/>
                </a:lnTo>
                <a:lnTo>
                  <a:pt x="46508" y="85832"/>
                </a:lnTo>
                <a:lnTo>
                  <a:pt x="59764" y="88106"/>
                </a:lnTo>
                <a:lnTo>
                  <a:pt x="70383" y="94119"/>
                </a:lnTo>
                <a:lnTo>
                  <a:pt x="76923" y="99644"/>
                </a:lnTo>
                <a:lnTo>
                  <a:pt x="80162" y="107213"/>
                </a:lnTo>
                <a:lnTo>
                  <a:pt x="80162" y="121729"/>
                </a:lnTo>
                <a:lnTo>
                  <a:pt x="79248" y="126276"/>
                </a:lnTo>
                <a:lnTo>
                  <a:pt x="75641" y="134492"/>
                </a:lnTo>
                <a:lnTo>
                  <a:pt x="73139" y="138036"/>
                </a:lnTo>
                <a:lnTo>
                  <a:pt x="69900" y="140995"/>
                </a:lnTo>
                <a:lnTo>
                  <a:pt x="66700" y="143992"/>
                </a:lnTo>
                <a:lnTo>
                  <a:pt x="62941" y="146303"/>
                </a:lnTo>
                <a:lnTo>
                  <a:pt x="54356" y="149580"/>
                </a:lnTo>
                <a:lnTo>
                  <a:pt x="49809" y="150431"/>
                </a:lnTo>
                <a:lnTo>
                  <a:pt x="84928" y="150431"/>
                </a:lnTo>
                <a:lnTo>
                  <a:pt x="87464" y="148450"/>
                </a:lnTo>
                <a:lnTo>
                  <a:pt x="91554" y="143497"/>
                </a:lnTo>
                <a:lnTo>
                  <a:pt x="97472" y="131584"/>
                </a:lnTo>
                <a:lnTo>
                  <a:pt x="98971" y="124967"/>
                </a:lnTo>
                <a:lnTo>
                  <a:pt x="98971" y="112382"/>
                </a:lnTo>
                <a:lnTo>
                  <a:pt x="97993" y="107581"/>
                </a:lnTo>
                <a:lnTo>
                  <a:pt x="94208" y="98488"/>
                </a:lnTo>
                <a:lnTo>
                  <a:pt x="91668" y="94513"/>
                </a:lnTo>
                <a:lnTo>
                  <a:pt x="85229" y="87579"/>
                </a:lnTo>
                <a:lnTo>
                  <a:pt x="82926" y="85813"/>
                </a:lnTo>
                <a:close/>
              </a:path>
              <a:path w="99059" h="165100">
                <a:moveTo>
                  <a:pt x="85081" y="14592"/>
                </a:moveTo>
                <a:lnTo>
                  <a:pt x="54267" y="14592"/>
                </a:lnTo>
                <a:lnTo>
                  <a:pt x="61772" y="17068"/>
                </a:lnTo>
                <a:lnTo>
                  <a:pt x="73317" y="26962"/>
                </a:lnTo>
                <a:lnTo>
                  <a:pt x="76225" y="33616"/>
                </a:lnTo>
                <a:lnTo>
                  <a:pt x="76225" y="46329"/>
                </a:lnTo>
                <a:lnTo>
                  <a:pt x="75311" y="50291"/>
                </a:lnTo>
                <a:lnTo>
                  <a:pt x="73469" y="53924"/>
                </a:lnTo>
                <a:lnTo>
                  <a:pt x="71666" y="57556"/>
                </a:lnTo>
                <a:lnTo>
                  <a:pt x="48399" y="71729"/>
                </a:lnTo>
                <a:lnTo>
                  <a:pt x="76549" y="71729"/>
                </a:lnTo>
                <a:lnTo>
                  <a:pt x="94513" y="45770"/>
                </a:lnTo>
                <a:lnTo>
                  <a:pt x="94513" y="34226"/>
                </a:lnTo>
                <a:lnTo>
                  <a:pt x="93141" y="28092"/>
                </a:lnTo>
                <a:lnTo>
                  <a:pt x="87706" y="17703"/>
                </a:lnTo>
                <a:lnTo>
                  <a:pt x="85081" y="14592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499091" y="1932077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85" y="13373"/>
                </a:moveTo>
                <a:lnTo>
                  <a:pt x="53682" y="13373"/>
                </a:lnTo>
                <a:lnTo>
                  <a:pt x="60312" y="16116"/>
                </a:lnTo>
                <a:lnTo>
                  <a:pt x="64681" y="21653"/>
                </a:lnTo>
                <a:lnTo>
                  <a:pt x="69049" y="27139"/>
                </a:lnTo>
                <a:lnTo>
                  <a:pt x="71247" y="33985"/>
                </a:lnTo>
                <a:lnTo>
                  <a:pt x="71247" y="50228"/>
                </a:lnTo>
                <a:lnTo>
                  <a:pt x="47002" y="55664"/>
                </a:lnTo>
                <a:lnTo>
                  <a:pt x="42202" y="56641"/>
                </a:lnTo>
                <a:lnTo>
                  <a:pt x="37071" y="58292"/>
                </a:lnTo>
                <a:lnTo>
                  <a:pt x="1524" y="85077"/>
                </a:lnTo>
                <a:lnTo>
                  <a:pt x="0" y="89966"/>
                </a:lnTo>
                <a:lnTo>
                  <a:pt x="288" y="100450"/>
                </a:lnTo>
                <a:lnTo>
                  <a:pt x="4000" y="112355"/>
                </a:lnTo>
                <a:lnTo>
                  <a:pt x="12763" y="122765"/>
                </a:lnTo>
                <a:lnTo>
                  <a:pt x="23899" y="128261"/>
                </a:lnTo>
                <a:lnTo>
                  <a:pt x="37350" y="130086"/>
                </a:lnTo>
                <a:lnTo>
                  <a:pt x="41960" y="130086"/>
                </a:lnTo>
                <a:lnTo>
                  <a:pt x="46291" y="129273"/>
                </a:lnTo>
                <a:lnTo>
                  <a:pt x="50330" y="127520"/>
                </a:lnTo>
                <a:lnTo>
                  <a:pt x="54394" y="125818"/>
                </a:lnTo>
                <a:lnTo>
                  <a:pt x="57962" y="123774"/>
                </a:lnTo>
                <a:lnTo>
                  <a:pt x="64223" y="119164"/>
                </a:lnTo>
                <a:lnTo>
                  <a:pt x="66763" y="116865"/>
                </a:lnTo>
                <a:lnTo>
                  <a:pt x="32981" y="116751"/>
                </a:lnTo>
                <a:lnTo>
                  <a:pt x="27825" y="114757"/>
                </a:lnTo>
                <a:lnTo>
                  <a:pt x="23609" y="110820"/>
                </a:lnTo>
                <a:lnTo>
                  <a:pt x="19418" y="106857"/>
                </a:lnTo>
                <a:lnTo>
                  <a:pt x="17310" y="101409"/>
                </a:lnTo>
                <a:lnTo>
                  <a:pt x="17310" y="91033"/>
                </a:lnTo>
                <a:lnTo>
                  <a:pt x="50444" y="67271"/>
                </a:lnTo>
                <a:lnTo>
                  <a:pt x="71247" y="62814"/>
                </a:lnTo>
                <a:lnTo>
                  <a:pt x="87795" y="62814"/>
                </a:lnTo>
                <a:lnTo>
                  <a:pt x="87795" y="41225"/>
                </a:lnTo>
                <a:lnTo>
                  <a:pt x="86353" y="28693"/>
                </a:lnTo>
                <a:lnTo>
                  <a:pt x="81345" y="17458"/>
                </a:lnTo>
                <a:lnTo>
                  <a:pt x="77685" y="13373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26"/>
                </a:lnTo>
                <a:lnTo>
                  <a:pt x="87795" y="127126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14"/>
                </a:moveTo>
                <a:lnTo>
                  <a:pt x="71247" y="62814"/>
                </a:lnTo>
                <a:lnTo>
                  <a:pt x="71247" y="92989"/>
                </a:lnTo>
                <a:lnTo>
                  <a:pt x="70421" y="95491"/>
                </a:lnTo>
                <a:lnTo>
                  <a:pt x="50088" y="114388"/>
                </a:lnTo>
                <a:lnTo>
                  <a:pt x="46545" y="115950"/>
                </a:lnTo>
                <a:lnTo>
                  <a:pt x="42875" y="116751"/>
                </a:lnTo>
                <a:lnTo>
                  <a:pt x="66856" y="116751"/>
                </a:lnTo>
                <a:lnTo>
                  <a:pt x="70548" y="112191"/>
                </a:lnTo>
                <a:lnTo>
                  <a:pt x="71729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14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82"/>
                </a:lnTo>
                <a:lnTo>
                  <a:pt x="33743" y="1498"/>
                </a:lnTo>
                <a:lnTo>
                  <a:pt x="29565" y="2438"/>
                </a:lnTo>
                <a:lnTo>
                  <a:pt x="8674" y="11137"/>
                </a:lnTo>
                <a:lnTo>
                  <a:pt x="13868" y="24485"/>
                </a:lnTo>
                <a:lnTo>
                  <a:pt x="14503" y="24002"/>
                </a:lnTo>
                <a:lnTo>
                  <a:pt x="16027" y="23113"/>
                </a:lnTo>
                <a:lnTo>
                  <a:pt x="18440" y="21894"/>
                </a:lnTo>
                <a:lnTo>
                  <a:pt x="20828" y="20637"/>
                </a:lnTo>
                <a:lnTo>
                  <a:pt x="23520" y="19392"/>
                </a:lnTo>
                <a:lnTo>
                  <a:pt x="26479" y="18199"/>
                </a:lnTo>
                <a:lnTo>
                  <a:pt x="29438" y="16941"/>
                </a:lnTo>
                <a:lnTo>
                  <a:pt x="32550" y="15811"/>
                </a:lnTo>
                <a:lnTo>
                  <a:pt x="35852" y="14871"/>
                </a:lnTo>
                <a:lnTo>
                  <a:pt x="39179" y="13830"/>
                </a:lnTo>
                <a:lnTo>
                  <a:pt x="42138" y="13373"/>
                </a:lnTo>
                <a:lnTo>
                  <a:pt x="77685" y="13373"/>
                </a:lnTo>
                <a:lnTo>
                  <a:pt x="71698" y="6689"/>
                </a:lnTo>
                <a:lnTo>
                  <a:pt x="60300" y="1673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21026" y="1883839"/>
            <a:ext cx="94615" cy="178435"/>
          </a:xfrm>
          <a:custGeom>
            <a:avLst/>
            <a:gdLst/>
            <a:ahLst/>
            <a:cxnLst/>
            <a:rect l="l" t="t" r="r" b="b"/>
            <a:pathLst>
              <a:path w="94615" h="178435">
                <a:moveTo>
                  <a:pt x="51041" y="48247"/>
                </a:moveTo>
                <a:lnTo>
                  <a:pt x="40170" y="48247"/>
                </a:lnTo>
                <a:lnTo>
                  <a:pt x="33693" y="50025"/>
                </a:lnTo>
                <a:lnTo>
                  <a:pt x="5562" y="80594"/>
                </a:lnTo>
                <a:lnTo>
                  <a:pt x="0" y="102641"/>
                </a:lnTo>
                <a:lnTo>
                  <a:pt x="0" y="118160"/>
                </a:lnTo>
                <a:lnTo>
                  <a:pt x="14693" y="162991"/>
                </a:lnTo>
                <a:lnTo>
                  <a:pt x="38671" y="178320"/>
                </a:lnTo>
                <a:lnTo>
                  <a:pt x="50888" y="178320"/>
                </a:lnTo>
                <a:lnTo>
                  <a:pt x="54457" y="177495"/>
                </a:lnTo>
                <a:lnTo>
                  <a:pt x="61544" y="174040"/>
                </a:lnTo>
                <a:lnTo>
                  <a:pt x="64782" y="171996"/>
                </a:lnTo>
                <a:lnTo>
                  <a:pt x="67652" y="169672"/>
                </a:lnTo>
                <a:lnTo>
                  <a:pt x="70548" y="167386"/>
                </a:lnTo>
                <a:lnTo>
                  <a:pt x="72897" y="165100"/>
                </a:lnTo>
                <a:lnTo>
                  <a:pt x="73538" y="164274"/>
                </a:lnTo>
                <a:lnTo>
                  <a:pt x="43218" y="164274"/>
                </a:lnTo>
                <a:lnTo>
                  <a:pt x="38366" y="162534"/>
                </a:lnTo>
                <a:lnTo>
                  <a:pt x="18364" y="121970"/>
                </a:lnTo>
                <a:lnTo>
                  <a:pt x="17805" y="115862"/>
                </a:lnTo>
                <a:lnTo>
                  <a:pt x="17907" y="102641"/>
                </a:lnTo>
                <a:lnTo>
                  <a:pt x="39916" y="63588"/>
                </a:lnTo>
                <a:lnTo>
                  <a:pt x="44195" y="62331"/>
                </a:lnTo>
                <a:lnTo>
                  <a:pt x="72914" y="62331"/>
                </a:lnTo>
                <a:lnTo>
                  <a:pt x="71869" y="60985"/>
                </a:lnTo>
                <a:lnTo>
                  <a:pt x="54635" y="49072"/>
                </a:lnTo>
                <a:lnTo>
                  <a:pt x="51041" y="48247"/>
                </a:lnTo>
                <a:close/>
              </a:path>
              <a:path w="94615" h="178435">
                <a:moveTo>
                  <a:pt x="94246" y="157822"/>
                </a:moveTo>
                <a:lnTo>
                  <a:pt x="78181" y="157822"/>
                </a:lnTo>
                <a:lnTo>
                  <a:pt x="78181" y="175387"/>
                </a:lnTo>
                <a:lnTo>
                  <a:pt x="94246" y="175387"/>
                </a:lnTo>
                <a:lnTo>
                  <a:pt x="94246" y="157822"/>
                </a:lnTo>
                <a:close/>
              </a:path>
              <a:path w="94615" h="178435">
                <a:moveTo>
                  <a:pt x="72914" y="62331"/>
                </a:moveTo>
                <a:lnTo>
                  <a:pt x="52958" y="62331"/>
                </a:lnTo>
                <a:lnTo>
                  <a:pt x="56565" y="63398"/>
                </a:lnTo>
                <a:lnTo>
                  <a:pt x="63157" y="67678"/>
                </a:lnTo>
                <a:lnTo>
                  <a:pt x="77177" y="87312"/>
                </a:lnTo>
                <a:lnTo>
                  <a:pt x="77177" y="140754"/>
                </a:lnTo>
                <a:lnTo>
                  <a:pt x="52590" y="164274"/>
                </a:lnTo>
                <a:lnTo>
                  <a:pt x="73538" y="164274"/>
                </a:lnTo>
                <a:lnTo>
                  <a:pt x="76542" y="160451"/>
                </a:lnTo>
                <a:lnTo>
                  <a:pt x="77673" y="158838"/>
                </a:lnTo>
                <a:lnTo>
                  <a:pt x="78181" y="157822"/>
                </a:lnTo>
                <a:lnTo>
                  <a:pt x="94246" y="157822"/>
                </a:lnTo>
                <a:lnTo>
                  <a:pt x="94246" y="68529"/>
                </a:lnTo>
                <a:lnTo>
                  <a:pt x="77177" y="68529"/>
                </a:lnTo>
                <a:lnTo>
                  <a:pt x="76542" y="67221"/>
                </a:lnTo>
                <a:lnTo>
                  <a:pt x="75310" y="65417"/>
                </a:lnTo>
                <a:lnTo>
                  <a:pt x="72914" y="62331"/>
                </a:lnTo>
                <a:close/>
              </a:path>
              <a:path w="94615" h="178435">
                <a:moveTo>
                  <a:pt x="94246" y="0"/>
                </a:moveTo>
                <a:lnTo>
                  <a:pt x="77177" y="0"/>
                </a:lnTo>
                <a:lnTo>
                  <a:pt x="77177" y="68529"/>
                </a:lnTo>
                <a:lnTo>
                  <a:pt x="94246" y="68529"/>
                </a:lnTo>
                <a:lnTo>
                  <a:pt x="94246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46186" y="1932090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57"/>
                </a:lnTo>
                <a:lnTo>
                  <a:pt x="20408" y="10299"/>
                </a:lnTo>
                <a:lnTo>
                  <a:pt x="15633" y="15430"/>
                </a:lnTo>
                <a:lnTo>
                  <a:pt x="11760" y="21653"/>
                </a:lnTo>
                <a:lnTo>
                  <a:pt x="7886" y="27800"/>
                </a:lnTo>
                <a:lnTo>
                  <a:pt x="4978" y="34518"/>
                </a:lnTo>
                <a:lnTo>
                  <a:pt x="1015" y="49047"/>
                </a:lnTo>
                <a:lnTo>
                  <a:pt x="75" y="55219"/>
                </a:lnTo>
                <a:lnTo>
                  <a:pt x="0" y="69570"/>
                </a:lnTo>
                <a:lnTo>
                  <a:pt x="736" y="77457"/>
                </a:lnTo>
                <a:lnTo>
                  <a:pt x="13741" y="114160"/>
                </a:lnTo>
                <a:lnTo>
                  <a:pt x="39281" y="130073"/>
                </a:lnTo>
                <a:lnTo>
                  <a:pt x="53593" y="130073"/>
                </a:lnTo>
                <a:lnTo>
                  <a:pt x="82270" y="123418"/>
                </a:lnTo>
                <a:lnTo>
                  <a:pt x="84658" y="122440"/>
                </a:lnTo>
                <a:lnTo>
                  <a:pt x="86334" y="121678"/>
                </a:lnTo>
                <a:lnTo>
                  <a:pt x="87350" y="121183"/>
                </a:lnTo>
                <a:lnTo>
                  <a:pt x="85646" y="116484"/>
                </a:lnTo>
                <a:lnTo>
                  <a:pt x="43980" y="116484"/>
                </a:lnTo>
                <a:lnTo>
                  <a:pt x="39027" y="114858"/>
                </a:lnTo>
                <a:lnTo>
                  <a:pt x="30759" y="108445"/>
                </a:lnTo>
                <a:lnTo>
                  <a:pt x="27393" y="104444"/>
                </a:lnTo>
                <a:lnTo>
                  <a:pt x="24739" y="99529"/>
                </a:lnTo>
                <a:lnTo>
                  <a:pt x="22085" y="94678"/>
                </a:lnTo>
                <a:lnTo>
                  <a:pt x="20192" y="89458"/>
                </a:lnTo>
                <a:lnTo>
                  <a:pt x="18935" y="83870"/>
                </a:lnTo>
                <a:lnTo>
                  <a:pt x="17716" y="78244"/>
                </a:lnTo>
                <a:lnTo>
                  <a:pt x="17068" y="72936"/>
                </a:lnTo>
                <a:lnTo>
                  <a:pt x="17068" y="67983"/>
                </a:lnTo>
                <a:lnTo>
                  <a:pt x="91287" y="67983"/>
                </a:lnTo>
                <a:lnTo>
                  <a:pt x="91287" y="55651"/>
                </a:lnTo>
                <a:lnTo>
                  <a:pt x="17564" y="55651"/>
                </a:lnTo>
                <a:lnTo>
                  <a:pt x="17564" y="51523"/>
                </a:lnTo>
                <a:lnTo>
                  <a:pt x="37287" y="14782"/>
                </a:lnTo>
                <a:lnTo>
                  <a:pt x="41478" y="13347"/>
                </a:lnTo>
                <a:lnTo>
                  <a:pt x="76276" y="13347"/>
                </a:lnTo>
                <a:lnTo>
                  <a:pt x="73088" y="9905"/>
                </a:lnTo>
                <a:lnTo>
                  <a:pt x="67309" y="5905"/>
                </a:lnTo>
                <a:lnTo>
                  <a:pt x="61506" y="1955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57"/>
                </a:moveTo>
                <a:lnTo>
                  <a:pt x="53200" y="116484"/>
                </a:lnTo>
                <a:lnTo>
                  <a:pt x="85646" y="116484"/>
                </a:lnTo>
                <a:lnTo>
                  <a:pt x="82156" y="106857"/>
                </a:lnTo>
                <a:close/>
              </a:path>
              <a:path w="91440" h="130175">
                <a:moveTo>
                  <a:pt x="76276" y="13347"/>
                </a:moveTo>
                <a:lnTo>
                  <a:pt x="51371" y="13347"/>
                </a:lnTo>
                <a:lnTo>
                  <a:pt x="55740" y="14846"/>
                </a:lnTo>
                <a:lnTo>
                  <a:pt x="63004" y="20993"/>
                </a:lnTo>
                <a:lnTo>
                  <a:pt x="65938" y="24625"/>
                </a:lnTo>
                <a:lnTo>
                  <a:pt x="68160" y="28930"/>
                </a:lnTo>
                <a:lnTo>
                  <a:pt x="70396" y="33197"/>
                </a:lnTo>
                <a:lnTo>
                  <a:pt x="72047" y="37807"/>
                </a:lnTo>
                <a:lnTo>
                  <a:pt x="74155" y="47713"/>
                </a:lnTo>
                <a:lnTo>
                  <a:pt x="74638" y="51523"/>
                </a:lnTo>
                <a:lnTo>
                  <a:pt x="74701" y="55651"/>
                </a:lnTo>
                <a:lnTo>
                  <a:pt x="91287" y="55651"/>
                </a:lnTo>
                <a:lnTo>
                  <a:pt x="91287" y="55219"/>
                </a:lnTo>
                <a:lnTo>
                  <a:pt x="90487" y="48323"/>
                </a:lnTo>
                <a:lnTo>
                  <a:pt x="88963" y="41020"/>
                </a:lnTo>
                <a:lnTo>
                  <a:pt x="87375" y="33781"/>
                </a:lnTo>
                <a:lnTo>
                  <a:pt x="84835" y="27127"/>
                </a:lnTo>
                <a:lnTo>
                  <a:pt x="77723" y="14909"/>
                </a:lnTo>
                <a:lnTo>
                  <a:pt x="76276" y="13347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873606" y="1932078"/>
            <a:ext cx="88900" cy="127635"/>
          </a:xfrm>
          <a:custGeom>
            <a:avLst/>
            <a:gdLst/>
            <a:ahLst/>
            <a:cxnLst/>
            <a:rect l="l" t="t" r="r" b="b"/>
            <a:pathLst>
              <a:path w="88900" h="127635">
                <a:moveTo>
                  <a:pt x="16306" y="2971"/>
                </a:moveTo>
                <a:lnTo>
                  <a:pt x="0" y="2971"/>
                </a:lnTo>
                <a:lnTo>
                  <a:pt x="0" y="127139"/>
                </a:lnTo>
                <a:lnTo>
                  <a:pt x="17081" y="127139"/>
                </a:lnTo>
                <a:lnTo>
                  <a:pt x="17165" y="36677"/>
                </a:lnTo>
                <a:lnTo>
                  <a:pt x="17233" y="35953"/>
                </a:lnTo>
                <a:lnTo>
                  <a:pt x="26606" y="23393"/>
                </a:lnTo>
                <a:lnTo>
                  <a:pt x="29286" y="20827"/>
                </a:lnTo>
                <a:lnTo>
                  <a:pt x="30060" y="20281"/>
                </a:lnTo>
                <a:lnTo>
                  <a:pt x="16306" y="20281"/>
                </a:lnTo>
                <a:lnTo>
                  <a:pt x="16306" y="2971"/>
                </a:lnTo>
                <a:close/>
              </a:path>
              <a:path w="88900" h="127635">
                <a:moveTo>
                  <a:pt x="79320" y="14084"/>
                </a:moveTo>
                <a:lnTo>
                  <a:pt x="50939" y="14084"/>
                </a:lnTo>
                <a:lnTo>
                  <a:pt x="54457" y="14998"/>
                </a:lnTo>
                <a:lnTo>
                  <a:pt x="57505" y="16827"/>
                </a:lnTo>
                <a:lnTo>
                  <a:pt x="71221" y="40474"/>
                </a:lnTo>
                <a:lnTo>
                  <a:pt x="71221" y="127139"/>
                </a:lnTo>
                <a:lnTo>
                  <a:pt x="88328" y="127139"/>
                </a:lnTo>
                <a:lnTo>
                  <a:pt x="88205" y="35953"/>
                </a:lnTo>
                <a:lnTo>
                  <a:pt x="81762" y="17081"/>
                </a:lnTo>
                <a:lnTo>
                  <a:pt x="79320" y="14084"/>
                </a:lnTo>
                <a:close/>
              </a:path>
              <a:path w="88900" h="127635">
                <a:moveTo>
                  <a:pt x="55549" y="0"/>
                </a:moveTo>
                <a:lnTo>
                  <a:pt x="44678" y="0"/>
                </a:lnTo>
                <a:lnTo>
                  <a:pt x="40627" y="888"/>
                </a:lnTo>
                <a:lnTo>
                  <a:pt x="36868" y="2717"/>
                </a:lnTo>
                <a:lnTo>
                  <a:pt x="33045" y="4521"/>
                </a:lnTo>
                <a:lnTo>
                  <a:pt x="16306" y="20281"/>
                </a:lnTo>
                <a:lnTo>
                  <a:pt x="30060" y="20281"/>
                </a:lnTo>
                <a:lnTo>
                  <a:pt x="32435" y="18605"/>
                </a:lnTo>
                <a:lnTo>
                  <a:pt x="35979" y="16827"/>
                </a:lnTo>
                <a:lnTo>
                  <a:pt x="39547" y="14998"/>
                </a:lnTo>
                <a:lnTo>
                  <a:pt x="43192" y="14084"/>
                </a:lnTo>
                <a:lnTo>
                  <a:pt x="79320" y="14084"/>
                </a:lnTo>
                <a:lnTo>
                  <a:pt x="75349" y="9131"/>
                </a:lnTo>
                <a:lnTo>
                  <a:pt x="71221" y="5956"/>
                </a:lnTo>
                <a:lnTo>
                  <a:pt x="61353" y="1193"/>
                </a:lnTo>
                <a:lnTo>
                  <a:pt x="55549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0947" y="1877500"/>
            <a:ext cx="1421439" cy="245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77892" y="1622571"/>
            <a:ext cx="111125" cy="165100"/>
          </a:xfrm>
          <a:custGeom>
            <a:avLst/>
            <a:gdLst/>
            <a:ahLst/>
            <a:cxnLst/>
            <a:rect l="l" t="t" r="r" b="b"/>
            <a:pathLst>
              <a:path w="111125" h="165100">
                <a:moveTo>
                  <a:pt x="35852" y="0"/>
                </a:moveTo>
                <a:lnTo>
                  <a:pt x="0" y="0"/>
                </a:lnTo>
                <a:lnTo>
                  <a:pt x="0" y="164972"/>
                </a:lnTo>
                <a:lnTo>
                  <a:pt x="46827" y="164536"/>
                </a:lnTo>
                <a:lnTo>
                  <a:pt x="58571" y="161845"/>
                </a:lnTo>
                <a:lnTo>
                  <a:pt x="71853" y="156047"/>
                </a:lnTo>
                <a:lnTo>
                  <a:pt x="79614" y="150380"/>
                </a:lnTo>
                <a:lnTo>
                  <a:pt x="18046" y="150380"/>
                </a:lnTo>
                <a:lnTo>
                  <a:pt x="18046" y="14604"/>
                </a:lnTo>
                <a:lnTo>
                  <a:pt x="81426" y="14604"/>
                </a:lnTo>
                <a:lnTo>
                  <a:pt x="74463" y="9953"/>
                </a:lnTo>
                <a:lnTo>
                  <a:pt x="61115" y="3881"/>
                </a:lnTo>
                <a:lnTo>
                  <a:pt x="48867" y="968"/>
                </a:lnTo>
                <a:lnTo>
                  <a:pt x="35852" y="0"/>
                </a:lnTo>
                <a:close/>
              </a:path>
              <a:path w="111125" h="165100">
                <a:moveTo>
                  <a:pt x="81426" y="14604"/>
                </a:moveTo>
                <a:lnTo>
                  <a:pt x="45402" y="14604"/>
                </a:lnTo>
                <a:lnTo>
                  <a:pt x="52222" y="16065"/>
                </a:lnTo>
                <a:lnTo>
                  <a:pt x="65252" y="22021"/>
                </a:lnTo>
                <a:lnTo>
                  <a:pt x="70993" y="26238"/>
                </a:lnTo>
                <a:lnTo>
                  <a:pt x="75920" y="31800"/>
                </a:lnTo>
                <a:lnTo>
                  <a:pt x="80860" y="37299"/>
                </a:lnTo>
                <a:lnTo>
                  <a:pt x="84836" y="44018"/>
                </a:lnTo>
                <a:lnTo>
                  <a:pt x="88406" y="53646"/>
                </a:lnTo>
                <a:lnTo>
                  <a:pt x="91298" y="65582"/>
                </a:lnTo>
                <a:lnTo>
                  <a:pt x="92252" y="78917"/>
                </a:lnTo>
                <a:lnTo>
                  <a:pt x="92208" y="82043"/>
                </a:lnTo>
                <a:lnTo>
                  <a:pt x="81686" y="123164"/>
                </a:lnTo>
                <a:lnTo>
                  <a:pt x="46482" y="150380"/>
                </a:lnTo>
                <a:lnTo>
                  <a:pt x="79614" y="150380"/>
                </a:lnTo>
                <a:lnTo>
                  <a:pt x="107796" y="104438"/>
                </a:lnTo>
                <a:lnTo>
                  <a:pt x="110794" y="78917"/>
                </a:lnTo>
                <a:lnTo>
                  <a:pt x="110731" y="75166"/>
                </a:lnTo>
                <a:lnTo>
                  <a:pt x="101314" y="37566"/>
                </a:lnTo>
                <a:lnTo>
                  <a:pt x="84391" y="16585"/>
                </a:lnTo>
                <a:lnTo>
                  <a:pt x="81426" y="14604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18161" y="1663390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17043" y="0"/>
                </a:moveTo>
                <a:lnTo>
                  <a:pt x="0" y="0"/>
                </a:lnTo>
                <a:lnTo>
                  <a:pt x="73" y="90817"/>
                </a:lnTo>
                <a:lnTo>
                  <a:pt x="9131" y="114147"/>
                </a:lnTo>
                <a:lnTo>
                  <a:pt x="12242" y="118033"/>
                </a:lnTo>
                <a:lnTo>
                  <a:pt x="16281" y="121145"/>
                </a:lnTo>
                <a:lnTo>
                  <a:pt x="25984" y="125971"/>
                </a:lnTo>
                <a:lnTo>
                  <a:pt x="31826" y="127165"/>
                </a:lnTo>
                <a:lnTo>
                  <a:pt x="43027" y="127165"/>
                </a:lnTo>
                <a:lnTo>
                  <a:pt x="66099" y="113017"/>
                </a:lnTo>
                <a:lnTo>
                  <a:pt x="36283" y="113017"/>
                </a:lnTo>
                <a:lnTo>
                  <a:pt x="32613" y="112166"/>
                </a:lnTo>
                <a:lnTo>
                  <a:pt x="18414" y="94335"/>
                </a:lnTo>
                <a:lnTo>
                  <a:pt x="17500" y="90817"/>
                </a:lnTo>
                <a:lnTo>
                  <a:pt x="17043" y="87122"/>
                </a:lnTo>
                <a:lnTo>
                  <a:pt x="17043" y="0"/>
                </a:lnTo>
                <a:close/>
              </a:path>
              <a:path w="86995" h="127635">
                <a:moveTo>
                  <a:pt x="86791" y="106603"/>
                </a:moveTo>
                <a:lnTo>
                  <a:pt x="70726" y="106603"/>
                </a:lnTo>
                <a:lnTo>
                  <a:pt x="70726" y="124167"/>
                </a:lnTo>
                <a:lnTo>
                  <a:pt x="86791" y="124167"/>
                </a:lnTo>
                <a:lnTo>
                  <a:pt x="86791" y="106603"/>
                </a:lnTo>
                <a:close/>
              </a:path>
              <a:path w="86995" h="127635">
                <a:moveTo>
                  <a:pt x="86791" y="0"/>
                </a:moveTo>
                <a:lnTo>
                  <a:pt x="69748" y="0"/>
                </a:lnTo>
                <a:lnTo>
                  <a:pt x="69748" y="89535"/>
                </a:lnTo>
                <a:lnTo>
                  <a:pt x="69570" y="90512"/>
                </a:lnTo>
                <a:lnTo>
                  <a:pt x="51676" y="109931"/>
                </a:lnTo>
                <a:lnTo>
                  <a:pt x="48221" y="112014"/>
                </a:lnTo>
                <a:lnTo>
                  <a:pt x="44526" y="113017"/>
                </a:lnTo>
                <a:lnTo>
                  <a:pt x="66099" y="113017"/>
                </a:lnTo>
                <a:lnTo>
                  <a:pt x="69113" y="109016"/>
                </a:lnTo>
                <a:lnTo>
                  <a:pt x="70243" y="107429"/>
                </a:lnTo>
                <a:lnTo>
                  <a:pt x="70726" y="106603"/>
                </a:lnTo>
                <a:lnTo>
                  <a:pt x="86791" y="106603"/>
                </a:lnTo>
                <a:lnTo>
                  <a:pt x="86791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638363" y="1660410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58" y="13347"/>
                </a:moveTo>
                <a:lnTo>
                  <a:pt x="53682" y="13347"/>
                </a:lnTo>
                <a:lnTo>
                  <a:pt x="60312" y="16129"/>
                </a:lnTo>
                <a:lnTo>
                  <a:pt x="64681" y="21628"/>
                </a:lnTo>
                <a:lnTo>
                  <a:pt x="69049" y="27178"/>
                </a:lnTo>
                <a:lnTo>
                  <a:pt x="71247" y="33997"/>
                </a:lnTo>
                <a:lnTo>
                  <a:pt x="71247" y="50203"/>
                </a:lnTo>
                <a:lnTo>
                  <a:pt x="47002" y="55676"/>
                </a:lnTo>
                <a:lnTo>
                  <a:pt x="42202" y="56654"/>
                </a:lnTo>
                <a:lnTo>
                  <a:pt x="37071" y="58331"/>
                </a:lnTo>
                <a:lnTo>
                  <a:pt x="4584" y="80619"/>
                </a:lnTo>
                <a:lnTo>
                  <a:pt x="0" y="89966"/>
                </a:lnTo>
                <a:lnTo>
                  <a:pt x="289" y="100453"/>
                </a:lnTo>
                <a:lnTo>
                  <a:pt x="4005" y="112355"/>
                </a:lnTo>
                <a:lnTo>
                  <a:pt x="12775" y="122775"/>
                </a:lnTo>
                <a:lnTo>
                  <a:pt x="23907" y="128297"/>
                </a:lnTo>
                <a:lnTo>
                  <a:pt x="37350" y="130124"/>
                </a:lnTo>
                <a:lnTo>
                  <a:pt x="41960" y="130124"/>
                </a:lnTo>
                <a:lnTo>
                  <a:pt x="66805" y="116789"/>
                </a:lnTo>
                <a:lnTo>
                  <a:pt x="32981" y="116789"/>
                </a:lnTo>
                <a:lnTo>
                  <a:pt x="27825" y="114795"/>
                </a:lnTo>
                <a:lnTo>
                  <a:pt x="23609" y="110794"/>
                </a:lnTo>
                <a:lnTo>
                  <a:pt x="19418" y="106857"/>
                </a:lnTo>
                <a:lnTo>
                  <a:pt x="17310" y="101447"/>
                </a:lnTo>
                <a:lnTo>
                  <a:pt x="17310" y="91033"/>
                </a:lnTo>
                <a:lnTo>
                  <a:pt x="18389" y="87807"/>
                </a:lnTo>
                <a:lnTo>
                  <a:pt x="71247" y="62852"/>
                </a:lnTo>
                <a:lnTo>
                  <a:pt x="87795" y="62852"/>
                </a:lnTo>
                <a:lnTo>
                  <a:pt x="87795" y="41230"/>
                </a:lnTo>
                <a:lnTo>
                  <a:pt x="86352" y="28690"/>
                </a:lnTo>
                <a:lnTo>
                  <a:pt x="81343" y="17461"/>
                </a:lnTo>
                <a:lnTo>
                  <a:pt x="77658" y="13347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39"/>
                </a:lnTo>
                <a:lnTo>
                  <a:pt x="87795" y="127139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52"/>
                </a:moveTo>
                <a:lnTo>
                  <a:pt x="71247" y="62852"/>
                </a:lnTo>
                <a:lnTo>
                  <a:pt x="71247" y="93027"/>
                </a:lnTo>
                <a:lnTo>
                  <a:pt x="70421" y="95465"/>
                </a:lnTo>
                <a:lnTo>
                  <a:pt x="69011" y="98094"/>
                </a:lnTo>
                <a:lnTo>
                  <a:pt x="67030" y="100787"/>
                </a:lnTo>
                <a:lnTo>
                  <a:pt x="65049" y="103530"/>
                </a:lnTo>
                <a:lnTo>
                  <a:pt x="42875" y="116789"/>
                </a:lnTo>
                <a:lnTo>
                  <a:pt x="66805" y="116789"/>
                </a:lnTo>
                <a:lnTo>
                  <a:pt x="70548" y="112229"/>
                </a:lnTo>
                <a:lnTo>
                  <a:pt x="71742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52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95"/>
                </a:lnTo>
                <a:lnTo>
                  <a:pt x="8674" y="11150"/>
                </a:lnTo>
                <a:lnTo>
                  <a:pt x="13868" y="24498"/>
                </a:lnTo>
                <a:lnTo>
                  <a:pt x="14503" y="24003"/>
                </a:lnTo>
                <a:lnTo>
                  <a:pt x="16027" y="23126"/>
                </a:lnTo>
                <a:lnTo>
                  <a:pt x="42138" y="13347"/>
                </a:lnTo>
                <a:lnTo>
                  <a:pt x="77658" y="13347"/>
                </a:lnTo>
                <a:lnTo>
                  <a:pt x="71698" y="6694"/>
                </a:lnTo>
                <a:lnTo>
                  <a:pt x="60300" y="1676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69473" y="1612163"/>
            <a:ext cx="39370" cy="178435"/>
          </a:xfrm>
          <a:custGeom>
            <a:avLst/>
            <a:gdLst/>
            <a:ahLst/>
            <a:cxnLst/>
            <a:rect l="l" t="t" r="r" b="b"/>
            <a:pathLst>
              <a:path w="39370" h="178435">
                <a:moveTo>
                  <a:pt x="17043" y="0"/>
                </a:moveTo>
                <a:lnTo>
                  <a:pt x="0" y="0"/>
                </a:lnTo>
                <a:lnTo>
                  <a:pt x="0" y="152361"/>
                </a:lnTo>
                <a:lnTo>
                  <a:pt x="368" y="156171"/>
                </a:lnTo>
                <a:lnTo>
                  <a:pt x="1218" y="160299"/>
                </a:lnTo>
                <a:lnTo>
                  <a:pt x="1828" y="163448"/>
                </a:lnTo>
                <a:lnTo>
                  <a:pt x="3136" y="166623"/>
                </a:lnTo>
                <a:lnTo>
                  <a:pt x="5067" y="169341"/>
                </a:lnTo>
                <a:lnTo>
                  <a:pt x="6959" y="172059"/>
                </a:lnTo>
                <a:lnTo>
                  <a:pt x="9461" y="174256"/>
                </a:lnTo>
                <a:lnTo>
                  <a:pt x="12611" y="175869"/>
                </a:lnTo>
                <a:lnTo>
                  <a:pt x="15722" y="177558"/>
                </a:lnTo>
                <a:lnTo>
                  <a:pt x="19786" y="178384"/>
                </a:lnTo>
                <a:lnTo>
                  <a:pt x="27177" y="178384"/>
                </a:lnTo>
                <a:lnTo>
                  <a:pt x="29921" y="177952"/>
                </a:lnTo>
                <a:lnTo>
                  <a:pt x="35877" y="176301"/>
                </a:lnTo>
                <a:lnTo>
                  <a:pt x="37922" y="175450"/>
                </a:lnTo>
                <a:lnTo>
                  <a:pt x="39052" y="174650"/>
                </a:lnTo>
                <a:lnTo>
                  <a:pt x="35205" y="163995"/>
                </a:lnTo>
                <a:lnTo>
                  <a:pt x="22593" y="163995"/>
                </a:lnTo>
                <a:lnTo>
                  <a:pt x="20370" y="162471"/>
                </a:lnTo>
                <a:lnTo>
                  <a:pt x="17703" y="156171"/>
                </a:lnTo>
                <a:lnTo>
                  <a:pt x="17088" y="152361"/>
                </a:lnTo>
                <a:lnTo>
                  <a:pt x="17043" y="0"/>
                </a:lnTo>
                <a:close/>
              </a:path>
              <a:path w="39370" h="178435">
                <a:moveTo>
                  <a:pt x="33870" y="160299"/>
                </a:moveTo>
                <a:lnTo>
                  <a:pt x="33223" y="161150"/>
                </a:lnTo>
                <a:lnTo>
                  <a:pt x="32003" y="161975"/>
                </a:lnTo>
                <a:lnTo>
                  <a:pt x="30175" y="162775"/>
                </a:lnTo>
                <a:lnTo>
                  <a:pt x="28371" y="163601"/>
                </a:lnTo>
                <a:lnTo>
                  <a:pt x="26898" y="163995"/>
                </a:lnTo>
                <a:lnTo>
                  <a:pt x="35205" y="163995"/>
                </a:lnTo>
                <a:lnTo>
                  <a:pt x="33870" y="160299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9811" y="1660408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70"/>
                </a:lnTo>
                <a:lnTo>
                  <a:pt x="4978" y="34531"/>
                </a:lnTo>
                <a:lnTo>
                  <a:pt x="0" y="69596"/>
                </a:lnTo>
                <a:lnTo>
                  <a:pt x="736" y="77470"/>
                </a:lnTo>
                <a:lnTo>
                  <a:pt x="13741" y="114147"/>
                </a:lnTo>
                <a:lnTo>
                  <a:pt x="39281" y="130124"/>
                </a:lnTo>
                <a:lnTo>
                  <a:pt x="53593" y="130124"/>
                </a:lnTo>
                <a:lnTo>
                  <a:pt x="58026" y="129755"/>
                </a:lnTo>
                <a:lnTo>
                  <a:pt x="62242" y="128993"/>
                </a:lnTo>
                <a:lnTo>
                  <a:pt x="66420" y="128295"/>
                </a:lnTo>
                <a:lnTo>
                  <a:pt x="84658" y="122428"/>
                </a:lnTo>
                <a:lnTo>
                  <a:pt x="86334" y="121729"/>
                </a:lnTo>
                <a:lnTo>
                  <a:pt x="87350" y="121208"/>
                </a:lnTo>
                <a:lnTo>
                  <a:pt x="85656" y="116535"/>
                </a:lnTo>
                <a:lnTo>
                  <a:pt x="43980" y="116535"/>
                </a:lnTo>
                <a:lnTo>
                  <a:pt x="39027" y="114909"/>
                </a:lnTo>
                <a:lnTo>
                  <a:pt x="17716" y="78232"/>
                </a:lnTo>
                <a:lnTo>
                  <a:pt x="17081" y="72986"/>
                </a:lnTo>
                <a:lnTo>
                  <a:pt x="17081" y="68033"/>
                </a:lnTo>
                <a:lnTo>
                  <a:pt x="91287" y="68033"/>
                </a:lnTo>
                <a:lnTo>
                  <a:pt x="91287" y="55664"/>
                </a:lnTo>
                <a:lnTo>
                  <a:pt x="17564" y="55664"/>
                </a:lnTo>
                <a:lnTo>
                  <a:pt x="17564" y="51511"/>
                </a:lnTo>
                <a:lnTo>
                  <a:pt x="33654" y="17703"/>
                </a:lnTo>
                <a:lnTo>
                  <a:pt x="37287" y="14808"/>
                </a:lnTo>
                <a:lnTo>
                  <a:pt x="41478" y="13335"/>
                </a:lnTo>
                <a:lnTo>
                  <a:pt x="76260" y="13335"/>
                </a:lnTo>
                <a:lnTo>
                  <a:pt x="73088" y="9893"/>
                </a:lnTo>
                <a:lnTo>
                  <a:pt x="61506" y="1981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83"/>
                </a:moveTo>
                <a:lnTo>
                  <a:pt x="80810" y="107708"/>
                </a:lnTo>
                <a:lnTo>
                  <a:pt x="79070" y="108648"/>
                </a:lnTo>
                <a:lnTo>
                  <a:pt x="76961" y="109689"/>
                </a:lnTo>
                <a:lnTo>
                  <a:pt x="74828" y="110820"/>
                </a:lnTo>
                <a:lnTo>
                  <a:pt x="53200" y="116535"/>
                </a:lnTo>
                <a:lnTo>
                  <a:pt x="85656" y="116535"/>
                </a:lnTo>
                <a:lnTo>
                  <a:pt x="82156" y="106883"/>
                </a:lnTo>
                <a:close/>
              </a:path>
              <a:path w="91440" h="130175">
                <a:moveTo>
                  <a:pt x="76260" y="13335"/>
                </a:moveTo>
                <a:lnTo>
                  <a:pt x="51371" y="13335"/>
                </a:lnTo>
                <a:lnTo>
                  <a:pt x="55740" y="14897"/>
                </a:lnTo>
                <a:lnTo>
                  <a:pt x="59372" y="17957"/>
                </a:lnTo>
                <a:lnTo>
                  <a:pt x="74701" y="55664"/>
                </a:lnTo>
                <a:lnTo>
                  <a:pt x="91287" y="55664"/>
                </a:lnTo>
                <a:lnTo>
                  <a:pt x="91287" y="55245"/>
                </a:lnTo>
                <a:lnTo>
                  <a:pt x="90487" y="48336"/>
                </a:lnTo>
                <a:lnTo>
                  <a:pt x="88963" y="41071"/>
                </a:lnTo>
                <a:lnTo>
                  <a:pt x="87375" y="33807"/>
                </a:lnTo>
                <a:lnTo>
                  <a:pt x="84835" y="27114"/>
                </a:lnTo>
                <a:lnTo>
                  <a:pt x="81237" y="20980"/>
                </a:lnTo>
                <a:lnTo>
                  <a:pt x="77723" y="14922"/>
                </a:lnTo>
                <a:lnTo>
                  <a:pt x="76260" y="13335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23606" y="1605813"/>
            <a:ext cx="1149137" cy="191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377080" y="812926"/>
            <a:ext cx="481330" cy="650875"/>
          </a:xfrm>
          <a:custGeom>
            <a:avLst/>
            <a:gdLst/>
            <a:ahLst/>
            <a:cxnLst/>
            <a:rect l="l" t="t" r="r" b="b"/>
            <a:pathLst>
              <a:path w="481329" h="650875">
                <a:moveTo>
                  <a:pt x="185432" y="0"/>
                </a:moveTo>
                <a:lnTo>
                  <a:pt x="16243" y="0"/>
                </a:lnTo>
                <a:lnTo>
                  <a:pt x="10591" y="2311"/>
                </a:lnTo>
                <a:lnTo>
                  <a:pt x="6350" y="6896"/>
                </a:lnTo>
                <a:lnTo>
                  <a:pt x="2108" y="11391"/>
                </a:lnTo>
                <a:lnTo>
                  <a:pt x="0" y="17221"/>
                </a:lnTo>
                <a:lnTo>
                  <a:pt x="0" y="633133"/>
                </a:lnTo>
                <a:lnTo>
                  <a:pt x="2108" y="638962"/>
                </a:lnTo>
                <a:lnTo>
                  <a:pt x="6350" y="643572"/>
                </a:lnTo>
                <a:lnTo>
                  <a:pt x="10528" y="648068"/>
                </a:lnTo>
                <a:lnTo>
                  <a:pt x="16243" y="650290"/>
                </a:lnTo>
                <a:lnTo>
                  <a:pt x="190839" y="650263"/>
                </a:lnTo>
                <a:lnTo>
                  <a:pt x="241136" y="645620"/>
                </a:lnTo>
                <a:lnTo>
                  <a:pt x="290048" y="632258"/>
                </a:lnTo>
                <a:lnTo>
                  <a:pt x="325740" y="616188"/>
                </a:lnTo>
                <a:lnTo>
                  <a:pt x="366950" y="588026"/>
                </a:lnTo>
                <a:lnTo>
                  <a:pt x="395180" y="560881"/>
                </a:lnTo>
                <a:lnTo>
                  <a:pt x="395954" y="559993"/>
                </a:lnTo>
                <a:lnTo>
                  <a:pt x="114731" y="559993"/>
                </a:lnTo>
                <a:lnTo>
                  <a:pt x="114731" y="90360"/>
                </a:lnTo>
                <a:lnTo>
                  <a:pt x="403472" y="90360"/>
                </a:lnTo>
                <a:lnTo>
                  <a:pt x="395351" y="81415"/>
                </a:lnTo>
                <a:lnTo>
                  <a:pt x="358558" y="50787"/>
                </a:lnTo>
                <a:lnTo>
                  <a:pt x="324815" y="31192"/>
                </a:lnTo>
                <a:lnTo>
                  <a:pt x="287017" y="15341"/>
                </a:lnTo>
                <a:lnTo>
                  <a:pt x="238229" y="3838"/>
                </a:lnTo>
                <a:lnTo>
                  <a:pt x="199006" y="240"/>
                </a:lnTo>
                <a:lnTo>
                  <a:pt x="185432" y="0"/>
                </a:lnTo>
                <a:close/>
              </a:path>
              <a:path w="481329" h="650875">
                <a:moveTo>
                  <a:pt x="403472" y="90360"/>
                </a:moveTo>
                <a:lnTo>
                  <a:pt x="114731" y="90360"/>
                </a:lnTo>
                <a:lnTo>
                  <a:pt x="195356" y="90505"/>
                </a:lnTo>
                <a:lnTo>
                  <a:pt x="207452" y="91429"/>
                </a:lnTo>
                <a:lnTo>
                  <a:pt x="255994" y="105336"/>
                </a:lnTo>
                <a:lnTo>
                  <a:pt x="289695" y="126401"/>
                </a:lnTo>
                <a:lnTo>
                  <a:pt x="316561" y="154075"/>
                </a:lnTo>
                <a:lnTo>
                  <a:pt x="339571" y="193187"/>
                </a:lnTo>
                <a:lnTo>
                  <a:pt x="354050" y="234757"/>
                </a:lnTo>
                <a:lnTo>
                  <a:pt x="361826" y="284557"/>
                </a:lnTo>
                <a:lnTo>
                  <a:pt x="362800" y="311035"/>
                </a:lnTo>
                <a:lnTo>
                  <a:pt x="362664" y="322099"/>
                </a:lnTo>
                <a:lnTo>
                  <a:pt x="358342" y="370445"/>
                </a:lnTo>
                <a:lnTo>
                  <a:pt x="350283" y="409109"/>
                </a:lnTo>
                <a:lnTo>
                  <a:pt x="337317" y="447332"/>
                </a:lnTo>
                <a:lnTo>
                  <a:pt x="312764" y="490718"/>
                </a:lnTo>
                <a:lnTo>
                  <a:pt x="286763" y="519647"/>
                </a:lnTo>
                <a:lnTo>
                  <a:pt x="244811" y="547217"/>
                </a:lnTo>
                <a:lnTo>
                  <a:pt x="195517" y="559483"/>
                </a:lnTo>
                <a:lnTo>
                  <a:pt x="182130" y="559993"/>
                </a:lnTo>
                <a:lnTo>
                  <a:pt x="395954" y="559993"/>
                </a:lnTo>
                <a:lnTo>
                  <a:pt x="424375" y="522300"/>
                </a:lnTo>
                <a:lnTo>
                  <a:pt x="447733" y="477685"/>
                </a:lnTo>
                <a:lnTo>
                  <a:pt x="463140" y="437286"/>
                </a:lnTo>
                <a:lnTo>
                  <a:pt x="474623" y="389001"/>
                </a:lnTo>
                <a:lnTo>
                  <a:pt x="479463" y="350849"/>
                </a:lnTo>
                <a:lnTo>
                  <a:pt x="480991" y="302282"/>
                </a:lnTo>
                <a:lnTo>
                  <a:pt x="480543" y="289378"/>
                </a:lnTo>
                <a:lnTo>
                  <a:pt x="474671" y="239241"/>
                </a:lnTo>
                <a:lnTo>
                  <a:pt x="461665" y="190033"/>
                </a:lnTo>
                <a:lnTo>
                  <a:pt x="446967" y="154682"/>
                </a:lnTo>
                <a:lnTo>
                  <a:pt x="420819" y="111814"/>
                </a:lnTo>
                <a:lnTo>
                  <a:pt x="404442" y="91429"/>
                </a:lnTo>
                <a:lnTo>
                  <a:pt x="403472" y="9036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968509" y="81294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97510" y="0"/>
                </a:moveTo>
                <a:lnTo>
                  <a:pt x="16217" y="0"/>
                </a:lnTo>
                <a:lnTo>
                  <a:pt x="10566" y="2285"/>
                </a:lnTo>
                <a:lnTo>
                  <a:pt x="2133" y="11391"/>
                </a:lnTo>
                <a:lnTo>
                  <a:pt x="0" y="17195"/>
                </a:lnTo>
                <a:lnTo>
                  <a:pt x="0" y="633107"/>
                </a:lnTo>
                <a:lnTo>
                  <a:pt x="2133" y="638962"/>
                </a:lnTo>
                <a:lnTo>
                  <a:pt x="6324" y="643547"/>
                </a:lnTo>
                <a:lnTo>
                  <a:pt x="10566" y="648030"/>
                </a:lnTo>
                <a:lnTo>
                  <a:pt x="16217" y="650290"/>
                </a:lnTo>
                <a:lnTo>
                  <a:pt x="97510" y="650290"/>
                </a:lnTo>
                <a:lnTo>
                  <a:pt x="103441" y="648030"/>
                </a:lnTo>
                <a:lnTo>
                  <a:pt x="107899" y="643483"/>
                </a:lnTo>
                <a:lnTo>
                  <a:pt x="112471" y="638962"/>
                </a:lnTo>
                <a:lnTo>
                  <a:pt x="114706" y="633107"/>
                </a:lnTo>
                <a:lnTo>
                  <a:pt x="114706" y="358495"/>
                </a:lnTo>
                <a:lnTo>
                  <a:pt x="454634" y="358495"/>
                </a:lnTo>
                <a:lnTo>
                  <a:pt x="454634" y="263118"/>
                </a:lnTo>
                <a:lnTo>
                  <a:pt x="114706" y="263118"/>
                </a:lnTo>
                <a:lnTo>
                  <a:pt x="114706" y="17195"/>
                </a:lnTo>
                <a:lnTo>
                  <a:pt x="112471" y="11391"/>
                </a:lnTo>
                <a:lnTo>
                  <a:pt x="107899" y="6870"/>
                </a:lnTo>
                <a:lnTo>
                  <a:pt x="103441" y="2285"/>
                </a:lnTo>
                <a:lnTo>
                  <a:pt x="97510" y="0"/>
                </a:lnTo>
                <a:close/>
              </a:path>
              <a:path w="454659" h="650875">
                <a:moveTo>
                  <a:pt x="454634" y="358495"/>
                </a:moveTo>
                <a:lnTo>
                  <a:pt x="339864" y="358495"/>
                </a:lnTo>
                <a:lnTo>
                  <a:pt x="339864" y="633107"/>
                </a:lnTo>
                <a:lnTo>
                  <a:pt x="342036" y="638962"/>
                </a:lnTo>
                <a:lnTo>
                  <a:pt x="346285" y="643547"/>
                </a:lnTo>
                <a:lnTo>
                  <a:pt x="350380" y="648030"/>
                </a:lnTo>
                <a:lnTo>
                  <a:pt x="356019" y="650290"/>
                </a:lnTo>
                <a:lnTo>
                  <a:pt x="437438" y="650290"/>
                </a:lnTo>
                <a:lnTo>
                  <a:pt x="443242" y="648030"/>
                </a:lnTo>
                <a:lnTo>
                  <a:pt x="447826" y="643483"/>
                </a:lnTo>
                <a:lnTo>
                  <a:pt x="452285" y="638962"/>
                </a:lnTo>
                <a:lnTo>
                  <a:pt x="454634" y="633107"/>
                </a:lnTo>
                <a:lnTo>
                  <a:pt x="454634" y="358495"/>
                </a:lnTo>
                <a:close/>
              </a:path>
              <a:path w="454659" h="650875">
                <a:moveTo>
                  <a:pt x="437438" y="0"/>
                </a:moveTo>
                <a:lnTo>
                  <a:pt x="356019" y="0"/>
                </a:lnTo>
                <a:lnTo>
                  <a:pt x="350380" y="2285"/>
                </a:lnTo>
                <a:lnTo>
                  <a:pt x="346227" y="6870"/>
                </a:lnTo>
                <a:lnTo>
                  <a:pt x="342036" y="11391"/>
                </a:lnTo>
                <a:lnTo>
                  <a:pt x="339864" y="17195"/>
                </a:lnTo>
                <a:lnTo>
                  <a:pt x="339864" y="263118"/>
                </a:lnTo>
                <a:lnTo>
                  <a:pt x="454634" y="263118"/>
                </a:lnTo>
                <a:lnTo>
                  <a:pt x="454634" y="17195"/>
                </a:lnTo>
                <a:lnTo>
                  <a:pt x="452285" y="11391"/>
                </a:lnTo>
                <a:lnTo>
                  <a:pt x="447763" y="6870"/>
                </a:lnTo>
                <a:lnTo>
                  <a:pt x="443242" y="2285"/>
                </a:lnTo>
                <a:lnTo>
                  <a:pt x="43743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61134" y="812946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177622" y="0"/>
                </a:moveTo>
                <a:lnTo>
                  <a:pt x="12039" y="0"/>
                </a:lnTo>
                <a:lnTo>
                  <a:pt x="8128" y="1460"/>
                </a:lnTo>
                <a:lnTo>
                  <a:pt x="1625" y="7353"/>
                </a:lnTo>
                <a:lnTo>
                  <a:pt x="0" y="11087"/>
                </a:lnTo>
                <a:lnTo>
                  <a:pt x="0" y="638289"/>
                </a:lnTo>
                <a:lnTo>
                  <a:pt x="1625" y="642226"/>
                </a:lnTo>
                <a:lnTo>
                  <a:pt x="8128" y="648677"/>
                </a:lnTo>
                <a:lnTo>
                  <a:pt x="12039" y="650290"/>
                </a:lnTo>
                <a:lnTo>
                  <a:pt x="172671" y="650219"/>
                </a:lnTo>
                <a:lnTo>
                  <a:pt x="221133" y="645126"/>
                </a:lnTo>
                <a:lnTo>
                  <a:pt x="260719" y="635034"/>
                </a:lnTo>
                <a:lnTo>
                  <a:pt x="306069" y="613469"/>
                </a:lnTo>
                <a:lnTo>
                  <a:pt x="333760" y="593001"/>
                </a:lnTo>
                <a:lnTo>
                  <a:pt x="71005" y="593001"/>
                </a:lnTo>
                <a:lnTo>
                  <a:pt x="71005" y="338429"/>
                </a:lnTo>
                <a:lnTo>
                  <a:pt x="325221" y="338429"/>
                </a:lnTo>
                <a:lnTo>
                  <a:pt x="320246" y="334900"/>
                </a:lnTo>
                <a:lnTo>
                  <a:pt x="308355" y="327583"/>
                </a:lnTo>
                <a:lnTo>
                  <a:pt x="294208" y="319872"/>
                </a:lnTo>
                <a:lnTo>
                  <a:pt x="270201" y="308998"/>
                </a:lnTo>
                <a:lnTo>
                  <a:pt x="261222" y="304106"/>
                </a:lnTo>
                <a:lnTo>
                  <a:pt x="271995" y="299520"/>
                </a:lnTo>
                <a:lnTo>
                  <a:pt x="283630" y="293501"/>
                </a:lnTo>
                <a:lnTo>
                  <a:pt x="296493" y="285827"/>
                </a:lnTo>
                <a:lnTo>
                  <a:pt x="301237" y="282486"/>
                </a:lnTo>
                <a:lnTo>
                  <a:pt x="71005" y="282486"/>
                </a:lnTo>
                <a:lnTo>
                  <a:pt x="71005" y="57416"/>
                </a:lnTo>
                <a:lnTo>
                  <a:pt x="333468" y="57416"/>
                </a:lnTo>
                <a:lnTo>
                  <a:pt x="331404" y="55106"/>
                </a:lnTo>
                <a:lnTo>
                  <a:pt x="292628" y="26199"/>
                </a:lnTo>
                <a:lnTo>
                  <a:pt x="256233" y="11525"/>
                </a:lnTo>
                <a:lnTo>
                  <a:pt x="216024" y="2561"/>
                </a:lnTo>
                <a:lnTo>
                  <a:pt x="190569" y="285"/>
                </a:lnTo>
                <a:lnTo>
                  <a:pt x="177622" y="0"/>
                </a:lnTo>
                <a:close/>
              </a:path>
              <a:path w="390525" h="650875">
                <a:moveTo>
                  <a:pt x="325221" y="338429"/>
                </a:moveTo>
                <a:lnTo>
                  <a:pt x="71005" y="338429"/>
                </a:lnTo>
                <a:lnTo>
                  <a:pt x="189843" y="338777"/>
                </a:lnTo>
                <a:lnTo>
                  <a:pt x="202904" y="339987"/>
                </a:lnTo>
                <a:lnTo>
                  <a:pt x="250898" y="354472"/>
                </a:lnTo>
                <a:lnTo>
                  <a:pt x="283936" y="376835"/>
                </a:lnTo>
                <a:lnTo>
                  <a:pt x="310267" y="419625"/>
                </a:lnTo>
                <a:lnTo>
                  <a:pt x="316204" y="460311"/>
                </a:lnTo>
                <a:lnTo>
                  <a:pt x="315967" y="468845"/>
                </a:lnTo>
                <a:lnTo>
                  <a:pt x="303351" y="518471"/>
                </a:lnTo>
                <a:lnTo>
                  <a:pt x="272125" y="559040"/>
                </a:lnTo>
                <a:lnTo>
                  <a:pt x="227629" y="584506"/>
                </a:lnTo>
                <a:lnTo>
                  <a:pt x="177469" y="593001"/>
                </a:lnTo>
                <a:lnTo>
                  <a:pt x="333760" y="593001"/>
                </a:lnTo>
                <a:lnTo>
                  <a:pt x="360810" y="561725"/>
                </a:lnTo>
                <a:lnTo>
                  <a:pt x="379251" y="526565"/>
                </a:lnTo>
                <a:lnTo>
                  <a:pt x="389670" y="476668"/>
                </a:lnTo>
                <a:lnTo>
                  <a:pt x="390105" y="463118"/>
                </a:lnTo>
                <a:lnTo>
                  <a:pt x="390060" y="460311"/>
                </a:lnTo>
                <a:lnTo>
                  <a:pt x="381020" y="412647"/>
                </a:lnTo>
                <a:lnTo>
                  <a:pt x="363179" y="377178"/>
                </a:lnTo>
                <a:lnTo>
                  <a:pt x="330314" y="342043"/>
                </a:lnTo>
                <a:lnTo>
                  <a:pt x="325221" y="338429"/>
                </a:lnTo>
                <a:close/>
              </a:path>
              <a:path w="390525" h="650875">
                <a:moveTo>
                  <a:pt x="333468" y="57416"/>
                </a:moveTo>
                <a:lnTo>
                  <a:pt x="71005" y="57416"/>
                </a:lnTo>
                <a:lnTo>
                  <a:pt x="178656" y="57420"/>
                </a:lnTo>
                <a:lnTo>
                  <a:pt x="191816" y="57967"/>
                </a:lnTo>
                <a:lnTo>
                  <a:pt x="239927" y="70697"/>
                </a:lnTo>
                <a:lnTo>
                  <a:pt x="273627" y="93536"/>
                </a:lnTo>
                <a:lnTo>
                  <a:pt x="297464" y="137970"/>
                </a:lnTo>
                <a:lnTo>
                  <a:pt x="300443" y="165544"/>
                </a:lnTo>
                <a:lnTo>
                  <a:pt x="299954" y="176118"/>
                </a:lnTo>
                <a:lnTo>
                  <a:pt x="283688" y="222966"/>
                </a:lnTo>
                <a:lnTo>
                  <a:pt x="257833" y="252364"/>
                </a:lnTo>
                <a:lnTo>
                  <a:pt x="212216" y="276938"/>
                </a:lnTo>
                <a:lnTo>
                  <a:pt x="174472" y="282486"/>
                </a:lnTo>
                <a:lnTo>
                  <a:pt x="301237" y="282486"/>
                </a:lnTo>
                <a:lnTo>
                  <a:pt x="335149" y="252106"/>
                </a:lnTo>
                <a:lnTo>
                  <a:pt x="362963" y="209003"/>
                </a:lnTo>
                <a:lnTo>
                  <a:pt x="372785" y="158851"/>
                </a:lnTo>
                <a:lnTo>
                  <a:pt x="372118" y="145935"/>
                </a:lnTo>
                <a:lnTo>
                  <a:pt x="359777" y="97159"/>
                </a:lnTo>
                <a:lnTo>
                  <a:pt x="339812" y="64515"/>
                </a:lnTo>
                <a:lnTo>
                  <a:pt x="333468" y="57416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3821856"/>
            <a:ext cx="10358120" cy="11340000"/>
          </a:xfrm>
          <a:custGeom>
            <a:avLst/>
            <a:gdLst/>
            <a:ahLst/>
            <a:cxnLst/>
            <a:rect l="l" t="t" r="r" b="b"/>
            <a:pathLst>
              <a:path w="10358120" h="9215119">
                <a:moveTo>
                  <a:pt x="0" y="9215094"/>
                </a:moveTo>
                <a:lnTo>
                  <a:pt x="10357904" y="9215094"/>
                </a:lnTo>
                <a:lnTo>
                  <a:pt x="10357904" y="0"/>
                </a:lnTo>
                <a:lnTo>
                  <a:pt x="0" y="0"/>
                </a:lnTo>
                <a:lnTo>
                  <a:pt x="0" y="9215094"/>
                </a:lnTo>
                <a:close/>
              </a:path>
            </a:pathLst>
          </a:custGeom>
          <a:solidFill>
            <a:srgbClr val="D2DBE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549" y="4001093"/>
            <a:ext cx="9382300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5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83" y="434269"/>
            <a:ext cx="4008016" cy="19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87" y="2762250"/>
            <a:ext cx="93823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4400" spc="30" dirty="0"/>
              <a:t>&lt;</a:t>
            </a:r>
            <a:r>
              <a:rPr sz="4400" spc="30" dirty="0"/>
              <a:t>TITEL</a:t>
            </a:r>
            <a:r>
              <a:rPr lang="de-DE" sz="4400" spc="30" dirty="0"/>
              <a:t> der Studienarbeit&gt;</a:t>
            </a:r>
            <a:br>
              <a:rPr lang="de-DE" sz="4400" spc="30" dirty="0"/>
            </a:br>
            <a:br>
              <a:rPr lang="de-DE" sz="4400" spc="30" dirty="0"/>
            </a:br>
            <a:endParaRPr sz="4400" spc="30" dirty="0"/>
          </a:p>
        </p:txBody>
      </p:sp>
      <p:sp>
        <p:nvSpPr>
          <p:cNvPr id="3" name="object 3"/>
          <p:cNvSpPr/>
          <p:nvPr/>
        </p:nvSpPr>
        <p:spPr>
          <a:xfrm>
            <a:off x="0" y="12363450"/>
            <a:ext cx="10015855" cy="1332000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60829"/>
            <a:ext cx="10015855" cy="807720"/>
          </a:xfrm>
          <a:custGeom>
            <a:avLst/>
            <a:gdLst/>
            <a:ahLst/>
            <a:cxnLst/>
            <a:rect l="l" t="t" r="r" b="b"/>
            <a:pathLst>
              <a:path w="10015855" h="807719">
                <a:moveTo>
                  <a:pt x="0" y="807351"/>
                </a:moveTo>
                <a:lnTo>
                  <a:pt x="10015334" y="807351"/>
                </a:lnTo>
                <a:lnTo>
                  <a:pt x="10015334" y="0"/>
                </a:lnTo>
                <a:lnTo>
                  <a:pt x="0" y="0"/>
                </a:lnTo>
                <a:lnTo>
                  <a:pt x="0" y="807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57904" y="11348606"/>
            <a:ext cx="334645" cy="2821305"/>
          </a:xfrm>
          <a:custGeom>
            <a:avLst/>
            <a:gdLst/>
            <a:ahLst/>
            <a:cxnLst/>
            <a:rect l="l" t="t" r="r" b="b"/>
            <a:pathLst>
              <a:path w="334645" h="2821305">
                <a:moveTo>
                  <a:pt x="0" y="2820974"/>
                </a:moveTo>
                <a:lnTo>
                  <a:pt x="334098" y="2820974"/>
                </a:lnTo>
                <a:lnTo>
                  <a:pt x="334098" y="0"/>
                </a:lnTo>
                <a:lnTo>
                  <a:pt x="0" y="0"/>
                </a:lnTo>
                <a:lnTo>
                  <a:pt x="0" y="28209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818" y="12435054"/>
            <a:ext cx="904946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de-DE" sz="3600" b="1" spc="-204" dirty="0">
                <a:solidFill>
                  <a:srgbClr val="546670"/>
                </a:solidFill>
                <a:latin typeface="Cambria"/>
                <a:cs typeface="Cambria"/>
              </a:rPr>
              <a:t>&lt;</a:t>
            </a:r>
            <a:r>
              <a:rPr sz="3600" b="1" spc="-204" dirty="0" err="1">
                <a:solidFill>
                  <a:srgbClr val="546670"/>
                </a:solidFill>
                <a:latin typeface="Cambria"/>
                <a:cs typeface="Cambria"/>
              </a:rPr>
              <a:t>Hier</a:t>
            </a:r>
            <a:r>
              <a:rPr sz="3600" b="1" spc="185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200" dirty="0">
                <a:solidFill>
                  <a:srgbClr val="546670"/>
                </a:solidFill>
                <a:latin typeface="Cambria"/>
                <a:cs typeface="Cambria"/>
              </a:rPr>
              <a:t>stehe</a:t>
            </a:r>
            <a:r>
              <a:rPr sz="3600" b="1" spc="185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225" dirty="0">
                <a:solidFill>
                  <a:srgbClr val="546670"/>
                </a:solidFill>
                <a:latin typeface="Cambria"/>
                <a:cs typeface="Cambria"/>
              </a:rPr>
              <a:t>eine</a:t>
            </a:r>
            <a:r>
              <a:rPr sz="3600" b="1" spc="185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190" dirty="0">
                <a:solidFill>
                  <a:srgbClr val="546670"/>
                </a:solidFill>
                <a:latin typeface="Cambria"/>
                <a:cs typeface="Cambria"/>
              </a:rPr>
              <a:t>zweizeilige</a:t>
            </a:r>
            <a:r>
              <a:rPr sz="3600" b="1" spc="-90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160" dirty="0">
                <a:solidFill>
                  <a:srgbClr val="546670"/>
                </a:solidFill>
                <a:latin typeface="Cambria"/>
                <a:cs typeface="Cambria"/>
              </a:rPr>
              <a:t>Subheadline</a:t>
            </a:r>
            <a:r>
              <a:rPr sz="3600" b="1" spc="185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200" dirty="0" err="1">
                <a:solidFill>
                  <a:srgbClr val="546670"/>
                </a:solidFill>
                <a:latin typeface="Cambria"/>
                <a:cs typeface="Cambria"/>
              </a:rPr>
              <a:t>zum</a:t>
            </a:r>
            <a:r>
              <a:rPr sz="3600" b="1" spc="185" dirty="0">
                <a:solidFill>
                  <a:srgbClr val="546670"/>
                </a:solidFill>
                <a:latin typeface="Cambria"/>
                <a:cs typeface="Cambria"/>
              </a:rPr>
              <a:t> </a:t>
            </a:r>
            <a:r>
              <a:rPr sz="3600" b="1" spc="-200" dirty="0" err="1">
                <a:solidFill>
                  <a:srgbClr val="546670"/>
                </a:solidFill>
                <a:latin typeface="Cambria"/>
                <a:cs typeface="Cambria"/>
              </a:rPr>
              <a:t>Thema</a:t>
            </a:r>
            <a:r>
              <a:rPr lang="de-DE" sz="3600" b="1" spc="-200" dirty="0">
                <a:solidFill>
                  <a:srgbClr val="546670"/>
                </a:solidFill>
                <a:latin typeface="Cambria"/>
                <a:cs typeface="Cambria"/>
              </a:rPr>
              <a:t>&gt;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49" y="14250631"/>
            <a:ext cx="6619240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spc="-10" dirty="0">
                <a:solidFill>
                  <a:srgbClr val="ED1C24"/>
                </a:solidFill>
                <a:latin typeface="Calibri"/>
                <a:cs typeface="Calibri"/>
              </a:rPr>
              <a:t>&lt;Name Student, Kurs&gt;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de-DE" sz="1800" b="1" spc="-20" dirty="0">
                <a:solidFill>
                  <a:srgbClr val="546670"/>
                </a:solidFill>
                <a:latin typeface="Calibri"/>
                <a:cs typeface="Calibri"/>
              </a:rPr>
              <a:t>Betreuer: &lt;Name Betreuer&gt;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Cambria</vt:lpstr>
      <vt:lpstr>Office Theme</vt:lpstr>
      <vt:lpstr>&lt;TITEL der Studienarbeit&gt;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marcus.strand</cp:lastModifiedBy>
  <cp:revision>3</cp:revision>
  <dcterms:created xsi:type="dcterms:W3CDTF">2016-03-08T14:22:58Z</dcterms:created>
  <dcterms:modified xsi:type="dcterms:W3CDTF">2021-02-20T12:36:18Z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