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65" r:id="rId5"/>
    <p:sldId id="259" r:id="rId6"/>
    <p:sldId id="262" r:id="rId7"/>
    <p:sldId id="263" r:id="rId8"/>
    <p:sldId id="264" r:id="rId9"/>
    <p:sldId id="260" r:id="rId10"/>
    <p:sldId id="261" r:id="rId11"/>
  </p:sldIdLst>
  <p:sldSz cx="20167600" cy="15125700"/>
  <p:notesSz cx="10693400" cy="15125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0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1445" y="67"/>
      </p:cViewPr>
      <p:guideLst>
        <p:guide orient="horz" pos="2880"/>
        <p:guide pos="40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1"/>
            <a:ext cx="20167604" cy="1512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1" y="1"/>
            <a:ext cx="5083918" cy="15125702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81" y="2475434"/>
            <a:ext cx="14542730" cy="5265984"/>
          </a:xfrm>
        </p:spPr>
        <p:txBody>
          <a:bodyPr anchor="b">
            <a:normAutofit/>
          </a:bodyPr>
          <a:lstStyle>
            <a:lvl1pPr algn="l">
              <a:defRPr sz="10587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81" y="7944495"/>
            <a:ext cx="14542730" cy="3651875"/>
          </a:xfrm>
        </p:spPr>
        <p:txBody>
          <a:bodyPr>
            <a:normAutofit/>
          </a:bodyPr>
          <a:lstStyle>
            <a:lvl1pPr marL="0" indent="0" algn="l">
              <a:buNone/>
              <a:defRPr sz="4411" cap="all" baseline="0">
                <a:solidFill>
                  <a:schemeClr val="tx2"/>
                </a:solidFill>
              </a:defRPr>
            </a:lvl1pPr>
            <a:lvl2pPr marL="1008400" indent="0" algn="ctr">
              <a:buNone/>
              <a:defRPr sz="4411"/>
            </a:lvl2pPr>
            <a:lvl3pPr marL="2016801" indent="0" algn="ctr">
              <a:buNone/>
              <a:defRPr sz="3970"/>
            </a:lvl3pPr>
            <a:lvl4pPr marL="3025201" indent="0" algn="ctr">
              <a:buNone/>
              <a:defRPr sz="3529"/>
            </a:lvl4pPr>
            <a:lvl5pPr marL="4033601" indent="0" algn="ctr">
              <a:buNone/>
              <a:defRPr sz="3529"/>
            </a:lvl5pPr>
            <a:lvl6pPr marL="5042002" indent="0" algn="ctr">
              <a:buNone/>
              <a:defRPr sz="3529"/>
            </a:lvl6pPr>
            <a:lvl7pPr marL="6050402" indent="0" algn="ctr">
              <a:buNone/>
              <a:defRPr sz="3529"/>
            </a:lvl7pPr>
            <a:lvl8pPr marL="7058802" indent="0" algn="ctr">
              <a:buNone/>
              <a:defRPr sz="3529"/>
            </a:lvl8pPr>
            <a:lvl9pPr marL="8067203" indent="0" algn="ctr">
              <a:buNone/>
              <a:defRPr sz="3529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794542" y="11932502"/>
            <a:ext cx="4537710" cy="805303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91079" y="11932502"/>
            <a:ext cx="8477417" cy="805303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458303" y="11932498"/>
            <a:ext cx="1275510" cy="805303"/>
          </a:xfrm>
        </p:spPr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15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083" y="9494179"/>
            <a:ext cx="16396687" cy="1807133"/>
          </a:xfrm>
        </p:spPr>
        <p:txBody>
          <a:bodyPr anchor="b">
            <a:normAutofit/>
          </a:bodyPr>
          <a:lstStyle>
            <a:lvl1pPr>
              <a:defRPr sz="7058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88083" y="1337506"/>
            <a:ext cx="16396687" cy="7277844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7058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8009" y="11301311"/>
            <a:ext cx="16394212" cy="1505230"/>
          </a:xfrm>
        </p:spPr>
        <p:txBody>
          <a:bodyPr>
            <a:normAutofit/>
          </a:bodyPr>
          <a:lstStyle>
            <a:lvl1pPr marL="0" indent="0">
              <a:buNone/>
              <a:defRPr sz="3529"/>
            </a:lvl1pPr>
            <a:lvl2pPr marL="1008400" indent="0">
              <a:buNone/>
              <a:defRPr sz="3088"/>
            </a:lvl2pPr>
            <a:lvl3pPr marL="2016801" indent="0">
              <a:buNone/>
              <a:defRPr sz="2647"/>
            </a:lvl3pPr>
            <a:lvl4pPr marL="3025201" indent="0">
              <a:buNone/>
              <a:defRPr sz="2206"/>
            </a:lvl4pPr>
            <a:lvl5pPr marL="4033601" indent="0">
              <a:buNone/>
              <a:defRPr sz="2206"/>
            </a:lvl5pPr>
            <a:lvl6pPr marL="5042002" indent="0">
              <a:buNone/>
              <a:defRPr sz="2206"/>
            </a:lvl6pPr>
            <a:lvl7pPr marL="6050402" indent="0">
              <a:buNone/>
              <a:defRPr sz="2206"/>
            </a:lvl7pPr>
            <a:lvl8pPr marL="7058802" indent="0">
              <a:buNone/>
              <a:defRPr sz="2206"/>
            </a:lvl8pPr>
            <a:lvl9pPr marL="8067203" indent="0">
              <a:buNone/>
              <a:defRPr sz="2206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21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61" y="1344507"/>
            <a:ext cx="16386100" cy="7562850"/>
          </a:xfrm>
        </p:spPr>
        <p:txBody>
          <a:bodyPr anchor="ctr">
            <a:normAutofit/>
          </a:bodyPr>
          <a:lstStyle>
            <a:lvl1pPr>
              <a:defRPr sz="794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8084" y="9747674"/>
            <a:ext cx="16383625" cy="3025138"/>
          </a:xfrm>
        </p:spPr>
        <p:txBody>
          <a:bodyPr anchor="ctr">
            <a:normAutofit/>
          </a:bodyPr>
          <a:lstStyle>
            <a:lvl1pPr marL="0" indent="0">
              <a:buNone/>
              <a:defRPr sz="3970"/>
            </a:lvl1pPr>
            <a:lvl2pPr marL="1008400" indent="0">
              <a:buNone/>
              <a:defRPr sz="3088"/>
            </a:lvl2pPr>
            <a:lvl3pPr marL="2016801" indent="0">
              <a:buNone/>
              <a:defRPr sz="2647"/>
            </a:lvl3pPr>
            <a:lvl4pPr marL="3025201" indent="0">
              <a:buNone/>
              <a:defRPr sz="2206"/>
            </a:lvl4pPr>
            <a:lvl5pPr marL="4033601" indent="0">
              <a:buNone/>
              <a:defRPr sz="2206"/>
            </a:lvl5pPr>
            <a:lvl6pPr marL="5042002" indent="0">
              <a:buNone/>
              <a:defRPr sz="2206"/>
            </a:lvl6pPr>
            <a:lvl7pPr marL="6050402" indent="0">
              <a:buNone/>
              <a:defRPr sz="2206"/>
            </a:lvl7pPr>
            <a:lvl8pPr marL="7058802" indent="0">
              <a:buNone/>
              <a:defRPr sz="2206"/>
            </a:lvl8pPr>
            <a:lvl9pPr marL="8067203" indent="0">
              <a:buNone/>
              <a:defRPr sz="2206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641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276" y="1344508"/>
            <a:ext cx="15388302" cy="6061813"/>
          </a:xfrm>
        </p:spPr>
        <p:txBody>
          <a:bodyPr anchor="ctr">
            <a:normAutofit/>
          </a:bodyPr>
          <a:lstStyle>
            <a:lvl1pPr>
              <a:defRPr sz="794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846234" y="7422923"/>
            <a:ext cx="14477761" cy="1210779"/>
          </a:xfrm>
        </p:spPr>
        <p:txBody>
          <a:bodyPr anchor="t">
            <a:normAutofit/>
          </a:bodyPr>
          <a:lstStyle>
            <a:lvl1pPr marL="0" indent="0">
              <a:buNone/>
              <a:defRPr sz="3088"/>
            </a:lvl1pPr>
            <a:lvl2pPr marL="1008400" indent="0">
              <a:buNone/>
              <a:defRPr sz="3088"/>
            </a:lvl2pPr>
            <a:lvl3pPr marL="2016801" indent="0">
              <a:buNone/>
              <a:defRPr sz="2647"/>
            </a:lvl3pPr>
            <a:lvl4pPr marL="3025201" indent="0">
              <a:buNone/>
              <a:defRPr sz="2206"/>
            </a:lvl4pPr>
            <a:lvl5pPr marL="4033601" indent="0">
              <a:buNone/>
              <a:defRPr sz="2206"/>
            </a:lvl5pPr>
            <a:lvl6pPr marL="5042002" indent="0">
              <a:buNone/>
              <a:defRPr sz="2206"/>
            </a:lvl6pPr>
            <a:lvl7pPr marL="6050402" indent="0">
              <a:buNone/>
              <a:defRPr sz="2206"/>
            </a:lvl7pPr>
            <a:lvl8pPr marL="7058802" indent="0">
              <a:buNone/>
              <a:defRPr sz="2206"/>
            </a:lvl8pPr>
            <a:lvl9pPr marL="8067203" indent="0">
              <a:buNone/>
              <a:defRPr sz="2206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8084" y="9505766"/>
            <a:ext cx="16386179" cy="3285166"/>
          </a:xfrm>
        </p:spPr>
        <p:txBody>
          <a:bodyPr anchor="ctr">
            <a:normAutofit/>
          </a:bodyPr>
          <a:lstStyle>
            <a:lvl1pPr marL="0" indent="0">
              <a:buNone/>
              <a:defRPr sz="3970"/>
            </a:lvl1pPr>
            <a:lvl2pPr marL="1008400" indent="0">
              <a:buNone/>
              <a:defRPr sz="3088"/>
            </a:lvl2pPr>
            <a:lvl3pPr marL="2016801" indent="0">
              <a:buNone/>
              <a:defRPr sz="2647"/>
            </a:lvl3pPr>
            <a:lvl4pPr marL="3025201" indent="0">
              <a:buNone/>
              <a:defRPr sz="2206"/>
            </a:lvl4pPr>
            <a:lvl5pPr marL="4033601" indent="0">
              <a:buNone/>
              <a:defRPr sz="2206"/>
            </a:lvl5pPr>
            <a:lvl6pPr marL="5042002" indent="0">
              <a:buNone/>
              <a:defRPr sz="2206"/>
            </a:lvl6pPr>
            <a:lvl7pPr marL="6050402" indent="0">
              <a:buNone/>
              <a:defRPr sz="2206"/>
            </a:lvl7pPr>
            <a:lvl8pPr marL="7058802" indent="0">
              <a:buNone/>
              <a:defRPr sz="2206"/>
            </a:lvl8pPr>
            <a:lvl9pPr marL="8067203" indent="0">
              <a:buNone/>
              <a:defRPr sz="2206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  <p:sp>
        <p:nvSpPr>
          <p:cNvPr id="52" name="TextBox 51"/>
          <p:cNvSpPr txBox="1"/>
          <p:nvPr/>
        </p:nvSpPr>
        <p:spPr>
          <a:xfrm>
            <a:off x="1536344" y="1584599"/>
            <a:ext cx="1008380" cy="1289756"/>
          </a:xfrm>
          <a:prstGeom prst="rect">
            <a:avLst/>
          </a:prstGeom>
        </p:spPr>
        <p:txBody>
          <a:bodyPr vert="horz" lIns="201676" tIns="100838" rIns="201676" bIns="10083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7645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241871" y="6098299"/>
            <a:ext cx="1008380" cy="1289756"/>
          </a:xfrm>
          <a:prstGeom prst="rect">
            <a:avLst/>
          </a:prstGeom>
        </p:spPr>
        <p:txBody>
          <a:bodyPr vert="horz" lIns="201676" tIns="100838" rIns="201676" bIns="10083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7645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8506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085" y="4706749"/>
            <a:ext cx="16386177" cy="5539992"/>
          </a:xfrm>
        </p:spPr>
        <p:txBody>
          <a:bodyPr anchor="b">
            <a:normAutofit/>
          </a:bodyPr>
          <a:lstStyle>
            <a:lvl1pPr>
              <a:defRPr sz="794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8007" y="10272717"/>
            <a:ext cx="16383703" cy="2515754"/>
          </a:xfrm>
        </p:spPr>
        <p:txBody>
          <a:bodyPr anchor="t">
            <a:normAutofit/>
          </a:bodyPr>
          <a:lstStyle>
            <a:lvl1pPr marL="0" indent="0">
              <a:buNone/>
              <a:defRPr sz="3970"/>
            </a:lvl1pPr>
            <a:lvl2pPr marL="1008400" indent="0">
              <a:buNone/>
              <a:defRPr sz="3088"/>
            </a:lvl2pPr>
            <a:lvl3pPr marL="2016801" indent="0">
              <a:buNone/>
              <a:defRPr sz="2647"/>
            </a:lvl3pPr>
            <a:lvl4pPr marL="3025201" indent="0">
              <a:buNone/>
              <a:defRPr sz="2206"/>
            </a:lvl4pPr>
            <a:lvl5pPr marL="4033601" indent="0">
              <a:buNone/>
              <a:defRPr sz="2206"/>
            </a:lvl5pPr>
            <a:lvl6pPr marL="5042002" indent="0">
              <a:buNone/>
              <a:defRPr sz="2206"/>
            </a:lvl6pPr>
            <a:lvl7pPr marL="6050402" indent="0">
              <a:buNone/>
              <a:defRPr sz="2206"/>
            </a:lvl7pPr>
            <a:lvl8pPr marL="7058802" indent="0">
              <a:buNone/>
              <a:defRPr sz="2206"/>
            </a:lvl8pPr>
            <a:lvl9pPr marL="8067203" indent="0">
              <a:buNone/>
              <a:defRPr sz="2206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713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888089" y="1344507"/>
            <a:ext cx="16386173" cy="420158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888084" y="5898677"/>
            <a:ext cx="5288203" cy="151257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11" b="0" cap="all" baseline="0">
                <a:solidFill>
                  <a:schemeClr val="tx1"/>
                </a:solidFill>
              </a:defRPr>
            </a:lvl1pPr>
            <a:lvl2pPr marL="1008400" indent="0">
              <a:buNone/>
              <a:defRPr sz="4411" b="1"/>
            </a:lvl2pPr>
            <a:lvl3pPr marL="2016801" indent="0">
              <a:buNone/>
              <a:defRPr sz="3970" b="1"/>
            </a:lvl3pPr>
            <a:lvl4pPr marL="3025201" indent="0">
              <a:buNone/>
              <a:defRPr sz="3529" b="1"/>
            </a:lvl4pPr>
            <a:lvl5pPr marL="4033601" indent="0">
              <a:buNone/>
              <a:defRPr sz="3529" b="1"/>
            </a:lvl5pPr>
            <a:lvl6pPr marL="5042002" indent="0">
              <a:buNone/>
              <a:defRPr sz="3529" b="1"/>
            </a:lvl6pPr>
            <a:lvl7pPr marL="6050402" indent="0">
              <a:buNone/>
              <a:defRPr sz="3529" b="1"/>
            </a:lvl7pPr>
            <a:lvl8pPr marL="7058802" indent="0">
              <a:buNone/>
              <a:defRPr sz="3529" b="1"/>
            </a:lvl8pPr>
            <a:lvl9pPr marL="8067203" indent="0">
              <a:buNone/>
              <a:defRPr sz="3529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888086" y="7411247"/>
            <a:ext cx="5285464" cy="5361564"/>
          </a:xfrm>
        </p:spPr>
        <p:txBody>
          <a:bodyPr anchor="t">
            <a:normAutofit/>
          </a:bodyPr>
          <a:lstStyle>
            <a:lvl1pPr marL="0" indent="0">
              <a:buNone/>
              <a:defRPr sz="3088"/>
            </a:lvl1pPr>
            <a:lvl2pPr marL="1008400" indent="0">
              <a:buNone/>
              <a:defRPr sz="2647"/>
            </a:lvl2pPr>
            <a:lvl3pPr marL="2016801" indent="0">
              <a:buNone/>
              <a:defRPr sz="2206"/>
            </a:lvl3pPr>
            <a:lvl4pPr marL="3025201" indent="0">
              <a:buNone/>
              <a:defRPr sz="1985"/>
            </a:lvl4pPr>
            <a:lvl5pPr marL="4033601" indent="0">
              <a:buNone/>
              <a:defRPr sz="1985"/>
            </a:lvl5pPr>
            <a:lvl6pPr marL="5042002" indent="0">
              <a:buNone/>
              <a:defRPr sz="1985"/>
            </a:lvl6pPr>
            <a:lvl7pPr marL="6050402" indent="0">
              <a:buNone/>
              <a:defRPr sz="1985"/>
            </a:lvl7pPr>
            <a:lvl8pPr marL="7058802" indent="0">
              <a:buNone/>
              <a:defRPr sz="1985"/>
            </a:lvl8pPr>
            <a:lvl9pPr marL="8067203" indent="0">
              <a:buNone/>
              <a:defRPr sz="198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68178" y="5905673"/>
            <a:ext cx="5267504" cy="151257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11" b="0" cap="all" baseline="0">
                <a:solidFill>
                  <a:schemeClr val="tx1"/>
                </a:solidFill>
              </a:defRPr>
            </a:lvl1pPr>
            <a:lvl2pPr marL="1008400" indent="0">
              <a:buNone/>
              <a:defRPr sz="4411" b="1"/>
            </a:lvl2pPr>
            <a:lvl3pPr marL="2016801" indent="0">
              <a:buNone/>
              <a:defRPr sz="3970" b="1"/>
            </a:lvl3pPr>
            <a:lvl4pPr marL="3025201" indent="0">
              <a:buNone/>
              <a:defRPr sz="3529" b="1"/>
            </a:lvl4pPr>
            <a:lvl5pPr marL="4033601" indent="0">
              <a:buNone/>
              <a:defRPr sz="3529" b="1"/>
            </a:lvl5pPr>
            <a:lvl6pPr marL="5042002" indent="0">
              <a:buNone/>
              <a:defRPr sz="3529" b="1"/>
            </a:lvl6pPr>
            <a:lvl7pPr marL="6050402" indent="0">
              <a:buNone/>
              <a:defRPr sz="3529" b="1"/>
            </a:lvl7pPr>
            <a:lvl8pPr marL="7058802" indent="0">
              <a:buNone/>
              <a:defRPr sz="3529" b="1"/>
            </a:lvl8pPr>
            <a:lvl9pPr marL="8067203" indent="0">
              <a:buNone/>
              <a:defRPr sz="3529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7468176" y="7418243"/>
            <a:ext cx="5268980" cy="5361564"/>
          </a:xfrm>
        </p:spPr>
        <p:txBody>
          <a:bodyPr anchor="t">
            <a:normAutofit/>
          </a:bodyPr>
          <a:lstStyle>
            <a:lvl1pPr marL="0" indent="0">
              <a:buNone/>
              <a:defRPr sz="3088"/>
            </a:lvl1pPr>
            <a:lvl2pPr marL="1008400" indent="0">
              <a:buNone/>
              <a:defRPr sz="2647"/>
            </a:lvl2pPr>
            <a:lvl3pPr marL="2016801" indent="0">
              <a:buNone/>
              <a:defRPr sz="2206"/>
            </a:lvl3pPr>
            <a:lvl4pPr marL="3025201" indent="0">
              <a:buNone/>
              <a:defRPr sz="1985"/>
            </a:lvl4pPr>
            <a:lvl5pPr marL="4033601" indent="0">
              <a:buNone/>
              <a:defRPr sz="1985"/>
            </a:lvl5pPr>
            <a:lvl6pPr marL="5042002" indent="0">
              <a:buNone/>
              <a:defRPr sz="1985"/>
            </a:lvl6pPr>
            <a:lvl7pPr marL="6050402" indent="0">
              <a:buNone/>
              <a:defRPr sz="1985"/>
            </a:lvl7pPr>
            <a:lvl8pPr marL="7058802" indent="0">
              <a:buNone/>
              <a:defRPr sz="1985"/>
            </a:lvl8pPr>
            <a:lvl9pPr marL="8067203" indent="0">
              <a:buNone/>
              <a:defRPr sz="198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989249" y="5898677"/>
            <a:ext cx="5285010" cy="151257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11" b="0" cap="all" baseline="0">
                <a:solidFill>
                  <a:schemeClr val="tx1"/>
                </a:solidFill>
              </a:defRPr>
            </a:lvl1pPr>
            <a:lvl2pPr marL="1008400" indent="0">
              <a:buNone/>
              <a:defRPr sz="4411" b="1"/>
            </a:lvl2pPr>
            <a:lvl3pPr marL="2016801" indent="0">
              <a:buNone/>
              <a:defRPr sz="3970" b="1"/>
            </a:lvl3pPr>
            <a:lvl4pPr marL="3025201" indent="0">
              <a:buNone/>
              <a:defRPr sz="3529" b="1"/>
            </a:lvl4pPr>
            <a:lvl5pPr marL="4033601" indent="0">
              <a:buNone/>
              <a:defRPr sz="3529" b="1"/>
            </a:lvl5pPr>
            <a:lvl6pPr marL="5042002" indent="0">
              <a:buNone/>
              <a:defRPr sz="3529" b="1"/>
            </a:lvl6pPr>
            <a:lvl7pPr marL="6050402" indent="0">
              <a:buNone/>
              <a:defRPr sz="3529" b="1"/>
            </a:lvl7pPr>
            <a:lvl8pPr marL="7058802" indent="0">
              <a:buNone/>
              <a:defRPr sz="3529" b="1"/>
            </a:lvl8pPr>
            <a:lvl9pPr marL="8067203" indent="0">
              <a:buNone/>
              <a:defRPr sz="3529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989249" y="7411247"/>
            <a:ext cx="5285010" cy="5361564"/>
          </a:xfrm>
        </p:spPr>
        <p:txBody>
          <a:bodyPr anchor="t">
            <a:normAutofit/>
          </a:bodyPr>
          <a:lstStyle>
            <a:lvl1pPr marL="0" indent="0">
              <a:buNone/>
              <a:defRPr sz="3088"/>
            </a:lvl1pPr>
            <a:lvl2pPr marL="1008400" indent="0">
              <a:buNone/>
              <a:defRPr sz="2647"/>
            </a:lvl2pPr>
            <a:lvl3pPr marL="2016801" indent="0">
              <a:buNone/>
              <a:defRPr sz="2206"/>
            </a:lvl3pPr>
            <a:lvl4pPr marL="3025201" indent="0">
              <a:buNone/>
              <a:defRPr sz="1985"/>
            </a:lvl4pPr>
            <a:lvl5pPr marL="4033601" indent="0">
              <a:buNone/>
              <a:defRPr sz="1985"/>
            </a:lvl5pPr>
            <a:lvl6pPr marL="5042002" indent="0">
              <a:buNone/>
              <a:defRPr sz="1985"/>
            </a:lvl6pPr>
            <a:lvl7pPr marL="6050402" indent="0">
              <a:buNone/>
              <a:defRPr sz="1985"/>
            </a:lvl7pPr>
            <a:lvl8pPr marL="7058802" indent="0">
              <a:buNone/>
              <a:defRPr sz="1985"/>
            </a:lvl8pPr>
            <a:lvl9pPr marL="8067203" indent="0">
              <a:buNone/>
              <a:defRPr sz="198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013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888087" y="1344507"/>
            <a:ext cx="16386173" cy="420158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888088" y="9714581"/>
            <a:ext cx="5285460" cy="127097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11" b="0" cap="all" baseline="0">
                <a:solidFill>
                  <a:schemeClr val="tx1"/>
                </a:solidFill>
              </a:defRPr>
            </a:lvl1pPr>
            <a:lvl2pPr marL="1008400" indent="0">
              <a:buNone/>
              <a:defRPr sz="4411" b="1"/>
            </a:lvl2pPr>
            <a:lvl3pPr marL="2016801" indent="0">
              <a:buNone/>
              <a:defRPr sz="3970" b="1"/>
            </a:lvl3pPr>
            <a:lvl4pPr marL="3025201" indent="0">
              <a:buNone/>
              <a:defRPr sz="3529" b="1"/>
            </a:lvl4pPr>
            <a:lvl5pPr marL="4033601" indent="0">
              <a:buNone/>
              <a:defRPr sz="3529" b="1"/>
            </a:lvl5pPr>
            <a:lvl6pPr marL="5042002" indent="0">
              <a:buNone/>
              <a:defRPr sz="3529" b="1"/>
            </a:lvl6pPr>
            <a:lvl7pPr marL="6050402" indent="0">
              <a:buNone/>
              <a:defRPr sz="3529" b="1"/>
            </a:lvl7pPr>
            <a:lvl8pPr marL="7058802" indent="0">
              <a:buNone/>
              <a:defRPr sz="3529" b="1"/>
            </a:lvl8pPr>
            <a:lvl9pPr marL="8067203" indent="0">
              <a:buNone/>
              <a:defRPr sz="3529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888088" y="5882212"/>
            <a:ext cx="5285460" cy="3361267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97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888088" y="10985562"/>
            <a:ext cx="5285460" cy="1803798"/>
          </a:xfrm>
        </p:spPr>
        <p:txBody>
          <a:bodyPr anchor="t">
            <a:normAutofit/>
          </a:bodyPr>
          <a:lstStyle>
            <a:lvl1pPr marL="0" indent="0">
              <a:buNone/>
              <a:defRPr sz="3088"/>
            </a:lvl1pPr>
            <a:lvl2pPr marL="1008400" indent="0">
              <a:buNone/>
              <a:defRPr sz="2647"/>
            </a:lvl2pPr>
            <a:lvl3pPr marL="2016801" indent="0">
              <a:buNone/>
              <a:defRPr sz="2206"/>
            </a:lvl3pPr>
            <a:lvl4pPr marL="3025201" indent="0">
              <a:buNone/>
              <a:defRPr sz="1985"/>
            </a:lvl4pPr>
            <a:lvl5pPr marL="4033601" indent="0">
              <a:buNone/>
              <a:defRPr sz="1985"/>
            </a:lvl5pPr>
            <a:lvl6pPr marL="5042002" indent="0">
              <a:buNone/>
              <a:defRPr sz="1985"/>
            </a:lvl6pPr>
            <a:lvl7pPr marL="6050402" indent="0">
              <a:buNone/>
              <a:defRPr sz="1985"/>
            </a:lvl7pPr>
            <a:lvl8pPr marL="7058802" indent="0">
              <a:buNone/>
              <a:defRPr sz="1985"/>
            </a:lvl8pPr>
            <a:lvl9pPr marL="8067203" indent="0">
              <a:buNone/>
              <a:defRPr sz="198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25642" y="9714581"/>
            <a:ext cx="5293995" cy="127097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11" b="0" cap="all" baseline="0">
                <a:solidFill>
                  <a:schemeClr val="tx1"/>
                </a:solidFill>
              </a:defRPr>
            </a:lvl1pPr>
            <a:lvl2pPr marL="1008400" indent="0">
              <a:buNone/>
              <a:defRPr sz="4411" b="1"/>
            </a:lvl2pPr>
            <a:lvl3pPr marL="2016801" indent="0">
              <a:buNone/>
              <a:defRPr sz="3970" b="1"/>
            </a:lvl3pPr>
            <a:lvl4pPr marL="3025201" indent="0">
              <a:buNone/>
              <a:defRPr sz="3529" b="1"/>
            </a:lvl4pPr>
            <a:lvl5pPr marL="4033601" indent="0">
              <a:buNone/>
              <a:defRPr sz="3529" b="1"/>
            </a:lvl5pPr>
            <a:lvl6pPr marL="5042002" indent="0">
              <a:buNone/>
              <a:defRPr sz="3529" b="1"/>
            </a:lvl6pPr>
            <a:lvl7pPr marL="6050402" indent="0">
              <a:buNone/>
              <a:defRPr sz="3529" b="1"/>
            </a:lvl7pPr>
            <a:lvl8pPr marL="7058802" indent="0">
              <a:buNone/>
              <a:defRPr sz="3529" b="1"/>
            </a:lvl8pPr>
            <a:lvl9pPr marL="8067203" indent="0">
              <a:buNone/>
              <a:defRPr sz="3529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7425643" y="5882212"/>
            <a:ext cx="5291580" cy="3361267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97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7423227" y="10985557"/>
            <a:ext cx="5293995" cy="1787254"/>
          </a:xfrm>
        </p:spPr>
        <p:txBody>
          <a:bodyPr anchor="t">
            <a:normAutofit/>
          </a:bodyPr>
          <a:lstStyle>
            <a:lvl1pPr marL="0" indent="0">
              <a:buNone/>
              <a:defRPr sz="3088"/>
            </a:lvl1pPr>
            <a:lvl2pPr marL="1008400" indent="0">
              <a:buNone/>
              <a:defRPr sz="2647"/>
            </a:lvl2pPr>
            <a:lvl3pPr marL="2016801" indent="0">
              <a:buNone/>
              <a:defRPr sz="2206"/>
            </a:lvl3pPr>
            <a:lvl4pPr marL="3025201" indent="0">
              <a:buNone/>
              <a:defRPr sz="1985"/>
            </a:lvl4pPr>
            <a:lvl5pPr marL="4033601" indent="0">
              <a:buNone/>
              <a:defRPr sz="1985"/>
            </a:lvl5pPr>
            <a:lvl6pPr marL="5042002" indent="0">
              <a:buNone/>
              <a:defRPr sz="1985"/>
            </a:lvl6pPr>
            <a:lvl7pPr marL="6050402" indent="0">
              <a:buNone/>
              <a:defRPr sz="1985"/>
            </a:lvl7pPr>
            <a:lvl8pPr marL="7058802" indent="0">
              <a:buNone/>
              <a:defRPr sz="1985"/>
            </a:lvl8pPr>
            <a:lvl9pPr marL="8067203" indent="0">
              <a:buNone/>
              <a:defRPr sz="198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989456" y="9714579"/>
            <a:ext cx="5278018" cy="127097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411" b="0" cap="all" baseline="0">
                <a:solidFill>
                  <a:schemeClr val="tx1"/>
                </a:solidFill>
              </a:defRPr>
            </a:lvl1pPr>
            <a:lvl2pPr marL="1008400" indent="0">
              <a:buNone/>
              <a:defRPr sz="4411" b="1"/>
            </a:lvl2pPr>
            <a:lvl3pPr marL="2016801" indent="0">
              <a:buNone/>
              <a:defRPr sz="3970" b="1"/>
            </a:lvl3pPr>
            <a:lvl4pPr marL="3025201" indent="0">
              <a:buNone/>
              <a:defRPr sz="3529" b="1"/>
            </a:lvl4pPr>
            <a:lvl5pPr marL="4033601" indent="0">
              <a:buNone/>
              <a:defRPr sz="3529" b="1"/>
            </a:lvl5pPr>
            <a:lvl6pPr marL="5042002" indent="0">
              <a:buNone/>
              <a:defRPr sz="3529" b="1"/>
            </a:lvl6pPr>
            <a:lvl7pPr marL="6050402" indent="0">
              <a:buNone/>
              <a:defRPr sz="3529" b="1"/>
            </a:lvl7pPr>
            <a:lvl8pPr marL="7058802" indent="0">
              <a:buNone/>
              <a:defRPr sz="3529" b="1"/>
            </a:lvl8pPr>
            <a:lvl9pPr marL="8067203" indent="0">
              <a:buNone/>
              <a:defRPr sz="3529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989250" y="5882212"/>
            <a:ext cx="5285012" cy="3361267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97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989249" y="10985553"/>
            <a:ext cx="5285010" cy="1787261"/>
          </a:xfrm>
        </p:spPr>
        <p:txBody>
          <a:bodyPr anchor="t">
            <a:normAutofit/>
          </a:bodyPr>
          <a:lstStyle>
            <a:lvl1pPr marL="0" indent="0">
              <a:buNone/>
              <a:defRPr sz="3088"/>
            </a:lvl1pPr>
            <a:lvl2pPr marL="1008400" indent="0">
              <a:buNone/>
              <a:defRPr sz="2647"/>
            </a:lvl2pPr>
            <a:lvl3pPr marL="2016801" indent="0">
              <a:buNone/>
              <a:defRPr sz="2206"/>
            </a:lvl3pPr>
            <a:lvl4pPr marL="3025201" indent="0">
              <a:buNone/>
              <a:defRPr sz="1985"/>
            </a:lvl4pPr>
            <a:lvl5pPr marL="4033601" indent="0">
              <a:buNone/>
              <a:defRPr sz="1985"/>
            </a:lvl5pPr>
            <a:lvl6pPr marL="5042002" indent="0">
              <a:buNone/>
              <a:defRPr sz="1985"/>
            </a:lvl6pPr>
            <a:lvl7pPr marL="6050402" indent="0">
              <a:buNone/>
              <a:defRPr sz="1985"/>
            </a:lvl7pPr>
            <a:lvl8pPr marL="7058802" indent="0">
              <a:buNone/>
              <a:defRPr sz="1985"/>
            </a:lvl8pPr>
            <a:lvl9pPr marL="8067203" indent="0">
              <a:buNone/>
              <a:defRPr sz="198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169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862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57639" y="1344508"/>
            <a:ext cx="3316622" cy="1142830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8083" y="1344508"/>
            <a:ext cx="12817460" cy="11428309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76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1888089" y="1364176"/>
            <a:ext cx="16386173" cy="326106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1888089" y="4961369"/>
            <a:ext cx="16386173" cy="781144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12334991" y="12975896"/>
            <a:ext cx="4537710" cy="805303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88085" y="12975893"/>
            <a:ext cx="10320858" cy="805303"/>
          </a:xfrm>
        </p:spPr>
        <p:txBody>
          <a:bodyPr/>
          <a:lstStyle/>
          <a:p>
            <a:endParaRPr lang="de-DE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998749" y="12975891"/>
            <a:ext cx="1275510" cy="805303"/>
          </a:xfrm>
        </p:spPr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502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083" y="3130185"/>
            <a:ext cx="16386175" cy="6291870"/>
          </a:xfrm>
        </p:spPr>
        <p:txBody>
          <a:bodyPr anchor="b">
            <a:normAutofit/>
          </a:bodyPr>
          <a:lstStyle>
            <a:lvl1pPr>
              <a:defRPr sz="794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8083" y="9758176"/>
            <a:ext cx="16386175" cy="3032145"/>
          </a:xfrm>
        </p:spPr>
        <p:txBody>
          <a:bodyPr>
            <a:normAutofit/>
          </a:bodyPr>
          <a:lstStyle>
            <a:lvl1pPr marL="0" indent="0">
              <a:buNone/>
              <a:defRPr sz="397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1008400" indent="0">
              <a:buNone/>
              <a:defRPr sz="3970">
                <a:solidFill>
                  <a:schemeClr val="tx1">
                    <a:tint val="75000"/>
                  </a:schemeClr>
                </a:solidFill>
              </a:defRPr>
            </a:lvl2pPr>
            <a:lvl3pPr marL="2016801" indent="0">
              <a:buNone/>
              <a:defRPr sz="3970">
                <a:solidFill>
                  <a:schemeClr val="tx1">
                    <a:tint val="75000"/>
                  </a:schemeClr>
                </a:solidFill>
              </a:defRPr>
            </a:lvl3pPr>
            <a:lvl4pPr marL="3025201" indent="0">
              <a:buNone/>
              <a:defRPr sz="3529">
                <a:solidFill>
                  <a:schemeClr val="tx1">
                    <a:tint val="75000"/>
                  </a:schemeClr>
                </a:solidFill>
              </a:defRPr>
            </a:lvl4pPr>
            <a:lvl5pPr marL="4033601" indent="0">
              <a:buNone/>
              <a:defRPr sz="3529">
                <a:solidFill>
                  <a:schemeClr val="tx1">
                    <a:tint val="75000"/>
                  </a:schemeClr>
                </a:solidFill>
              </a:defRPr>
            </a:lvl5pPr>
            <a:lvl6pPr marL="5042002" indent="0">
              <a:buNone/>
              <a:defRPr sz="3529">
                <a:solidFill>
                  <a:schemeClr val="tx1">
                    <a:tint val="75000"/>
                  </a:schemeClr>
                </a:solidFill>
              </a:defRPr>
            </a:lvl6pPr>
            <a:lvl7pPr marL="6050402" indent="0">
              <a:buNone/>
              <a:defRPr sz="3529">
                <a:solidFill>
                  <a:schemeClr val="tx1">
                    <a:tint val="75000"/>
                  </a:schemeClr>
                </a:solidFill>
              </a:defRPr>
            </a:lvl7pPr>
            <a:lvl8pPr marL="7058802" indent="0">
              <a:buNone/>
              <a:defRPr sz="3529">
                <a:solidFill>
                  <a:schemeClr val="tx1">
                    <a:tint val="75000"/>
                  </a:schemeClr>
                </a:solidFill>
              </a:defRPr>
            </a:lvl8pPr>
            <a:lvl9pPr marL="8067203" indent="0">
              <a:buNone/>
              <a:defRPr sz="35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02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8083" y="4961366"/>
            <a:ext cx="8069669" cy="781144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09850" y="4961366"/>
            <a:ext cx="8064411" cy="781144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74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083" y="1365520"/>
            <a:ext cx="16386175" cy="32597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9580" y="4961366"/>
            <a:ext cx="7578176" cy="181718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5293" b="0" cap="all" baseline="0">
                <a:solidFill>
                  <a:schemeClr val="tx1"/>
                </a:solidFill>
              </a:defRPr>
            </a:lvl1pPr>
            <a:lvl2pPr marL="1008400" indent="0">
              <a:buNone/>
              <a:defRPr sz="4411" b="1"/>
            </a:lvl2pPr>
            <a:lvl3pPr marL="2016801" indent="0">
              <a:buNone/>
              <a:defRPr sz="3970" b="1"/>
            </a:lvl3pPr>
            <a:lvl4pPr marL="3025201" indent="0">
              <a:buNone/>
              <a:defRPr sz="3529" b="1"/>
            </a:lvl4pPr>
            <a:lvl5pPr marL="4033601" indent="0">
              <a:buNone/>
              <a:defRPr sz="3529" b="1"/>
            </a:lvl5pPr>
            <a:lvl6pPr marL="5042002" indent="0">
              <a:buNone/>
              <a:defRPr sz="3529" b="1"/>
            </a:lvl6pPr>
            <a:lvl7pPr marL="6050402" indent="0">
              <a:buNone/>
              <a:defRPr sz="3529" b="1"/>
            </a:lvl7pPr>
            <a:lvl8pPr marL="7058802" indent="0">
              <a:buNone/>
              <a:defRPr sz="3529" b="1"/>
            </a:lvl8pPr>
            <a:lvl9pPr marL="8067203" indent="0">
              <a:buNone/>
              <a:defRPr sz="3529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8085" y="6778551"/>
            <a:ext cx="8069671" cy="599426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01339" y="4961364"/>
            <a:ext cx="7572918" cy="181718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5293" b="0" cap="all" baseline="0">
                <a:solidFill>
                  <a:schemeClr val="tx1"/>
                </a:solidFill>
              </a:defRPr>
            </a:lvl1pPr>
            <a:lvl2pPr marL="1008400" indent="0">
              <a:buNone/>
              <a:defRPr sz="4411" b="1"/>
            </a:lvl2pPr>
            <a:lvl3pPr marL="2016801" indent="0">
              <a:buNone/>
              <a:defRPr sz="3970" b="1"/>
            </a:lvl3pPr>
            <a:lvl4pPr marL="3025201" indent="0">
              <a:buNone/>
              <a:defRPr sz="3529" b="1"/>
            </a:lvl4pPr>
            <a:lvl5pPr marL="4033601" indent="0">
              <a:buNone/>
              <a:defRPr sz="3529" b="1"/>
            </a:lvl5pPr>
            <a:lvl6pPr marL="5042002" indent="0">
              <a:buNone/>
              <a:defRPr sz="3529" b="1"/>
            </a:lvl6pPr>
            <a:lvl7pPr marL="6050402" indent="0">
              <a:buNone/>
              <a:defRPr sz="3529" b="1"/>
            </a:lvl7pPr>
            <a:lvl8pPr marL="7058802" indent="0">
              <a:buNone/>
              <a:defRPr sz="3529" b="1"/>
            </a:lvl8pPr>
            <a:lvl9pPr marL="8067203" indent="0">
              <a:buNone/>
              <a:defRPr sz="3529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09847" y="6778551"/>
            <a:ext cx="8064411" cy="599426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07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20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842" y="1344509"/>
            <a:ext cx="6378528" cy="3616855"/>
          </a:xfrm>
        </p:spPr>
        <p:txBody>
          <a:bodyPr anchor="b"/>
          <a:lstStyle>
            <a:lvl1pPr>
              <a:defRPr sz="7058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9215" y="1307158"/>
            <a:ext cx="9745042" cy="11465656"/>
          </a:xfrm>
        </p:spPr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96842" y="4961366"/>
            <a:ext cx="6378528" cy="7811447"/>
          </a:xfrm>
        </p:spPr>
        <p:txBody>
          <a:bodyPr/>
          <a:lstStyle>
            <a:lvl1pPr marL="0" indent="0">
              <a:buNone/>
              <a:defRPr sz="3529"/>
            </a:lvl1pPr>
            <a:lvl2pPr marL="1008400" indent="0">
              <a:buNone/>
              <a:defRPr sz="3088"/>
            </a:lvl2pPr>
            <a:lvl3pPr marL="2016801" indent="0">
              <a:buNone/>
              <a:defRPr sz="2647"/>
            </a:lvl3pPr>
            <a:lvl4pPr marL="3025201" indent="0">
              <a:buNone/>
              <a:defRPr sz="2206"/>
            </a:lvl4pPr>
            <a:lvl5pPr marL="4033601" indent="0">
              <a:buNone/>
              <a:defRPr sz="2206"/>
            </a:lvl5pPr>
            <a:lvl6pPr marL="5042002" indent="0">
              <a:buNone/>
              <a:defRPr sz="2206"/>
            </a:lvl6pPr>
            <a:lvl7pPr marL="6050402" indent="0">
              <a:buNone/>
              <a:defRPr sz="2206"/>
            </a:lvl7pPr>
            <a:lvl8pPr marL="7058802" indent="0">
              <a:buNone/>
              <a:defRPr sz="2206"/>
            </a:lvl8pPr>
            <a:lvl9pPr marL="8067203" indent="0">
              <a:buNone/>
              <a:defRPr sz="2206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29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090" y="1344507"/>
            <a:ext cx="8279572" cy="3616860"/>
          </a:xfrm>
        </p:spPr>
        <p:txBody>
          <a:bodyPr anchor="b"/>
          <a:lstStyle>
            <a:lvl1pPr>
              <a:defRPr sz="7058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659156" y="1344507"/>
            <a:ext cx="7615106" cy="11428311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058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8086" y="4961366"/>
            <a:ext cx="8279576" cy="7811447"/>
          </a:xfrm>
        </p:spPr>
        <p:txBody>
          <a:bodyPr/>
          <a:lstStyle>
            <a:lvl1pPr marL="0" indent="0">
              <a:buNone/>
              <a:defRPr sz="3529"/>
            </a:lvl1pPr>
            <a:lvl2pPr marL="1008400" indent="0">
              <a:buNone/>
              <a:defRPr sz="3088"/>
            </a:lvl2pPr>
            <a:lvl3pPr marL="2016801" indent="0">
              <a:buNone/>
              <a:defRPr sz="2647"/>
            </a:lvl3pPr>
            <a:lvl4pPr marL="3025201" indent="0">
              <a:buNone/>
              <a:defRPr sz="2206"/>
            </a:lvl4pPr>
            <a:lvl5pPr marL="4033601" indent="0">
              <a:buNone/>
              <a:defRPr sz="2206"/>
            </a:lvl5pPr>
            <a:lvl6pPr marL="5042002" indent="0">
              <a:buNone/>
              <a:defRPr sz="2206"/>
            </a:lvl6pPr>
            <a:lvl7pPr marL="6050402" indent="0">
              <a:buNone/>
              <a:defRPr sz="2206"/>
            </a:lvl7pPr>
            <a:lvl8pPr marL="7058802" indent="0">
              <a:buNone/>
              <a:defRPr sz="2206"/>
            </a:lvl8pPr>
            <a:lvl9pPr marL="8067203" indent="0">
              <a:buNone/>
              <a:defRPr sz="2206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35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1"/>
            <a:ext cx="20167604" cy="1512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31513" y="1"/>
            <a:ext cx="19942135" cy="15125702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8089" y="1364176"/>
            <a:ext cx="16386173" cy="3261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8089" y="4961369"/>
            <a:ext cx="16386173" cy="7811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34991" y="12975896"/>
            <a:ext cx="4537710" cy="8053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8085" y="12975893"/>
            <a:ext cx="10320858" cy="8053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998749" y="12975891"/>
            <a:ext cx="1275510" cy="8053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243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iming>
    <p:tnLst>
      <p:par>
        <p:cTn id="1" dur="indefinite" restart="never" nodeType="tmRoot"/>
      </p:par>
    </p:tnLst>
  </p:timing>
  <p:txStyles>
    <p:titleStyle>
      <a:lvl1pPr algn="l" defTabSz="2016801" rtl="0" eaLnBrk="1" latinLnBrk="0" hangingPunct="1">
        <a:lnSpc>
          <a:spcPct val="90000"/>
        </a:lnSpc>
        <a:spcBef>
          <a:spcPct val="0"/>
        </a:spcBef>
        <a:buNone/>
        <a:defRPr sz="794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4200" indent="-504200" algn="l" defTabSz="2016801" rtl="0" eaLnBrk="1" latinLnBrk="0" hangingPunct="1">
        <a:lnSpc>
          <a:spcPct val="120000"/>
        </a:lnSpc>
        <a:spcBef>
          <a:spcPts val="2206"/>
        </a:spcBef>
        <a:buSzPct val="125000"/>
        <a:buFont typeface="Arial" panose="020B0604020202020204" pitchFamily="34" charset="0"/>
        <a:buChar char="•"/>
        <a:defRPr sz="5293" kern="1200">
          <a:solidFill>
            <a:schemeClr val="tx1"/>
          </a:solidFill>
          <a:latin typeface="+mn-lt"/>
          <a:ea typeface="+mn-ea"/>
          <a:cs typeface="+mn-cs"/>
        </a:defRPr>
      </a:lvl1pPr>
      <a:lvl2pPr marL="1512600" indent="-504200" algn="l" defTabSz="2016801" rtl="0" eaLnBrk="1" latinLnBrk="0" hangingPunct="1">
        <a:lnSpc>
          <a:spcPct val="120000"/>
        </a:lnSpc>
        <a:spcBef>
          <a:spcPts val="1103"/>
        </a:spcBef>
        <a:buSzPct val="125000"/>
        <a:buFont typeface="Arial" panose="020B0604020202020204" pitchFamily="34" charset="0"/>
        <a:buChar char="•"/>
        <a:defRPr sz="4411" kern="1200">
          <a:solidFill>
            <a:schemeClr val="tx1"/>
          </a:solidFill>
          <a:latin typeface="+mn-lt"/>
          <a:ea typeface="+mn-ea"/>
          <a:cs typeface="+mn-cs"/>
        </a:defRPr>
      </a:lvl2pPr>
      <a:lvl3pPr marL="2521001" indent="-504200" algn="l" defTabSz="2016801" rtl="0" eaLnBrk="1" latinLnBrk="0" hangingPunct="1">
        <a:lnSpc>
          <a:spcPct val="120000"/>
        </a:lnSpc>
        <a:spcBef>
          <a:spcPts val="1103"/>
        </a:spcBef>
        <a:buSzPct val="125000"/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3pPr>
      <a:lvl4pPr marL="3529401" indent="-504200" algn="l" defTabSz="2016801" rtl="0" eaLnBrk="1" latinLnBrk="0" hangingPunct="1">
        <a:lnSpc>
          <a:spcPct val="120000"/>
        </a:lnSpc>
        <a:spcBef>
          <a:spcPts val="1103"/>
        </a:spcBef>
        <a:buSzPct val="125000"/>
        <a:buFont typeface="Arial" panose="020B0604020202020204" pitchFamily="34" charset="0"/>
        <a:buChar char="•"/>
        <a:defRPr sz="3529" kern="1200">
          <a:solidFill>
            <a:schemeClr val="tx1"/>
          </a:solidFill>
          <a:latin typeface="+mn-lt"/>
          <a:ea typeface="+mn-ea"/>
          <a:cs typeface="+mn-cs"/>
        </a:defRPr>
      </a:lvl4pPr>
      <a:lvl5pPr marL="4537801" indent="-504200" algn="l" defTabSz="2016801" rtl="0" eaLnBrk="1" latinLnBrk="0" hangingPunct="1">
        <a:lnSpc>
          <a:spcPct val="120000"/>
        </a:lnSpc>
        <a:spcBef>
          <a:spcPts val="1103"/>
        </a:spcBef>
        <a:buSzPct val="125000"/>
        <a:buFont typeface="Arial" panose="020B0604020202020204" pitchFamily="34" charset="0"/>
        <a:buChar char="•"/>
        <a:defRPr sz="3529" kern="1200">
          <a:solidFill>
            <a:schemeClr val="tx1"/>
          </a:solidFill>
          <a:latin typeface="+mn-lt"/>
          <a:ea typeface="+mn-ea"/>
          <a:cs typeface="+mn-cs"/>
        </a:defRPr>
      </a:lvl5pPr>
      <a:lvl6pPr marL="5546202" indent="-504200" algn="l" defTabSz="2016801" rtl="0" eaLnBrk="1" latinLnBrk="0" hangingPunct="1">
        <a:lnSpc>
          <a:spcPct val="120000"/>
        </a:lnSpc>
        <a:spcBef>
          <a:spcPts val="1103"/>
        </a:spcBef>
        <a:buSzPct val="125000"/>
        <a:buFont typeface="Arial" panose="020B0604020202020204" pitchFamily="34" charset="0"/>
        <a:buChar char="•"/>
        <a:defRPr sz="3088" kern="1200">
          <a:solidFill>
            <a:schemeClr val="tx1"/>
          </a:solidFill>
          <a:latin typeface="+mn-lt"/>
          <a:ea typeface="+mn-ea"/>
          <a:cs typeface="+mn-cs"/>
        </a:defRPr>
      </a:lvl6pPr>
      <a:lvl7pPr marL="6554602" indent="-504200" algn="l" defTabSz="2016801" rtl="0" eaLnBrk="1" latinLnBrk="0" hangingPunct="1">
        <a:lnSpc>
          <a:spcPct val="120000"/>
        </a:lnSpc>
        <a:spcBef>
          <a:spcPts val="1103"/>
        </a:spcBef>
        <a:buSzPct val="125000"/>
        <a:buFont typeface="Arial" panose="020B0604020202020204" pitchFamily="34" charset="0"/>
        <a:buChar char="•"/>
        <a:defRPr sz="3088" kern="1200">
          <a:solidFill>
            <a:schemeClr val="tx1"/>
          </a:solidFill>
          <a:latin typeface="+mn-lt"/>
          <a:ea typeface="+mn-ea"/>
          <a:cs typeface="+mn-cs"/>
        </a:defRPr>
      </a:lvl7pPr>
      <a:lvl8pPr marL="7563002" indent="-504200" algn="l" defTabSz="2016801" rtl="0" eaLnBrk="1" latinLnBrk="0" hangingPunct="1">
        <a:lnSpc>
          <a:spcPct val="120000"/>
        </a:lnSpc>
        <a:spcBef>
          <a:spcPts val="1103"/>
        </a:spcBef>
        <a:buSzPct val="125000"/>
        <a:buFont typeface="Arial" panose="020B0604020202020204" pitchFamily="34" charset="0"/>
        <a:buChar char="•"/>
        <a:defRPr sz="3088" kern="1200">
          <a:solidFill>
            <a:schemeClr val="tx1"/>
          </a:solidFill>
          <a:latin typeface="+mn-lt"/>
          <a:ea typeface="+mn-ea"/>
          <a:cs typeface="+mn-cs"/>
        </a:defRPr>
      </a:lvl8pPr>
      <a:lvl9pPr marL="8571403" indent="-504200" algn="l" defTabSz="2016801" rtl="0" eaLnBrk="1" latinLnBrk="0" hangingPunct="1">
        <a:lnSpc>
          <a:spcPct val="120000"/>
        </a:lnSpc>
        <a:spcBef>
          <a:spcPts val="1103"/>
        </a:spcBef>
        <a:buSzPct val="125000"/>
        <a:buFont typeface="Arial" panose="020B0604020202020204" pitchFamily="34" charset="0"/>
        <a:buChar char="•"/>
        <a:defRPr sz="30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6801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1pPr>
      <a:lvl2pPr marL="1008400" algn="l" defTabSz="2016801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2pPr>
      <a:lvl3pPr marL="2016801" algn="l" defTabSz="2016801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3pPr>
      <a:lvl4pPr marL="3025201" algn="l" defTabSz="2016801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4pPr>
      <a:lvl5pPr marL="4033601" algn="l" defTabSz="2016801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5pPr>
      <a:lvl6pPr marL="5042002" algn="l" defTabSz="2016801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6pPr>
      <a:lvl7pPr marL="6050402" algn="l" defTabSz="2016801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7pPr>
      <a:lvl8pPr marL="7058802" algn="l" defTabSz="2016801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8pPr>
      <a:lvl9pPr marL="8067203" algn="l" defTabSz="2016801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996183" y="6191250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/>
              <a:t>RaHM</a:t>
            </a:r>
            <a:r>
              <a:rPr lang="de-DE" sz="4400" dirty="0" smtClean="0"/>
              <a:t>-Lab:</a:t>
            </a:r>
          </a:p>
          <a:p>
            <a:pPr algn="ctr"/>
            <a:r>
              <a:rPr lang="de-DE" sz="4400" dirty="0" smtClean="0"/>
              <a:t>Positionsregelung Drohne</a:t>
            </a:r>
            <a:endParaRPr lang="de-DE" sz="4400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latin typeface="Cambria"/>
                <a:cs typeface="Cambria"/>
              </a:rPr>
              <a:t>Quellen</a:t>
            </a:r>
            <a:endParaRPr sz="3600" dirty="0">
              <a:latin typeface="Cambria"/>
              <a:cs typeface="Cambria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4916183" y="1052797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err="1" smtClean="0"/>
              <a:t>RaHM</a:t>
            </a:r>
            <a:r>
              <a:rPr lang="de-DE" sz="4400" dirty="0" smtClean="0"/>
              <a:t>-Lab:</a:t>
            </a:r>
          </a:p>
          <a:p>
            <a:r>
              <a:rPr lang="de-DE" sz="4400" dirty="0" smtClean="0"/>
              <a:t>Positionsregelung Drohne</a:t>
            </a:r>
            <a:endParaRPr lang="de-DE" sz="4400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0" name="object 6"/>
          <p:cNvSpPr txBox="1"/>
          <p:nvPr/>
        </p:nvSpPr>
        <p:spPr>
          <a:xfrm>
            <a:off x="2036182" y="4793265"/>
            <a:ext cx="169672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latin typeface="Arial" panose="020B0604020202020204" pitchFamily="34" charset="0"/>
                <a:cs typeface="Arial" panose="020B0604020202020204" pitchFamily="34" charset="0"/>
              </a:rPr>
              <a:t>(1)  </a:t>
            </a:r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Labor </a:t>
            </a:r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Prozessautomatisierung „</a:t>
            </a: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AR.Drone</a:t>
            </a:r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 2.0“</a:t>
            </a:r>
            <a:r>
              <a:rPr lang="de-DE" sz="3200" spc="-204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2036182" y="5551042"/>
            <a:ext cx="169672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latin typeface="Arial" panose="020B0604020202020204" pitchFamily="34" charset="0"/>
                <a:cs typeface="Arial" panose="020B0604020202020204" pitchFamily="34" charset="0"/>
              </a:rPr>
              <a:t>(2)  </a:t>
            </a:r>
            <a:r>
              <a:rPr lang="de-DE" sz="3200" spc="-204" dirty="0">
                <a:latin typeface="Arial" panose="020B0604020202020204" pitchFamily="34" charset="0"/>
                <a:cs typeface="Arial" panose="020B0604020202020204" pitchFamily="34" charset="0"/>
              </a:rPr>
              <a:t>https://clover.coex.tech/en/assemble_4_2.html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6"/>
          <p:cNvSpPr txBox="1"/>
          <p:nvPr/>
        </p:nvSpPr>
        <p:spPr>
          <a:xfrm>
            <a:off x="2051422" y="6305525"/>
            <a:ext cx="169672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latin typeface="Arial" panose="020B0604020202020204" pitchFamily="34" charset="0"/>
                <a:cs typeface="Arial" panose="020B0604020202020204" pitchFamily="34" charset="0"/>
              </a:rPr>
              <a:t>(3</a:t>
            </a:r>
            <a:r>
              <a:rPr lang="de-DE" sz="3200" spc="-204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de-DE" sz="3200" spc="-204" dirty="0" smtClean="0">
                <a:latin typeface="Arial" panose="020B0604020202020204" pitchFamily="34" charset="0"/>
                <a:cs typeface="Arial" panose="020B0604020202020204" pitchFamily="34" charset="0"/>
              </a:rPr>
              <a:t> https</a:t>
            </a:r>
            <a:r>
              <a:rPr lang="de-DE" sz="3200" spc="-204" dirty="0">
                <a:latin typeface="Arial" panose="020B0604020202020204" pitchFamily="34" charset="0"/>
                <a:cs typeface="Arial" panose="020B0604020202020204" pitchFamily="34" charset="0"/>
              </a:rPr>
              <a:t>://clover.coex.tech/en/calibration.html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65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4916183" y="1052797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err="1" smtClean="0"/>
              <a:t>RaHM</a:t>
            </a:r>
            <a:r>
              <a:rPr lang="de-DE" sz="4400" dirty="0" smtClean="0"/>
              <a:t>-Lab:</a:t>
            </a:r>
          </a:p>
          <a:p>
            <a:r>
              <a:rPr lang="de-DE" sz="4400" dirty="0" smtClean="0"/>
              <a:t>Positionsregelung Drohne</a:t>
            </a:r>
            <a:endParaRPr lang="de-DE" sz="4400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0" name="object 6"/>
          <p:cNvSpPr txBox="1"/>
          <p:nvPr/>
        </p:nvSpPr>
        <p:spPr>
          <a:xfrm>
            <a:off x="4911103" y="45148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latin typeface="Cambria"/>
                <a:cs typeface="Cambria"/>
              </a:rPr>
              <a:t>Projekt-Idee</a:t>
            </a:r>
            <a:endParaRPr sz="3600" dirty="0">
              <a:latin typeface="Cambria"/>
              <a:cs typeface="Cambria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4911103" y="5334182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latin typeface="Cambria"/>
                <a:cs typeface="Cambria"/>
              </a:rPr>
              <a:t>Aktueller Stand</a:t>
            </a:r>
            <a:endParaRPr sz="3600" dirty="0">
              <a:latin typeface="Cambria"/>
              <a:cs typeface="Cambria"/>
            </a:endParaRPr>
          </a:p>
        </p:txBody>
      </p:sp>
      <p:sp>
        <p:nvSpPr>
          <p:cNvPr id="14" name="object 6"/>
          <p:cNvSpPr txBox="1"/>
          <p:nvPr/>
        </p:nvSpPr>
        <p:spPr>
          <a:xfrm>
            <a:off x="4911102" y="6153514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err="1" smtClean="0">
                <a:latin typeface="Cambria"/>
                <a:cs typeface="Cambria"/>
              </a:rPr>
              <a:t>ToDo</a:t>
            </a:r>
            <a:endParaRPr sz="36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61675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latin typeface="Cambria"/>
                <a:cs typeface="Cambria"/>
              </a:rPr>
              <a:t>Projekt-Idee</a:t>
            </a:r>
            <a:endParaRPr sz="3600" dirty="0">
              <a:latin typeface="Cambria"/>
              <a:cs typeface="Cambria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4916183" y="1052797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err="1" smtClean="0"/>
              <a:t>RaHM</a:t>
            </a:r>
            <a:r>
              <a:rPr lang="de-DE" sz="4400" dirty="0" smtClean="0"/>
              <a:t>-Lab:</a:t>
            </a:r>
          </a:p>
          <a:p>
            <a:r>
              <a:rPr lang="de-DE" sz="4400" dirty="0" smtClean="0"/>
              <a:t>Positionsregelung Drohne</a:t>
            </a:r>
            <a:endParaRPr lang="de-DE" sz="4400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042" y="4512601"/>
            <a:ext cx="7000875" cy="3000375"/>
          </a:xfrm>
          <a:prstGeom prst="rect">
            <a:avLst/>
          </a:prstGeom>
        </p:spPr>
      </p:pic>
      <p:sp>
        <p:nvSpPr>
          <p:cNvPr id="14" name="object 6"/>
          <p:cNvSpPr txBox="1"/>
          <p:nvPr/>
        </p:nvSpPr>
        <p:spPr>
          <a:xfrm>
            <a:off x="2415463" y="7778310"/>
            <a:ext cx="70008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 algn="ctr"/>
            <a:r>
              <a:rPr lang="de-DE" sz="2400" b="1" spc="-204" dirty="0" err="1" smtClean="0">
                <a:latin typeface="Cambria"/>
                <a:cs typeface="Cambria"/>
              </a:rPr>
              <a:t>Parrot</a:t>
            </a:r>
            <a:r>
              <a:rPr lang="de-DE" sz="2400" b="1" spc="-204" dirty="0" smtClean="0">
                <a:latin typeface="Cambria"/>
                <a:cs typeface="Cambria"/>
              </a:rPr>
              <a:t> </a:t>
            </a:r>
            <a:r>
              <a:rPr lang="de-DE" sz="2400" b="1" spc="-204" dirty="0" err="1" smtClean="0">
                <a:latin typeface="Cambria"/>
                <a:cs typeface="Cambria"/>
              </a:rPr>
              <a:t>AR.Drohne</a:t>
            </a:r>
            <a:r>
              <a:rPr lang="de-DE" sz="2400" b="1" spc="-204" dirty="0" smtClean="0">
                <a:latin typeface="Cambria"/>
                <a:cs typeface="Cambria"/>
              </a:rPr>
              <a:t> 2.0</a:t>
            </a:r>
            <a:r>
              <a:rPr lang="de-DE" sz="2400" b="1" spc="-204" baseline="30000" dirty="0" smtClean="0">
                <a:latin typeface="Cambria"/>
                <a:cs typeface="Cambria"/>
              </a:rPr>
              <a:t>1</a:t>
            </a:r>
            <a:endParaRPr sz="2400" baseline="300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7259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latin typeface="Cambria"/>
                <a:cs typeface="Cambria"/>
              </a:rPr>
              <a:t>Projekt-Idee</a:t>
            </a:r>
            <a:endParaRPr sz="3600" dirty="0">
              <a:latin typeface="Cambria"/>
              <a:cs typeface="Cambria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4916183" y="1052797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err="1" smtClean="0"/>
              <a:t>RaHM</a:t>
            </a:r>
            <a:r>
              <a:rPr lang="de-DE" sz="4400" dirty="0" smtClean="0"/>
              <a:t>-Lab:</a:t>
            </a:r>
          </a:p>
          <a:p>
            <a:r>
              <a:rPr lang="de-DE" sz="4400" dirty="0" smtClean="0"/>
              <a:t>Positionsregelung Drohne</a:t>
            </a:r>
            <a:endParaRPr lang="de-DE" sz="4400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042" y="4512601"/>
            <a:ext cx="7000875" cy="3000375"/>
          </a:xfrm>
          <a:prstGeom prst="rect">
            <a:avLst/>
          </a:prstGeom>
        </p:spPr>
      </p:pic>
      <p:pic>
        <p:nvPicPr>
          <p:cNvPr id="1028" name="Picture 4" descr="https://clover.coex.tech/assets/assembling_clever4_2/final_4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2" t="7611" r="15435" b="15352"/>
          <a:stretch/>
        </p:blipFill>
        <p:spPr bwMode="auto">
          <a:xfrm>
            <a:off x="10617199" y="6800849"/>
            <a:ext cx="7924801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bject 6"/>
          <p:cNvSpPr txBox="1"/>
          <p:nvPr/>
        </p:nvSpPr>
        <p:spPr>
          <a:xfrm>
            <a:off x="2415463" y="7778310"/>
            <a:ext cx="70008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 algn="ctr"/>
            <a:r>
              <a:rPr lang="de-DE" sz="2400" b="1" spc="-204" dirty="0" err="1" smtClean="0">
                <a:latin typeface="Cambria"/>
                <a:cs typeface="Cambria"/>
              </a:rPr>
              <a:t>Parrot</a:t>
            </a:r>
            <a:r>
              <a:rPr lang="de-DE" sz="2400" b="1" spc="-204" dirty="0" smtClean="0">
                <a:latin typeface="Cambria"/>
                <a:cs typeface="Cambria"/>
              </a:rPr>
              <a:t> </a:t>
            </a:r>
            <a:r>
              <a:rPr lang="de-DE" sz="2400" b="1" spc="-204" dirty="0" err="1" smtClean="0">
                <a:latin typeface="Cambria"/>
                <a:cs typeface="Cambria"/>
              </a:rPr>
              <a:t>AR.Drohne</a:t>
            </a:r>
            <a:r>
              <a:rPr lang="de-DE" sz="2400" b="1" spc="-204" dirty="0" smtClean="0">
                <a:latin typeface="Cambria"/>
                <a:cs typeface="Cambria"/>
              </a:rPr>
              <a:t> 2.0</a:t>
            </a:r>
            <a:r>
              <a:rPr lang="de-DE" sz="2400" b="1" spc="-204" baseline="30000" dirty="0" smtClean="0">
                <a:latin typeface="Cambria"/>
                <a:cs typeface="Cambria"/>
              </a:rPr>
              <a:t>1</a:t>
            </a:r>
            <a:endParaRPr sz="2400" baseline="30000" dirty="0">
              <a:latin typeface="Cambria"/>
              <a:cs typeface="Cambria"/>
            </a:endParaRPr>
          </a:p>
        </p:txBody>
      </p:sp>
      <p:sp>
        <p:nvSpPr>
          <p:cNvPr id="15" name="object 6"/>
          <p:cNvSpPr txBox="1"/>
          <p:nvPr/>
        </p:nvSpPr>
        <p:spPr>
          <a:xfrm>
            <a:off x="11150600" y="12019184"/>
            <a:ext cx="70008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 algn="ctr"/>
            <a:r>
              <a:rPr lang="de-DE" sz="2400" b="1" spc="-204" dirty="0" smtClean="0">
                <a:latin typeface="Cambria"/>
                <a:cs typeface="Cambria"/>
              </a:rPr>
              <a:t>COEX </a:t>
            </a:r>
            <a:r>
              <a:rPr lang="de-DE" sz="2400" b="1" spc="-204" dirty="0" err="1" smtClean="0">
                <a:latin typeface="Cambria"/>
                <a:cs typeface="Cambria"/>
              </a:rPr>
              <a:t>Clover</a:t>
            </a:r>
            <a:r>
              <a:rPr lang="de-DE" sz="2400" b="1" spc="-204" dirty="0" smtClean="0">
                <a:latin typeface="Cambria"/>
                <a:cs typeface="Cambria"/>
              </a:rPr>
              <a:t> 4.20</a:t>
            </a:r>
            <a:r>
              <a:rPr lang="de-DE" sz="2400" b="1" spc="-204" baseline="30000" dirty="0" smtClean="0">
                <a:latin typeface="Cambria"/>
                <a:cs typeface="Cambria"/>
              </a:rPr>
              <a:t>2</a:t>
            </a:r>
            <a:endParaRPr sz="2400" baseline="300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76520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latin typeface="Cambria"/>
                <a:cs typeface="Cambria"/>
              </a:rPr>
              <a:t>Aktueller Stand</a:t>
            </a:r>
            <a:endParaRPr sz="3600" dirty="0">
              <a:latin typeface="Cambria"/>
              <a:cs typeface="Cambria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4916183" y="1052797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err="1" smtClean="0"/>
              <a:t>RaHM</a:t>
            </a:r>
            <a:r>
              <a:rPr lang="de-DE" sz="4400" dirty="0" smtClean="0"/>
              <a:t>-Lab:</a:t>
            </a:r>
          </a:p>
          <a:p>
            <a:r>
              <a:rPr lang="de-DE" sz="4400" dirty="0" smtClean="0"/>
              <a:t>Positionsregelung Drohne</a:t>
            </a:r>
            <a:endParaRPr lang="de-DE" sz="4400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4" name="object 6"/>
          <p:cNvSpPr txBox="1"/>
          <p:nvPr/>
        </p:nvSpPr>
        <p:spPr>
          <a:xfrm>
            <a:off x="2036183" y="4794912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latin typeface="Arial" panose="020B0604020202020204" pitchFamily="34" charset="0"/>
                <a:cs typeface="Arial" panose="020B0604020202020204" pitchFamily="34" charset="0"/>
              </a:rPr>
              <a:t>Aufbau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6"/>
          <p:cNvSpPr txBox="1"/>
          <p:nvPr/>
        </p:nvSpPr>
        <p:spPr>
          <a:xfrm>
            <a:off x="2036183" y="5546992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latin typeface="Arial" panose="020B0604020202020204" pitchFamily="34" charset="0"/>
                <a:cs typeface="Arial" panose="020B0604020202020204" pitchFamily="34" charset="0"/>
              </a:rPr>
              <a:t>Erstinbetriebnahme / Konfiguration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QGroundControl compass calibra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3" t="5436" r="5487" b="9300"/>
          <a:stretch/>
        </p:blipFill>
        <p:spPr bwMode="auto">
          <a:xfrm>
            <a:off x="8635999" y="5581650"/>
            <a:ext cx="9525001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bject 6"/>
          <p:cNvSpPr txBox="1"/>
          <p:nvPr/>
        </p:nvSpPr>
        <p:spPr>
          <a:xfrm>
            <a:off x="10236200" y="12276745"/>
            <a:ext cx="70008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 algn="ctr"/>
            <a:r>
              <a:rPr lang="de-DE" sz="2400" b="1" spc="-204" dirty="0" smtClean="0">
                <a:latin typeface="Cambria"/>
                <a:cs typeface="Cambria"/>
              </a:rPr>
              <a:t>Sensor Kalibrierung mittel QGroundControl</a:t>
            </a:r>
            <a:r>
              <a:rPr lang="de-DE" sz="2400" b="1" spc="-204" baseline="30000" dirty="0" smtClean="0">
                <a:latin typeface="Cambria"/>
                <a:cs typeface="Cambria"/>
              </a:rPr>
              <a:t>3</a:t>
            </a:r>
            <a:endParaRPr sz="2400" baseline="300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74447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latin typeface="Cambria"/>
                <a:cs typeface="Cambria"/>
              </a:rPr>
              <a:t>Aktueller Stand</a:t>
            </a:r>
            <a:endParaRPr sz="3600" dirty="0">
              <a:latin typeface="Cambria"/>
              <a:cs typeface="Cambria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4916183" y="1052797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err="1" smtClean="0"/>
              <a:t>RaHM</a:t>
            </a:r>
            <a:r>
              <a:rPr lang="de-DE" sz="4400" dirty="0" smtClean="0"/>
              <a:t>-Lab:</a:t>
            </a:r>
          </a:p>
          <a:p>
            <a:r>
              <a:rPr lang="de-DE" sz="4400" dirty="0" smtClean="0"/>
              <a:t>Positionsregelung Drohne</a:t>
            </a:r>
            <a:endParaRPr lang="de-DE" sz="4400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4" name="object 6"/>
          <p:cNvSpPr txBox="1"/>
          <p:nvPr/>
        </p:nvSpPr>
        <p:spPr>
          <a:xfrm>
            <a:off x="2036183" y="4794912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latin typeface="Arial" panose="020B0604020202020204" pitchFamily="34" charset="0"/>
                <a:cs typeface="Arial" panose="020B0604020202020204" pitchFamily="34" charset="0"/>
              </a:rPr>
              <a:t>Aufbau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6"/>
          <p:cNvSpPr txBox="1"/>
          <p:nvPr/>
        </p:nvSpPr>
        <p:spPr>
          <a:xfrm>
            <a:off x="2036183" y="5546992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latin typeface="Arial" panose="020B0604020202020204" pitchFamily="34" charset="0"/>
                <a:cs typeface="Arial" panose="020B0604020202020204" pitchFamily="34" charset="0"/>
              </a:rPr>
              <a:t>Erstinbetriebnahme / Konfiguration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6"/>
          <p:cNvSpPr txBox="1"/>
          <p:nvPr/>
        </p:nvSpPr>
        <p:spPr>
          <a:xfrm>
            <a:off x="2036183" y="6296960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latin typeface="Arial" panose="020B0604020202020204" pitchFamily="34" charset="0"/>
                <a:cs typeface="Arial" panose="020B0604020202020204" pitchFamily="34" charset="0"/>
              </a:rPr>
              <a:t>Auswahl möglicher Topics / Services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197" y="3773448"/>
            <a:ext cx="7761555" cy="9000000"/>
          </a:xfrm>
          <a:prstGeom prst="rect">
            <a:avLst/>
          </a:prstGeom>
        </p:spPr>
      </p:pic>
      <p:sp>
        <p:nvSpPr>
          <p:cNvPr id="21" name="object 6"/>
          <p:cNvSpPr txBox="1"/>
          <p:nvPr/>
        </p:nvSpPr>
        <p:spPr>
          <a:xfrm>
            <a:off x="10183536" y="13043234"/>
            <a:ext cx="70008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 algn="ctr"/>
            <a:r>
              <a:rPr lang="de-DE" sz="2400" b="1" spc="-204" dirty="0" err="1" smtClean="0">
                <a:latin typeface="Cambria"/>
                <a:cs typeface="Cambria"/>
              </a:rPr>
              <a:t>rqt_graph</a:t>
            </a:r>
            <a:r>
              <a:rPr lang="de-DE" sz="2400" b="1" spc="-204" dirty="0" smtClean="0">
                <a:latin typeface="Cambria"/>
                <a:cs typeface="Cambria"/>
              </a:rPr>
              <a:t> </a:t>
            </a:r>
            <a:r>
              <a:rPr lang="de-DE" sz="2400" b="1" spc="-204" dirty="0" err="1" smtClean="0">
                <a:latin typeface="Cambria"/>
                <a:cs typeface="Cambria"/>
              </a:rPr>
              <a:t>Clover</a:t>
            </a:r>
            <a:r>
              <a:rPr lang="de-DE" sz="2400" b="1" spc="-204" dirty="0" smtClean="0">
                <a:latin typeface="Cambria"/>
                <a:cs typeface="Cambria"/>
              </a:rPr>
              <a:t> 4.20</a:t>
            </a:r>
            <a:endParaRPr sz="2400" baseline="300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67165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latin typeface="Cambria"/>
                <a:cs typeface="Cambria"/>
              </a:rPr>
              <a:t>Aktueller Stand</a:t>
            </a:r>
            <a:endParaRPr sz="3600" dirty="0">
              <a:latin typeface="Cambria"/>
              <a:cs typeface="Cambria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4916183" y="1052797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err="1" smtClean="0"/>
              <a:t>RaHM</a:t>
            </a:r>
            <a:r>
              <a:rPr lang="de-DE" sz="4400" dirty="0" smtClean="0"/>
              <a:t>-Lab:</a:t>
            </a:r>
          </a:p>
          <a:p>
            <a:r>
              <a:rPr lang="de-DE" sz="4400" dirty="0" smtClean="0"/>
              <a:t>Positionsregelung Drohne</a:t>
            </a:r>
            <a:endParaRPr lang="de-DE" sz="4400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103" y="3773448"/>
            <a:ext cx="4735585" cy="9000000"/>
          </a:xfrm>
          <a:prstGeom prst="rect">
            <a:avLst/>
          </a:prstGeom>
        </p:spPr>
      </p:pic>
      <p:sp>
        <p:nvSpPr>
          <p:cNvPr id="14" name="object 6"/>
          <p:cNvSpPr txBox="1"/>
          <p:nvPr/>
        </p:nvSpPr>
        <p:spPr>
          <a:xfrm>
            <a:off x="2036183" y="4794912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latin typeface="Arial" panose="020B0604020202020204" pitchFamily="34" charset="0"/>
                <a:cs typeface="Arial" panose="020B0604020202020204" pitchFamily="34" charset="0"/>
              </a:rPr>
              <a:t>Aufbau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6"/>
          <p:cNvSpPr txBox="1"/>
          <p:nvPr/>
        </p:nvSpPr>
        <p:spPr>
          <a:xfrm>
            <a:off x="2036183" y="5546992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latin typeface="Arial" panose="020B0604020202020204" pitchFamily="34" charset="0"/>
                <a:cs typeface="Arial" panose="020B0604020202020204" pitchFamily="34" charset="0"/>
              </a:rPr>
              <a:t>Erstinbetriebnahme / Konfiguration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6"/>
          <p:cNvSpPr txBox="1"/>
          <p:nvPr/>
        </p:nvSpPr>
        <p:spPr>
          <a:xfrm>
            <a:off x="2036183" y="6296960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latin typeface="Arial" panose="020B0604020202020204" pitchFamily="34" charset="0"/>
                <a:cs typeface="Arial" panose="020B0604020202020204" pitchFamily="34" charset="0"/>
              </a:rPr>
              <a:t>Auswahl möglicher Topics / Services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6"/>
          <p:cNvSpPr txBox="1"/>
          <p:nvPr/>
        </p:nvSpPr>
        <p:spPr>
          <a:xfrm>
            <a:off x="2031103" y="7046928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latin typeface="Arial" panose="020B0604020202020204" pitchFamily="34" charset="0"/>
                <a:cs typeface="Arial" panose="020B0604020202020204" pitchFamily="34" charset="0"/>
              </a:rPr>
              <a:t>Entwurf des Regelungssystems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6"/>
          <p:cNvSpPr txBox="1"/>
          <p:nvPr/>
        </p:nvSpPr>
        <p:spPr>
          <a:xfrm>
            <a:off x="11698457" y="13042592"/>
            <a:ext cx="70008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 algn="ctr"/>
            <a:r>
              <a:rPr lang="de-DE" sz="2400" b="1" spc="-204" dirty="0" smtClean="0">
                <a:latin typeface="Cambria"/>
                <a:cs typeface="Cambria"/>
              </a:rPr>
              <a:t>Architektur</a:t>
            </a:r>
            <a:endParaRPr sz="2400" baseline="300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70806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smtClean="0">
                <a:latin typeface="Cambria"/>
                <a:cs typeface="Cambria"/>
              </a:rPr>
              <a:t>Aktueller Stand</a:t>
            </a:r>
            <a:endParaRPr sz="3600" dirty="0">
              <a:latin typeface="Cambria"/>
              <a:cs typeface="Cambria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4916183" y="1052797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err="1" smtClean="0"/>
              <a:t>RaHM</a:t>
            </a:r>
            <a:r>
              <a:rPr lang="de-DE" sz="4400" dirty="0" smtClean="0"/>
              <a:t>-Lab:</a:t>
            </a:r>
          </a:p>
          <a:p>
            <a:r>
              <a:rPr lang="de-DE" sz="4400" dirty="0" smtClean="0"/>
              <a:t>Positionsregelung Drohne</a:t>
            </a:r>
            <a:endParaRPr lang="de-DE" sz="4400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4" name="object 6"/>
          <p:cNvSpPr txBox="1"/>
          <p:nvPr/>
        </p:nvSpPr>
        <p:spPr>
          <a:xfrm>
            <a:off x="2036183" y="4794912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latin typeface="Arial" panose="020B0604020202020204" pitchFamily="34" charset="0"/>
                <a:cs typeface="Arial" panose="020B0604020202020204" pitchFamily="34" charset="0"/>
              </a:rPr>
              <a:t>Aufbau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6"/>
          <p:cNvSpPr txBox="1"/>
          <p:nvPr/>
        </p:nvSpPr>
        <p:spPr>
          <a:xfrm>
            <a:off x="2036183" y="5546992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latin typeface="Arial" panose="020B0604020202020204" pitchFamily="34" charset="0"/>
                <a:cs typeface="Arial" panose="020B0604020202020204" pitchFamily="34" charset="0"/>
              </a:rPr>
              <a:t>Erstinbetriebnahme / Konfiguration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6"/>
          <p:cNvSpPr txBox="1"/>
          <p:nvPr/>
        </p:nvSpPr>
        <p:spPr>
          <a:xfrm>
            <a:off x="2036183" y="6296960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latin typeface="Arial" panose="020B0604020202020204" pitchFamily="34" charset="0"/>
                <a:cs typeface="Arial" panose="020B0604020202020204" pitchFamily="34" charset="0"/>
              </a:rPr>
              <a:t>Auswahl möglicher Topics / Services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6"/>
          <p:cNvSpPr txBox="1"/>
          <p:nvPr/>
        </p:nvSpPr>
        <p:spPr>
          <a:xfrm>
            <a:off x="2031103" y="7046928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latin typeface="Arial" panose="020B0604020202020204" pitchFamily="34" charset="0"/>
                <a:cs typeface="Arial" panose="020B0604020202020204" pitchFamily="34" charset="0"/>
              </a:rPr>
              <a:t>Entwurf des Regelungssystems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6"/>
          <p:cNvSpPr txBox="1"/>
          <p:nvPr/>
        </p:nvSpPr>
        <p:spPr>
          <a:xfrm>
            <a:off x="2004506" y="7796896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latin typeface="Arial" panose="020B0604020202020204" pitchFamily="34" charset="0"/>
                <a:cs typeface="Arial" panose="020B0604020202020204" pitchFamily="34" charset="0"/>
              </a:rPr>
              <a:t>Test der gewünschten Topics / Services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15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916183" y="3219450"/>
            <a:ext cx="904946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600" b="1" spc="-204" dirty="0" err="1" smtClean="0">
                <a:latin typeface="Cambria"/>
                <a:cs typeface="Cambria"/>
              </a:rPr>
              <a:t>ToDo</a:t>
            </a:r>
            <a:endParaRPr sz="3600" dirty="0">
              <a:latin typeface="Cambria"/>
              <a:cs typeface="Cambria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83" y="781049"/>
            <a:ext cx="3749040" cy="1990047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4916183" y="1052797"/>
            <a:ext cx="79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err="1" smtClean="0"/>
              <a:t>RaHM</a:t>
            </a:r>
            <a:r>
              <a:rPr lang="de-DE" sz="4400" dirty="0" smtClean="0"/>
              <a:t>-Lab:</a:t>
            </a:r>
          </a:p>
          <a:p>
            <a:r>
              <a:rPr lang="de-DE" sz="4400" dirty="0" smtClean="0"/>
              <a:t>Positionsregelung Drohne</a:t>
            </a:r>
            <a:endParaRPr lang="de-DE" sz="4400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4916183" y="13658850"/>
            <a:ext cx="10080000" cy="900000"/>
            <a:chOff x="4916183" y="13658850"/>
            <a:chExt cx="10080000" cy="900000"/>
          </a:xfrm>
        </p:grpSpPr>
        <p:sp>
          <p:nvSpPr>
            <p:cNvPr id="4" name="object 4"/>
            <p:cNvSpPr/>
            <p:nvPr/>
          </p:nvSpPr>
          <p:spPr>
            <a:xfrm>
              <a:off x="4916183" y="13658850"/>
              <a:ext cx="10080000" cy="900000"/>
            </a:xfrm>
            <a:custGeom>
              <a:avLst/>
              <a:gdLst/>
              <a:ahLst/>
              <a:cxnLst/>
              <a:rect l="l" t="t" r="r" b="b"/>
              <a:pathLst>
                <a:path w="10015855" h="807719">
                  <a:moveTo>
                    <a:pt x="0" y="807351"/>
                  </a:moveTo>
                  <a:lnTo>
                    <a:pt x="10015334" y="807351"/>
                  </a:lnTo>
                  <a:lnTo>
                    <a:pt x="10015334" y="0"/>
                  </a:lnTo>
                  <a:lnTo>
                    <a:pt x="0" y="0"/>
                  </a:lnTo>
                  <a:lnTo>
                    <a:pt x="0" y="807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Michael Maag, TINF19B1</a:t>
              </a:r>
              <a:endParaRPr sz="2400" b="1" spc="-20" dirty="0">
                <a:solidFill>
                  <a:srgbClr val="54667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object 7"/>
            <p:cNvSpPr txBox="1"/>
            <p:nvPr/>
          </p:nvSpPr>
          <p:spPr>
            <a:xfrm>
              <a:off x="10460623" y="13924184"/>
              <a:ext cx="450000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spcBef>
                  <a:spcPts val="370"/>
                </a:spcBef>
              </a:pPr>
              <a:r>
                <a:rPr lang="de-DE" sz="2400" b="1" spc="-20" dirty="0" smtClean="0">
                  <a:solidFill>
                    <a:srgbClr val="546670"/>
                  </a:solidFill>
                  <a:latin typeface="Calibri"/>
                  <a:cs typeface="Calibri"/>
                </a:rPr>
                <a:t>Betreuer</a:t>
              </a:r>
              <a:r>
                <a:rPr lang="de-DE" sz="2400" b="1" spc="-20" dirty="0">
                  <a:solidFill>
                    <a:srgbClr val="546670"/>
                  </a:solidFill>
                  <a:latin typeface="Calibri"/>
                  <a:cs typeface="Calibri"/>
                </a:rPr>
                <a:t>: Herr Strand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0" name="object 6"/>
          <p:cNvSpPr txBox="1"/>
          <p:nvPr/>
        </p:nvSpPr>
        <p:spPr>
          <a:xfrm>
            <a:off x="2036183" y="4794912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latin typeface="Arial" panose="020B0604020202020204" pitchFamily="34" charset="0"/>
                <a:cs typeface="Arial" panose="020B0604020202020204" pitchFamily="34" charset="0"/>
              </a:rPr>
              <a:t>Herausfinden, warum Drohne Eigenleben führt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2041263" y="5552689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latin typeface="Arial" panose="020B0604020202020204" pitchFamily="34" charset="0"/>
                <a:cs typeface="Arial" panose="020B0604020202020204" pitchFamily="34" charset="0"/>
              </a:rPr>
              <a:t>Nutzbare Topics einbinden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6"/>
          <p:cNvSpPr txBox="1"/>
          <p:nvPr/>
        </p:nvSpPr>
        <p:spPr>
          <a:xfrm>
            <a:off x="2036183" y="6308819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 für Regelung finden / optimieren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6"/>
          <p:cNvSpPr txBox="1"/>
          <p:nvPr/>
        </p:nvSpPr>
        <p:spPr>
          <a:xfrm>
            <a:off x="2036183" y="7064949"/>
            <a:ext cx="10800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marR="6350"/>
            <a:r>
              <a:rPr lang="de-DE" sz="3200" spc="-204" dirty="0" smtClean="0">
                <a:latin typeface="Arial" panose="020B0604020202020204" pitchFamily="34" charset="0"/>
                <a:cs typeface="Arial" panose="020B0604020202020204" pitchFamily="34" charset="0"/>
              </a:rPr>
              <a:t>Nutzbarkeit </a:t>
            </a:r>
            <a:r>
              <a:rPr lang="de-DE" sz="3200" spc="-204" dirty="0" smtClean="0">
                <a:latin typeface="Arial" panose="020B0604020202020204" pitchFamily="34" charset="0"/>
                <a:cs typeface="Arial" panose="020B0604020202020204" pitchFamily="34" charset="0"/>
              </a:rPr>
              <a:t>des Systems </a:t>
            </a:r>
            <a:r>
              <a:rPr lang="de-DE" sz="3200" spc="-204" dirty="0" smtClean="0">
                <a:latin typeface="Arial" panose="020B0604020202020204" pitchFamily="34" charset="0"/>
                <a:cs typeface="Arial" panose="020B0604020202020204" pitchFamily="34" charset="0"/>
              </a:rPr>
              <a:t>bewerten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73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236</Words>
  <Application>Microsoft Office PowerPoint</Application>
  <PresentationFormat>Benutzerdefiniert</PresentationFormat>
  <Paragraphs>78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</vt:lpstr>
      <vt:lpstr>Trebuchet MS</vt:lpstr>
      <vt:lpstr>Tw Cen MT</vt:lpstr>
      <vt:lpstr>Schaltkreis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 der Studienarbeit&gt;</dc:title>
  <dc:creator>Strand, Marcus</dc:creator>
  <cp:lastModifiedBy>Maag Michael</cp:lastModifiedBy>
  <cp:revision>20</cp:revision>
  <dcterms:created xsi:type="dcterms:W3CDTF">2016-03-08T14:22:58Z</dcterms:created>
  <dcterms:modified xsi:type="dcterms:W3CDTF">2022-02-23T17:53:22Z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2016-03-08T00:00:00Z</vt:filetime>
  </property>
  <property fmtid="{D5CDD505-2E9C-101B-9397-08002B2CF9AE}" pid="3" name="LastSaved">
    <vt:filetime>2016-03-08T00:00:00Z</vt:filetime>
  </property>
</Properties>
</file>