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67600" cy="15125700"/>
  <p:notesSz cx="10693400" cy="15125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445" y="67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5083918" cy="15125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81" y="2475434"/>
            <a:ext cx="14542730" cy="5265984"/>
          </a:xfrm>
        </p:spPr>
        <p:txBody>
          <a:bodyPr anchor="b">
            <a:normAutofit/>
          </a:bodyPr>
          <a:lstStyle>
            <a:lvl1pPr algn="l">
              <a:defRPr sz="1058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81" y="7944495"/>
            <a:ext cx="14542730" cy="3651875"/>
          </a:xfrm>
        </p:spPr>
        <p:txBody>
          <a:bodyPr>
            <a:normAutofit/>
          </a:bodyPr>
          <a:lstStyle>
            <a:lvl1pPr marL="0" indent="0" algn="l">
              <a:buNone/>
              <a:defRPr sz="4411" cap="all" baseline="0">
                <a:solidFill>
                  <a:schemeClr val="tx2"/>
                </a:solidFill>
              </a:defRPr>
            </a:lvl1pPr>
            <a:lvl2pPr marL="1008400" indent="0" algn="ctr">
              <a:buNone/>
              <a:defRPr sz="4411"/>
            </a:lvl2pPr>
            <a:lvl3pPr marL="2016801" indent="0" algn="ctr">
              <a:buNone/>
              <a:defRPr sz="3970"/>
            </a:lvl3pPr>
            <a:lvl4pPr marL="3025201" indent="0" algn="ctr">
              <a:buNone/>
              <a:defRPr sz="3529"/>
            </a:lvl4pPr>
            <a:lvl5pPr marL="4033601" indent="0" algn="ctr">
              <a:buNone/>
              <a:defRPr sz="3529"/>
            </a:lvl5pPr>
            <a:lvl6pPr marL="5042002" indent="0" algn="ctr">
              <a:buNone/>
              <a:defRPr sz="3529"/>
            </a:lvl6pPr>
            <a:lvl7pPr marL="6050402" indent="0" algn="ctr">
              <a:buNone/>
              <a:defRPr sz="3529"/>
            </a:lvl7pPr>
            <a:lvl8pPr marL="7058802" indent="0" algn="ctr">
              <a:buNone/>
              <a:defRPr sz="3529"/>
            </a:lvl8pPr>
            <a:lvl9pPr marL="8067203" indent="0" algn="ctr">
              <a:buNone/>
              <a:defRPr sz="352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94542" y="11932502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79" y="11932502"/>
            <a:ext cx="8477417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58303" y="11932498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9494179"/>
            <a:ext cx="16396687" cy="1807133"/>
          </a:xfrm>
        </p:spPr>
        <p:txBody>
          <a:bodyPr anchor="b">
            <a:normAutofit/>
          </a:bodyPr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8083" y="1337506"/>
            <a:ext cx="16396687" cy="727784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9" y="11301311"/>
            <a:ext cx="16394212" cy="1505230"/>
          </a:xfrm>
        </p:spPr>
        <p:txBody>
          <a:bodyPr>
            <a:normAutofit/>
          </a:bodyPr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1" y="1344507"/>
            <a:ext cx="16386100" cy="7562850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747674"/>
            <a:ext cx="16383625" cy="3025138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76" y="1344508"/>
            <a:ext cx="15388302" cy="6061813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46234" y="7422923"/>
            <a:ext cx="14477761" cy="1210779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505766"/>
            <a:ext cx="16386179" cy="3285166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1536344" y="15845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41871" y="60982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50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5" y="4706749"/>
            <a:ext cx="16386177" cy="5539992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7" y="10272717"/>
            <a:ext cx="16383703" cy="2515754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8089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8084" y="5898677"/>
            <a:ext cx="5288203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88086" y="7411247"/>
            <a:ext cx="5285464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178" y="5905673"/>
            <a:ext cx="5267504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68176" y="7418243"/>
            <a:ext cx="526898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249" y="5898677"/>
            <a:ext cx="5285010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89249" y="7411247"/>
            <a:ext cx="528501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8087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8088" y="9714581"/>
            <a:ext cx="5285460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8088" y="5882212"/>
            <a:ext cx="528546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8088" y="10985562"/>
            <a:ext cx="5285460" cy="1803798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5642" y="9714581"/>
            <a:ext cx="5293995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25643" y="5882212"/>
            <a:ext cx="529158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423227" y="10985557"/>
            <a:ext cx="5293995" cy="178725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456" y="9714579"/>
            <a:ext cx="5278018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89250" y="5882212"/>
            <a:ext cx="5285012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89249" y="10985553"/>
            <a:ext cx="5285010" cy="1787261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7639" y="1344508"/>
            <a:ext cx="3316622" cy="114283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8083" y="1344508"/>
            <a:ext cx="12817460" cy="114283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888089" y="4961369"/>
            <a:ext cx="16386173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34991" y="12975896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8085" y="12975893"/>
            <a:ext cx="10320858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98749" y="12975891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3130185"/>
            <a:ext cx="16386175" cy="6291870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3" y="9758176"/>
            <a:ext cx="16386175" cy="3032145"/>
          </a:xfrm>
        </p:spPr>
        <p:txBody>
          <a:bodyPr>
            <a:normAutofit/>
          </a:bodyPr>
          <a:lstStyle>
            <a:lvl1pPr marL="0" indent="0">
              <a:buNone/>
              <a:defRPr sz="397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08400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801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52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4pPr>
            <a:lvl5pPr marL="40336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5pPr>
            <a:lvl6pPr marL="50420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6pPr>
            <a:lvl7pPr marL="60504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7pPr>
            <a:lvl8pPr marL="70588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8pPr>
            <a:lvl9pPr marL="8067203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8083" y="4961366"/>
            <a:ext cx="8069669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9850" y="4961366"/>
            <a:ext cx="8064411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1365520"/>
            <a:ext cx="16386175" cy="3259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80" y="4961366"/>
            <a:ext cx="7578176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085" y="6778551"/>
            <a:ext cx="806967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01339" y="4961364"/>
            <a:ext cx="7572918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9847" y="6778551"/>
            <a:ext cx="806441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42" y="1344509"/>
            <a:ext cx="6378528" cy="3616855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215" y="1307158"/>
            <a:ext cx="9745042" cy="1146565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6842" y="4961366"/>
            <a:ext cx="6378528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90" y="1344507"/>
            <a:ext cx="8279572" cy="3616860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59156" y="1344507"/>
            <a:ext cx="7615106" cy="1142831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6" y="4961366"/>
            <a:ext cx="8279576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1513" y="1"/>
            <a:ext cx="19942135" cy="151257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9" y="4961369"/>
            <a:ext cx="16386173" cy="78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34991" y="12975896"/>
            <a:ext cx="45377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085" y="12975893"/>
            <a:ext cx="10320858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8749" y="12975891"/>
            <a:ext cx="12755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4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l" defTabSz="2016801" rtl="0" eaLnBrk="1" latinLnBrk="0" hangingPunct="1">
        <a:lnSpc>
          <a:spcPct val="90000"/>
        </a:lnSpc>
        <a:spcBef>
          <a:spcPct val="0"/>
        </a:spcBef>
        <a:buNone/>
        <a:defRPr sz="79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00" indent="-504200" algn="l" defTabSz="2016801" rtl="0" eaLnBrk="1" latinLnBrk="0" hangingPunct="1">
        <a:lnSpc>
          <a:spcPct val="120000"/>
        </a:lnSpc>
        <a:spcBef>
          <a:spcPts val="2206"/>
        </a:spcBef>
        <a:buSzPct val="125000"/>
        <a:buFont typeface="Arial" panose="020B0604020202020204" pitchFamily="34" charset="0"/>
        <a:buChar char="•"/>
        <a:defRPr sz="5293" kern="1200">
          <a:solidFill>
            <a:schemeClr val="tx1"/>
          </a:solidFill>
          <a:latin typeface="+mn-lt"/>
          <a:ea typeface="+mn-ea"/>
          <a:cs typeface="+mn-cs"/>
        </a:defRPr>
      </a:lvl1pPr>
      <a:lvl2pPr marL="1512600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4411" kern="1200">
          <a:solidFill>
            <a:schemeClr val="tx1"/>
          </a:solidFill>
          <a:latin typeface="+mn-lt"/>
          <a:ea typeface="+mn-ea"/>
          <a:cs typeface="+mn-cs"/>
        </a:defRPr>
      </a:lvl2pPr>
      <a:lvl3pPr marL="25210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5294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4pPr>
      <a:lvl5pPr marL="45378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5pPr>
      <a:lvl6pPr marL="55462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7pPr>
      <a:lvl8pPr marL="75630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8pPr>
      <a:lvl9pPr marL="8571403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40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8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52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6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20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504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88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7203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996183" y="6191250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pPr algn="ctr"/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4911103" y="45148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11103" y="5334182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4911102" y="6153514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err="1" smtClean="0">
                <a:latin typeface="Cambria"/>
                <a:cs typeface="Cambria"/>
              </a:rPr>
              <a:t>ToDo</a:t>
            </a:r>
            <a:endParaRPr sz="3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16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03" y="6311542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40042" y="7650718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latin typeface="Cambria"/>
                <a:cs typeface="Cambria"/>
              </a:rPr>
              <a:t>1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11065" y="1213485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2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503" y="4038782"/>
            <a:ext cx="4735585" cy="9000000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err="1" smtClean="0">
                <a:latin typeface="Cambria"/>
                <a:cs typeface="Cambria"/>
              </a:rPr>
              <a:t>ToDo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Herausfinden, warum Drohne Eigenleben führt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41263" y="555268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Nutzbare Topics einbinden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2036183" y="630881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für Regelung finden / optimieren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706494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Nutzbarkeit der Software bewerten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Quellen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2" y="479326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Prozessautomatisierung „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AR.Drone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2.0“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36182" y="5551042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https://clover.coex.tech/en/assemble_4_2.html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139</Words>
  <Application>Microsoft Office PowerPoint</Application>
  <PresentationFormat>Benutzerdefiniert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Trebuchet MS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Maag Michael</cp:lastModifiedBy>
  <cp:revision>15</cp:revision>
  <dcterms:created xsi:type="dcterms:W3CDTF">2016-03-08T14:22:58Z</dcterms:created>
  <dcterms:modified xsi:type="dcterms:W3CDTF">2022-02-22T15:03:03Z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