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66" r:id="rId5"/>
    <p:sldId id="262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5" r:id="rId15"/>
    <p:sldId id="283" r:id="rId16"/>
    <p:sldId id="286" r:id="rId17"/>
    <p:sldId id="284" r:id="rId18"/>
    <p:sldId id="261" r:id="rId19"/>
  </p:sldIdLst>
  <p:sldSz cx="20167600" cy="15125700"/>
  <p:notesSz cx="10693400" cy="15125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0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1445" y="67"/>
      </p:cViewPr>
      <p:guideLst>
        <p:guide orient="horz" pos="2880"/>
        <p:guide pos="40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1"/>
            <a:ext cx="20167604" cy="1512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1" y="1"/>
            <a:ext cx="5083918" cy="15125702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81" y="2475434"/>
            <a:ext cx="14542730" cy="5265984"/>
          </a:xfrm>
        </p:spPr>
        <p:txBody>
          <a:bodyPr anchor="b">
            <a:normAutofit/>
          </a:bodyPr>
          <a:lstStyle>
            <a:lvl1pPr algn="l">
              <a:defRPr sz="10587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81" y="7944495"/>
            <a:ext cx="14542730" cy="3651875"/>
          </a:xfrm>
        </p:spPr>
        <p:txBody>
          <a:bodyPr>
            <a:normAutofit/>
          </a:bodyPr>
          <a:lstStyle>
            <a:lvl1pPr marL="0" indent="0" algn="l">
              <a:buNone/>
              <a:defRPr sz="4411" cap="all" baseline="0">
                <a:solidFill>
                  <a:schemeClr val="tx2"/>
                </a:solidFill>
              </a:defRPr>
            </a:lvl1pPr>
            <a:lvl2pPr marL="1008400" indent="0" algn="ctr">
              <a:buNone/>
              <a:defRPr sz="4411"/>
            </a:lvl2pPr>
            <a:lvl3pPr marL="2016801" indent="0" algn="ctr">
              <a:buNone/>
              <a:defRPr sz="3970"/>
            </a:lvl3pPr>
            <a:lvl4pPr marL="3025201" indent="0" algn="ctr">
              <a:buNone/>
              <a:defRPr sz="3529"/>
            </a:lvl4pPr>
            <a:lvl5pPr marL="4033601" indent="0" algn="ctr">
              <a:buNone/>
              <a:defRPr sz="3529"/>
            </a:lvl5pPr>
            <a:lvl6pPr marL="5042002" indent="0" algn="ctr">
              <a:buNone/>
              <a:defRPr sz="3529"/>
            </a:lvl6pPr>
            <a:lvl7pPr marL="6050402" indent="0" algn="ctr">
              <a:buNone/>
              <a:defRPr sz="3529"/>
            </a:lvl7pPr>
            <a:lvl8pPr marL="7058802" indent="0" algn="ctr">
              <a:buNone/>
              <a:defRPr sz="3529"/>
            </a:lvl8pPr>
            <a:lvl9pPr marL="8067203" indent="0" algn="ctr">
              <a:buNone/>
              <a:defRPr sz="3529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794542" y="11932502"/>
            <a:ext cx="4537710" cy="805303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91079" y="11932502"/>
            <a:ext cx="8477417" cy="805303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458303" y="11932498"/>
            <a:ext cx="1275510" cy="805303"/>
          </a:xfrm>
        </p:spPr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15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083" y="9494179"/>
            <a:ext cx="16396687" cy="1807133"/>
          </a:xfrm>
        </p:spPr>
        <p:txBody>
          <a:bodyPr anchor="b">
            <a:normAutofit/>
          </a:bodyPr>
          <a:lstStyle>
            <a:lvl1pPr>
              <a:defRPr sz="705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88083" y="1337506"/>
            <a:ext cx="16396687" cy="7277844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7058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8009" y="11301311"/>
            <a:ext cx="16394212" cy="1505230"/>
          </a:xfrm>
        </p:spPr>
        <p:txBody>
          <a:bodyPr>
            <a:normAutofit/>
          </a:bodyPr>
          <a:lstStyle>
            <a:lvl1pPr marL="0" indent="0">
              <a:buNone/>
              <a:defRPr sz="3529"/>
            </a:lvl1pPr>
            <a:lvl2pPr marL="1008400" indent="0">
              <a:buNone/>
              <a:defRPr sz="3088"/>
            </a:lvl2pPr>
            <a:lvl3pPr marL="2016801" indent="0">
              <a:buNone/>
              <a:defRPr sz="2647"/>
            </a:lvl3pPr>
            <a:lvl4pPr marL="3025201" indent="0">
              <a:buNone/>
              <a:defRPr sz="2206"/>
            </a:lvl4pPr>
            <a:lvl5pPr marL="4033601" indent="0">
              <a:buNone/>
              <a:defRPr sz="2206"/>
            </a:lvl5pPr>
            <a:lvl6pPr marL="5042002" indent="0">
              <a:buNone/>
              <a:defRPr sz="2206"/>
            </a:lvl6pPr>
            <a:lvl7pPr marL="6050402" indent="0">
              <a:buNone/>
              <a:defRPr sz="2206"/>
            </a:lvl7pPr>
            <a:lvl8pPr marL="7058802" indent="0">
              <a:buNone/>
              <a:defRPr sz="2206"/>
            </a:lvl8pPr>
            <a:lvl9pPr marL="8067203" indent="0">
              <a:buNone/>
              <a:defRPr sz="220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21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61" y="1344507"/>
            <a:ext cx="16386100" cy="7562850"/>
          </a:xfrm>
        </p:spPr>
        <p:txBody>
          <a:bodyPr anchor="ctr">
            <a:normAutofit/>
          </a:bodyPr>
          <a:lstStyle>
            <a:lvl1pPr>
              <a:defRPr sz="794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8084" y="9747674"/>
            <a:ext cx="16383625" cy="3025138"/>
          </a:xfrm>
        </p:spPr>
        <p:txBody>
          <a:bodyPr anchor="ctr">
            <a:normAutofit/>
          </a:bodyPr>
          <a:lstStyle>
            <a:lvl1pPr marL="0" indent="0">
              <a:buNone/>
              <a:defRPr sz="3970"/>
            </a:lvl1pPr>
            <a:lvl2pPr marL="1008400" indent="0">
              <a:buNone/>
              <a:defRPr sz="3088"/>
            </a:lvl2pPr>
            <a:lvl3pPr marL="2016801" indent="0">
              <a:buNone/>
              <a:defRPr sz="2647"/>
            </a:lvl3pPr>
            <a:lvl4pPr marL="3025201" indent="0">
              <a:buNone/>
              <a:defRPr sz="2206"/>
            </a:lvl4pPr>
            <a:lvl5pPr marL="4033601" indent="0">
              <a:buNone/>
              <a:defRPr sz="2206"/>
            </a:lvl5pPr>
            <a:lvl6pPr marL="5042002" indent="0">
              <a:buNone/>
              <a:defRPr sz="2206"/>
            </a:lvl6pPr>
            <a:lvl7pPr marL="6050402" indent="0">
              <a:buNone/>
              <a:defRPr sz="2206"/>
            </a:lvl7pPr>
            <a:lvl8pPr marL="7058802" indent="0">
              <a:buNone/>
              <a:defRPr sz="2206"/>
            </a:lvl8pPr>
            <a:lvl9pPr marL="8067203" indent="0">
              <a:buNone/>
              <a:defRPr sz="220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641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276" y="1344508"/>
            <a:ext cx="15388302" cy="6061813"/>
          </a:xfrm>
        </p:spPr>
        <p:txBody>
          <a:bodyPr anchor="ctr">
            <a:normAutofit/>
          </a:bodyPr>
          <a:lstStyle>
            <a:lvl1pPr>
              <a:defRPr sz="794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846234" y="7422923"/>
            <a:ext cx="14477761" cy="1210779"/>
          </a:xfrm>
        </p:spPr>
        <p:txBody>
          <a:bodyPr anchor="t">
            <a:normAutofit/>
          </a:bodyPr>
          <a:lstStyle>
            <a:lvl1pPr marL="0" indent="0">
              <a:buNone/>
              <a:defRPr sz="3088"/>
            </a:lvl1pPr>
            <a:lvl2pPr marL="1008400" indent="0">
              <a:buNone/>
              <a:defRPr sz="3088"/>
            </a:lvl2pPr>
            <a:lvl3pPr marL="2016801" indent="0">
              <a:buNone/>
              <a:defRPr sz="2647"/>
            </a:lvl3pPr>
            <a:lvl4pPr marL="3025201" indent="0">
              <a:buNone/>
              <a:defRPr sz="2206"/>
            </a:lvl4pPr>
            <a:lvl5pPr marL="4033601" indent="0">
              <a:buNone/>
              <a:defRPr sz="2206"/>
            </a:lvl5pPr>
            <a:lvl6pPr marL="5042002" indent="0">
              <a:buNone/>
              <a:defRPr sz="2206"/>
            </a:lvl6pPr>
            <a:lvl7pPr marL="6050402" indent="0">
              <a:buNone/>
              <a:defRPr sz="2206"/>
            </a:lvl7pPr>
            <a:lvl8pPr marL="7058802" indent="0">
              <a:buNone/>
              <a:defRPr sz="2206"/>
            </a:lvl8pPr>
            <a:lvl9pPr marL="8067203" indent="0">
              <a:buNone/>
              <a:defRPr sz="220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8084" y="9505766"/>
            <a:ext cx="16386179" cy="3285166"/>
          </a:xfrm>
        </p:spPr>
        <p:txBody>
          <a:bodyPr anchor="ctr">
            <a:normAutofit/>
          </a:bodyPr>
          <a:lstStyle>
            <a:lvl1pPr marL="0" indent="0">
              <a:buNone/>
              <a:defRPr sz="3970"/>
            </a:lvl1pPr>
            <a:lvl2pPr marL="1008400" indent="0">
              <a:buNone/>
              <a:defRPr sz="3088"/>
            </a:lvl2pPr>
            <a:lvl3pPr marL="2016801" indent="0">
              <a:buNone/>
              <a:defRPr sz="2647"/>
            </a:lvl3pPr>
            <a:lvl4pPr marL="3025201" indent="0">
              <a:buNone/>
              <a:defRPr sz="2206"/>
            </a:lvl4pPr>
            <a:lvl5pPr marL="4033601" indent="0">
              <a:buNone/>
              <a:defRPr sz="2206"/>
            </a:lvl5pPr>
            <a:lvl6pPr marL="5042002" indent="0">
              <a:buNone/>
              <a:defRPr sz="2206"/>
            </a:lvl6pPr>
            <a:lvl7pPr marL="6050402" indent="0">
              <a:buNone/>
              <a:defRPr sz="2206"/>
            </a:lvl7pPr>
            <a:lvl8pPr marL="7058802" indent="0">
              <a:buNone/>
              <a:defRPr sz="2206"/>
            </a:lvl8pPr>
            <a:lvl9pPr marL="8067203" indent="0">
              <a:buNone/>
              <a:defRPr sz="220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  <p:sp>
        <p:nvSpPr>
          <p:cNvPr id="52" name="TextBox 51"/>
          <p:cNvSpPr txBox="1"/>
          <p:nvPr/>
        </p:nvSpPr>
        <p:spPr>
          <a:xfrm>
            <a:off x="1536344" y="1584599"/>
            <a:ext cx="1008380" cy="1289756"/>
          </a:xfrm>
          <a:prstGeom prst="rect">
            <a:avLst/>
          </a:prstGeom>
        </p:spPr>
        <p:txBody>
          <a:bodyPr vert="horz" lIns="201676" tIns="100838" rIns="201676" bIns="10083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7645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241871" y="6098299"/>
            <a:ext cx="1008380" cy="1289756"/>
          </a:xfrm>
          <a:prstGeom prst="rect">
            <a:avLst/>
          </a:prstGeom>
        </p:spPr>
        <p:txBody>
          <a:bodyPr vert="horz" lIns="201676" tIns="100838" rIns="201676" bIns="10083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7645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8506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085" y="4706749"/>
            <a:ext cx="16386177" cy="5539992"/>
          </a:xfrm>
        </p:spPr>
        <p:txBody>
          <a:bodyPr anchor="b">
            <a:normAutofit/>
          </a:bodyPr>
          <a:lstStyle>
            <a:lvl1pPr>
              <a:defRPr sz="794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8007" y="10272717"/>
            <a:ext cx="16383703" cy="2515754"/>
          </a:xfrm>
        </p:spPr>
        <p:txBody>
          <a:bodyPr anchor="t">
            <a:normAutofit/>
          </a:bodyPr>
          <a:lstStyle>
            <a:lvl1pPr marL="0" indent="0">
              <a:buNone/>
              <a:defRPr sz="3970"/>
            </a:lvl1pPr>
            <a:lvl2pPr marL="1008400" indent="0">
              <a:buNone/>
              <a:defRPr sz="3088"/>
            </a:lvl2pPr>
            <a:lvl3pPr marL="2016801" indent="0">
              <a:buNone/>
              <a:defRPr sz="2647"/>
            </a:lvl3pPr>
            <a:lvl4pPr marL="3025201" indent="0">
              <a:buNone/>
              <a:defRPr sz="2206"/>
            </a:lvl4pPr>
            <a:lvl5pPr marL="4033601" indent="0">
              <a:buNone/>
              <a:defRPr sz="2206"/>
            </a:lvl5pPr>
            <a:lvl6pPr marL="5042002" indent="0">
              <a:buNone/>
              <a:defRPr sz="2206"/>
            </a:lvl6pPr>
            <a:lvl7pPr marL="6050402" indent="0">
              <a:buNone/>
              <a:defRPr sz="2206"/>
            </a:lvl7pPr>
            <a:lvl8pPr marL="7058802" indent="0">
              <a:buNone/>
              <a:defRPr sz="2206"/>
            </a:lvl8pPr>
            <a:lvl9pPr marL="8067203" indent="0">
              <a:buNone/>
              <a:defRPr sz="220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713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888089" y="1344507"/>
            <a:ext cx="16386173" cy="420158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888084" y="5898677"/>
            <a:ext cx="5288203" cy="151257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11" b="0" cap="all" baseline="0">
                <a:solidFill>
                  <a:schemeClr val="tx1"/>
                </a:solidFill>
              </a:defRPr>
            </a:lvl1pPr>
            <a:lvl2pPr marL="1008400" indent="0">
              <a:buNone/>
              <a:defRPr sz="4411" b="1"/>
            </a:lvl2pPr>
            <a:lvl3pPr marL="2016801" indent="0">
              <a:buNone/>
              <a:defRPr sz="3970" b="1"/>
            </a:lvl3pPr>
            <a:lvl4pPr marL="3025201" indent="0">
              <a:buNone/>
              <a:defRPr sz="3529" b="1"/>
            </a:lvl4pPr>
            <a:lvl5pPr marL="4033601" indent="0">
              <a:buNone/>
              <a:defRPr sz="3529" b="1"/>
            </a:lvl5pPr>
            <a:lvl6pPr marL="5042002" indent="0">
              <a:buNone/>
              <a:defRPr sz="3529" b="1"/>
            </a:lvl6pPr>
            <a:lvl7pPr marL="6050402" indent="0">
              <a:buNone/>
              <a:defRPr sz="3529" b="1"/>
            </a:lvl7pPr>
            <a:lvl8pPr marL="7058802" indent="0">
              <a:buNone/>
              <a:defRPr sz="3529" b="1"/>
            </a:lvl8pPr>
            <a:lvl9pPr marL="8067203" indent="0">
              <a:buNone/>
              <a:defRPr sz="3529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888086" y="7411247"/>
            <a:ext cx="5285464" cy="5361564"/>
          </a:xfrm>
        </p:spPr>
        <p:txBody>
          <a:bodyPr anchor="t">
            <a:normAutofit/>
          </a:bodyPr>
          <a:lstStyle>
            <a:lvl1pPr marL="0" indent="0">
              <a:buNone/>
              <a:defRPr sz="3088"/>
            </a:lvl1pPr>
            <a:lvl2pPr marL="1008400" indent="0">
              <a:buNone/>
              <a:defRPr sz="2647"/>
            </a:lvl2pPr>
            <a:lvl3pPr marL="2016801" indent="0">
              <a:buNone/>
              <a:defRPr sz="2206"/>
            </a:lvl3pPr>
            <a:lvl4pPr marL="3025201" indent="0">
              <a:buNone/>
              <a:defRPr sz="1985"/>
            </a:lvl4pPr>
            <a:lvl5pPr marL="4033601" indent="0">
              <a:buNone/>
              <a:defRPr sz="1985"/>
            </a:lvl5pPr>
            <a:lvl6pPr marL="5042002" indent="0">
              <a:buNone/>
              <a:defRPr sz="1985"/>
            </a:lvl6pPr>
            <a:lvl7pPr marL="6050402" indent="0">
              <a:buNone/>
              <a:defRPr sz="1985"/>
            </a:lvl7pPr>
            <a:lvl8pPr marL="7058802" indent="0">
              <a:buNone/>
              <a:defRPr sz="1985"/>
            </a:lvl8pPr>
            <a:lvl9pPr marL="8067203" indent="0">
              <a:buNone/>
              <a:defRPr sz="198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68178" y="5905673"/>
            <a:ext cx="5267504" cy="151257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11" b="0" cap="all" baseline="0">
                <a:solidFill>
                  <a:schemeClr val="tx1"/>
                </a:solidFill>
              </a:defRPr>
            </a:lvl1pPr>
            <a:lvl2pPr marL="1008400" indent="0">
              <a:buNone/>
              <a:defRPr sz="4411" b="1"/>
            </a:lvl2pPr>
            <a:lvl3pPr marL="2016801" indent="0">
              <a:buNone/>
              <a:defRPr sz="3970" b="1"/>
            </a:lvl3pPr>
            <a:lvl4pPr marL="3025201" indent="0">
              <a:buNone/>
              <a:defRPr sz="3529" b="1"/>
            </a:lvl4pPr>
            <a:lvl5pPr marL="4033601" indent="0">
              <a:buNone/>
              <a:defRPr sz="3529" b="1"/>
            </a:lvl5pPr>
            <a:lvl6pPr marL="5042002" indent="0">
              <a:buNone/>
              <a:defRPr sz="3529" b="1"/>
            </a:lvl6pPr>
            <a:lvl7pPr marL="6050402" indent="0">
              <a:buNone/>
              <a:defRPr sz="3529" b="1"/>
            </a:lvl7pPr>
            <a:lvl8pPr marL="7058802" indent="0">
              <a:buNone/>
              <a:defRPr sz="3529" b="1"/>
            </a:lvl8pPr>
            <a:lvl9pPr marL="8067203" indent="0">
              <a:buNone/>
              <a:defRPr sz="3529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7468176" y="7418243"/>
            <a:ext cx="5268980" cy="5361564"/>
          </a:xfrm>
        </p:spPr>
        <p:txBody>
          <a:bodyPr anchor="t">
            <a:normAutofit/>
          </a:bodyPr>
          <a:lstStyle>
            <a:lvl1pPr marL="0" indent="0">
              <a:buNone/>
              <a:defRPr sz="3088"/>
            </a:lvl1pPr>
            <a:lvl2pPr marL="1008400" indent="0">
              <a:buNone/>
              <a:defRPr sz="2647"/>
            </a:lvl2pPr>
            <a:lvl3pPr marL="2016801" indent="0">
              <a:buNone/>
              <a:defRPr sz="2206"/>
            </a:lvl3pPr>
            <a:lvl4pPr marL="3025201" indent="0">
              <a:buNone/>
              <a:defRPr sz="1985"/>
            </a:lvl4pPr>
            <a:lvl5pPr marL="4033601" indent="0">
              <a:buNone/>
              <a:defRPr sz="1985"/>
            </a:lvl5pPr>
            <a:lvl6pPr marL="5042002" indent="0">
              <a:buNone/>
              <a:defRPr sz="1985"/>
            </a:lvl6pPr>
            <a:lvl7pPr marL="6050402" indent="0">
              <a:buNone/>
              <a:defRPr sz="1985"/>
            </a:lvl7pPr>
            <a:lvl8pPr marL="7058802" indent="0">
              <a:buNone/>
              <a:defRPr sz="1985"/>
            </a:lvl8pPr>
            <a:lvl9pPr marL="8067203" indent="0">
              <a:buNone/>
              <a:defRPr sz="198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989249" y="5898677"/>
            <a:ext cx="5285010" cy="151257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11" b="0" cap="all" baseline="0">
                <a:solidFill>
                  <a:schemeClr val="tx1"/>
                </a:solidFill>
              </a:defRPr>
            </a:lvl1pPr>
            <a:lvl2pPr marL="1008400" indent="0">
              <a:buNone/>
              <a:defRPr sz="4411" b="1"/>
            </a:lvl2pPr>
            <a:lvl3pPr marL="2016801" indent="0">
              <a:buNone/>
              <a:defRPr sz="3970" b="1"/>
            </a:lvl3pPr>
            <a:lvl4pPr marL="3025201" indent="0">
              <a:buNone/>
              <a:defRPr sz="3529" b="1"/>
            </a:lvl4pPr>
            <a:lvl5pPr marL="4033601" indent="0">
              <a:buNone/>
              <a:defRPr sz="3529" b="1"/>
            </a:lvl5pPr>
            <a:lvl6pPr marL="5042002" indent="0">
              <a:buNone/>
              <a:defRPr sz="3529" b="1"/>
            </a:lvl6pPr>
            <a:lvl7pPr marL="6050402" indent="0">
              <a:buNone/>
              <a:defRPr sz="3529" b="1"/>
            </a:lvl7pPr>
            <a:lvl8pPr marL="7058802" indent="0">
              <a:buNone/>
              <a:defRPr sz="3529" b="1"/>
            </a:lvl8pPr>
            <a:lvl9pPr marL="8067203" indent="0">
              <a:buNone/>
              <a:defRPr sz="3529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989249" y="7411247"/>
            <a:ext cx="5285010" cy="5361564"/>
          </a:xfrm>
        </p:spPr>
        <p:txBody>
          <a:bodyPr anchor="t">
            <a:normAutofit/>
          </a:bodyPr>
          <a:lstStyle>
            <a:lvl1pPr marL="0" indent="0">
              <a:buNone/>
              <a:defRPr sz="3088"/>
            </a:lvl1pPr>
            <a:lvl2pPr marL="1008400" indent="0">
              <a:buNone/>
              <a:defRPr sz="2647"/>
            </a:lvl2pPr>
            <a:lvl3pPr marL="2016801" indent="0">
              <a:buNone/>
              <a:defRPr sz="2206"/>
            </a:lvl3pPr>
            <a:lvl4pPr marL="3025201" indent="0">
              <a:buNone/>
              <a:defRPr sz="1985"/>
            </a:lvl4pPr>
            <a:lvl5pPr marL="4033601" indent="0">
              <a:buNone/>
              <a:defRPr sz="1985"/>
            </a:lvl5pPr>
            <a:lvl6pPr marL="5042002" indent="0">
              <a:buNone/>
              <a:defRPr sz="1985"/>
            </a:lvl6pPr>
            <a:lvl7pPr marL="6050402" indent="0">
              <a:buNone/>
              <a:defRPr sz="1985"/>
            </a:lvl7pPr>
            <a:lvl8pPr marL="7058802" indent="0">
              <a:buNone/>
              <a:defRPr sz="1985"/>
            </a:lvl8pPr>
            <a:lvl9pPr marL="8067203" indent="0">
              <a:buNone/>
              <a:defRPr sz="198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013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888087" y="1344507"/>
            <a:ext cx="16386173" cy="420158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888088" y="9714581"/>
            <a:ext cx="5285460" cy="127097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11" b="0" cap="all" baseline="0">
                <a:solidFill>
                  <a:schemeClr val="tx1"/>
                </a:solidFill>
              </a:defRPr>
            </a:lvl1pPr>
            <a:lvl2pPr marL="1008400" indent="0">
              <a:buNone/>
              <a:defRPr sz="4411" b="1"/>
            </a:lvl2pPr>
            <a:lvl3pPr marL="2016801" indent="0">
              <a:buNone/>
              <a:defRPr sz="3970" b="1"/>
            </a:lvl3pPr>
            <a:lvl4pPr marL="3025201" indent="0">
              <a:buNone/>
              <a:defRPr sz="3529" b="1"/>
            </a:lvl4pPr>
            <a:lvl5pPr marL="4033601" indent="0">
              <a:buNone/>
              <a:defRPr sz="3529" b="1"/>
            </a:lvl5pPr>
            <a:lvl6pPr marL="5042002" indent="0">
              <a:buNone/>
              <a:defRPr sz="3529" b="1"/>
            </a:lvl6pPr>
            <a:lvl7pPr marL="6050402" indent="0">
              <a:buNone/>
              <a:defRPr sz="3529" b="1"/>
            </a:lvl7pPr>
            <a:lvl8pPr marL="7058802" indent="0">
              <a:buNone/>
              <a:defRPr sz="3529" b="1"/>
            </a:lvl8pPr>
            <a:lvl9pPr marL="8067203" indent="0">
              <a:buNone/>
              <a:defRPr sz="3529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888088" y="5882212"/>
            <a:ext cx="5285460" cy="3361267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97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888088" y="10985562"/>
            <a:ext cx="5285460" cy="1803798"/>
          </a:xfrm>
        </p:spPr>
        <p:txBody>
          <a:bodyPr anchor="t">
            <a:normAutofit/>
          </a:bodyPr>
          <a:lstStyle>
            <a:lvl1pPr marL="0" indent="0">
              <a:buNone/>
              <a:defRPr sz="3088"/>
            </a:lvl1pPr>
            <a:lvl2pPr marL="1008400" indent="0">
              <a:buNone/>
              <a:defRPr sz="2647"/>
            </a:lvl2pPr>
            <a:lvl3pPr marL="2016801" indent="0">
              <a:buNone/>
              <a:defRPr sz="2206"/>
            </a:lvl3pPr>
            <a:lvl4pPr marL="3025201" indent="0">
              <a:buNone/>
              <a:defRPr sz="1985"/>
            </a:lvl4pPr>
            <a:lvl5pPr marL="4033601" indent="0">
              <a:buNone/>
              <a:defRPr sz="1985"/>
            </a:lvl5pPr>
            <a:lvl6pPr marL="5042002" indent="0">
              <a:buNone/>
              <a:defRPr sz="1985"/>
            </a:lvl6pPr>
            <a:lvl7pPr marL="6050402" indent="0">
              <a:buNone/>
              <a:defRPr sz="1985"/>
            </a:lvl7pPr>
            <a:lvl8pPr marL="7058802" indent="0">
              <a:buNone/>
              <a:defRPr sz="1985"/>
            </a:lvl8pPr>
            <a:lvl9pPr marL="8067203" indent="0">
              <a:buNone/>
              <a:defRPr sz="198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25642" y="9714581"/>
            <a:ext cx="5293995" cy="127097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11" b="0" cap="all" baseline="0">
                <a:solidFill>
                  <a:schemeClr val="tx1"/>
                </a:solidFill>
              </a:defRPr>
            </a:lvl1pPr>
            <a:lvl2pPr marL="1008400" indent="0">
              <a:buNone/>
              <a:defRPr sz="4411" b="1"/>
            </a:lvl2pPr>
            <a:lvl3pPr marL="2016801" indent="0">
              <a:buNone/>
              <a:defRPr sz="3970" b="1"/>
            </a:lvl3pPr>
            <a:lvl4pPr marL="3025201" indent="0">
              <a:buNone/>
              <a:defRPr sz="3529" b="1"/>
            </a:lvl4pPr>
            <a:lvl5pPr marL="4033601" indent="0">
              <a:buNone/>
              <a:defRPr sz="3529" b="1"/>
            </a:lvl5pPr>
            <a:lvl6pPr marL="5042002" indent="0">
              <a:buNone/>
              <a:defRPr sz="3529" b="1"/>
            </a:lvl6pPr>
            <a:lvl7pPr marL="6050402" indent="0">
              <a:buNone/>
              <a:defRPr sz="3529" b="1"/>
            </a:lvl7pPr>
            <a:lvl8pPr marL="7058802" indent="0">
              <a:buNone/>
              <a:defRPr sz="3529" b="1"/>
            </a:lvl8pPr>
            <a:lvl9pPr marL="8067203" indent="0">
              <a:buNone/>
              <a:defRPr sz="3529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425643" y="5882212"/>
            <a:ext cx="5291580" cy="3361267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97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7423227" y="10985557"/>
            <a:ext cx="5293995" cy="1787254"/>
          </a:xfrm>
        </p:spPr>
        <p:txBody>
          <a:bodyPr anchor="t">
            <a:normAutofit/>
          </a:bodyPr>
          <a:lstStyle>
            <a:lvl1pPr marL="0" indent="0">
              <a:buNone/>
              <a:defRPr sz="3088"/>
            </a:lvl1pPr>
            <a:lvl2pPr marL="1008400" indent="0">
              <a:buNone/>
              <a:defRPr sz="2647"/>
            </a:lvl2pPr>
            <a:lvl3pPr marL="2016801" indent="0">
              <a:buNone/>
              <a:defRPr sz="2206"/>
            </a:lvl3pPr>
            <a:lvl4pPr marL="3025201" indent="0">
              <a:buNone/>
              <a:defRPr sz="1985"/>
            </a:lvl4pPr>
            <a:lvl5pPr marL="4033601" indent="0">
              <a:buNone/>
              <a:defRPr sz="1985"/>
            </a:lvl5pPr>
            <a:lvl6pPr marL="5042002" indent="0">
              <a:buNone/>
              <a:defRPr sz="1985"/>
            </a:lvl6pPr>
            <a:lvl7pPr marL="6050402" indent="0">
              <a:buNone/>
              <a:defRPr sz="1985"/>
            </a:lvl7pPr>
            <a:lvl8pPr marL="7058802" indent="0">
              <a:buNone/>
              <a:defRPr sz="1985"/>
            </a:lvl8pPr>
            <a:lvl9pPr marL="8067203" indent="0">
              <a:buNone/>
              <a:defRPr sz="198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989456" y="9714579"/>
            <a:ext cx="5278018" cy="127097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11" b="0" cap="all" baseline="0">
                <a:solidFill>
                  <a:schemeClr val="tx1"/>
                </a:solidFill>
              </a:defRPr>
            </a:lvl1pPr>
            <a:lvl2pPr marL="1008400" indent="0">
              <a:buNone/>
              <a:defRPr sz="4411" b="1"/>
            </a:lvl2pPr>
            <a:lvl3pPr marL="2016801" indent="0">
              <a:buNone/>
              <a:defRPr sz="3970" b="1"/>
            </a:lvl3pPr>
            <a:lvl4pPr marL="3025201" indent="0">
              <a:buNone/>
              <a:defRPr sz="3529" b="1"/>
            </a:lvl4pPr>
            <a:lvl5pPr marL="4033601" indent="0">
              <a:buNone/>
              <a:defRPr sz="3529" b="1"/>
            </a:lvl5pPr>
            <a:lvl6pPr marL="5042002" indent="0">
              <a:buNone/>
              <a:defRPr sz="3529" b="1"/>
            </a:lvl6pPr>
            <a:lvl7pPr marL="6050402" indent="0">
              <a:buNone/>
              <a:defRPr sz="3529" b="1"/>
            </a:lvl7pPr>
            <a:lvl8pPr marL="7058802" indent="0">
              <a:buNone/>
              <a:defRPr sz="3529" b="1"/>
            </a:lvl8pPr>
            <a:lvl9pPr marL="8067203" indent="0">
              <a:buNone/>
              <a:defRPr sz="3529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989250" y="5882212"/>
            <a:ext cx="5285012" cy="3361267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97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989249" y="10985553"/>
            <a:ext cx="5285010" cy="1787261"/>
          </a:xfrm>
        </p:spPr>
        <p:txBody>
          <a:bodyPr anchor="t">
            <a:normAutofit/>
          </a:bodyPr>
          <a:lstStyle>
            <a:lvl1pPr marL="0" indent="0">
              <a:buNone/>
              <a:defRPr sz="3088"/>
            </a:lvl1pPr>
            <a:lvl2pPr marL="1008400" indent="0">
              <a:buNone/>
              <a:defRPr sz="2647"/>
            </a:lvl2pPr>
            <a:lvl3pPr marL="2016801" indent="0">
              <a:buNone/>
              <a:defRPr sz="2206"/>
            </a:lvl3pPr>
            <a:lvl4pPr marL="3025201" indent="0">
              <a:buNone/>
              <a:defRPr sz="1985"/>
            </a:lvl4pPr>
            <a:lvl5pPr marL="4033601" indent="0">
              <a:buNone/>
              <a:defRPr sz="1985"/>
            </a:lvl5pPr>
            <a:lvl6pPr marL="5042002" indent="0">
              <a:buNone/>
              <a:defRPr sz="1985"/>
            </a:lvl6pPr>
            <a:lvl7pPr marL="6050402" indent="0">
              <a:buNone/>
              <a:defRPr sz="1985"/>
            </a:lvl7pPr>
            <a:lvl8pPr marL="7058802" indent="0">
              <a:buNone/>
              <a:defRPr sz="1985"/>
            </a:lvl8pPr>
            <a:lvl9pPr marL="8067203" indent="0">
              <a:buNone/>
              <a:defRPr sz="198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169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862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57639" y="1344508"/>
            <a:ext cx="3316622" cy="1142830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8083" y="1344508"/>
            <a:ext cx="12817460" cy="11428309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76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888089" y="1364176"/>
            <a:ext cx="16386173" cy="326106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888089" y="4961369"/>
            <a:ext cx="16386173" cy="781144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12334991" y="12975896"/>
            <a:ext cx="4537710" cy="805303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88085" y="12975893"/>
            <a:ext cx="10320858" cy="805303"/>
          </a:xfrm>
        </p:spPr>
        <p:txBody>
          <a:bodyPr/>
          <a:lstStyle/>
          <a:p>
            <a:endParaRPr lang="de-DE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998749" y="12975891"/>
            <a:ext cx="1275510" cy="805303"/>
          </a:xfrm>
        </p:spPr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502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083" y="3130185"/>
            <a:ext cx="16386175" cy="6291870"/>
          </a:xfrm>
        </p:spPr>
        <p:txBody>
          <a:bodyPr anchor="b">
            <a:normAutofit/>
          </a:bodyPr>
          <a:lstStyle>
            <a:lvl1pPr>
              <a:defRPr sz="794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8083" y="9758176"/>
            <a:ext cx="16386175" cy="3032145"/>
          </a:xfrm>
        </p:spPr>
        <p:txBody>
          <a:bodyPr>
            <a:normAutofit/>
          </a:bodyPr>
          <a:lstStyle>
            <a:lvl1pPr marL="0" indent="0">
              <a:buNone/>
              <a:defRPr sz="397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1008400" indent="0">
              <a:buNone/>
              <a:defRPr sz="3970">
                <a:solidFill>
                  <a:schemeClr val="tx1">
                    <a:tint val="75000"/>
                  </a:schemeClr>
                </a:solidFill>
              </a:defRPr>
            </a:lvl2pPr>
            <a:lvl3pPr marL="2016801" indent="0">
              <a:buNone/>
              <a:defRPr sz="3970">
                <a:solidFill>
                  <a:schemeClr val="tx1">
                    <a:tint val="75000"/>
                  </a:schemeClr>
                </a:solidFill>
              </a:defRPr>
            </a:lvl3pPr>
            <a:lvl4pPr marL="3025201" indent="0">
              <a:buNone/>
              <a:defRPr sz="3529">
                <a:solidFill>
                  <a:schemeClr val="tx1">
                    <a:tint val="75000"/>
                  </a:schemeClr>
                </a:solidFill>
              </a:defRPr>
            </a:lvl4pPr>
            <a:lvl5pPr marL="4033601" indent="0">
              <a:buNone/>
              <a:defRPr sz="3529">
                <a:solidFill>
                  <a:schemeClr val="tx1">
                    <a:tint val="75000"/>
                  </a:schemeClr>
                </a:solidFill>
              </a:defRPr>
            </a:lvl5pPr>
            <a:lvl6pPr marL="5042002" indent="0">
              <a:buNone/>
              <a:defRPr sz="3529">
                <a:solidFill>
                  <a:schemeClr val="tx1">
                    <a:tint val="75000"/>
                  </a:schemeClr>
                </a:solidFill>
              </a:defRPr>
            </a:lvl6pPr>
            <a:lvl7pPr marL="6050402" indent="0">
              <a:buNone/>
              <a:defRPr sz="3529">
                <a:solidFill>
                  <a:schemeClr val="tx1">
                    <a:tint val="75000"/>
                  </a:schemeClr>
                </a:solidFill>
              </a:defRPr>
            </a:lvl7pPr>
            <a:lvl8pPr marL="7058802" indent="0">
              <a:buNone/>
              <a:defRPr sz="3529">
                <a:solidFill>
                  <a:schemeClr val="tx1">
                    <a:tint val="75000"/>
                  </a:schemeClr>
                </a:solidFill>
              </a:defRPr>
            </a:lvl8pPr>
            <a:lvl9pPr marL="8067203" indent="0">
              <a:buNone/>
              <a:defRPr sz="35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02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8083" y="4961366"/>
            <a:ext cx="8069669" cy="781144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09850" y="4961366"/>
            <a:ext cx="8064411" cy="781144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74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083" y="1365520"/>
            <a:ext cx="16386175" cy="32597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9580" y="4961366"/>
            <a:ext cx="7578176" cy="181718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5293" b="0" cap="all" baseline="0">
                <a:solidFill>
                  <a:schemeClr val="tx1"/>
                </a:solidFill>
              </a:defRPr>
            </a:lvl1pPr>
            <a:lvl2pPr marL="1008400" indent="0">
              <a:buNone/>
              <a:defRPr sz="4411" b="1"/>
            </a:lvl2pPr>
            <a:lvl3pPr marL="2016801" indent="0">
              <a:buNone/>
              <a:defRPr sz="3970" b="1"/>
            </a:lvl3pPr>
            <a:lvl4pPr marL="3025201" indent="0">
              <a:buNone/>
              <a:defRPr sz="3529" b="1"/>
            </a:lvl4pPr>
            <a:lvl5pPr marL="4033601" indent="0">
              <a:buNone/>
              <a:defRPr sz="3529" b="1"/>
            </a:lvl5pPr>
            <a:lvl6pPr marL="5042002" indent="0">
              <a:buNone/>
              <a:defRPr sz="3529" b="1"/>
            </a:lvl6pPr>
            <a:lvl7pPr marL="6050402" indent="0">
              <a:buNone/>
              <a:defRPr sz="3529" b="1"/>
            </a:lvl7pPr>
            <a:lvl8pPr marL="7058802" indent="0">
              <a:buNone/>
              <a:defRPr sz="3529" b="1"/>
            </a:lvl8pPr>
            <a:lvl9pPr marL="8067203" indent="0">
              <a:buNone/>
              <a:defRPr sz="3529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8085" y="6778551"/>
            <a:ext cx="8069671" cy="599426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01339" y="4961364"/>
            <a:ext cx="7572918" cy="181718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5293" b="0" cap="all" baseline="0">
                <a:solidFill>
                  <a:schemeClr val="tx1"/>
                </a:solidFill>
              </a:defRPr>
            </a:lvl1pPr>
            <a:lvl2pPr marL="1008400" indent="0">
              <a:buNone/>
              <a:defRPr sz="4411" b="1"/>
            </a:lvl2pPr>
            <a:lvl3pPr marL="2016801" indent="0">
              <a:buNone/>
              <a:defRPr sz="3970" b="1"/>
            </a:lvl3pPr>
            <a:lvl4pPr marL="3025201" indent="0">
              <a:buNone/>
              <a:defRPr sz="3529" b="1"/>
            </a:lvl4pPr>
            <a:lvl5pPr marL="4033601" indent="0">
              <a:buNone/>
              <a:defRPr sz="3529" b="1"/>
            </a:lvl5pPr>
            <a:lvl6pPr marL="5042002" indent="0">
              <a:buNone/>
              <a:defRPr sz="3529" b="1"/>
            </a:lvl6pPr>
            <a:lvl7pPr marL="6050402" indent="0">
              <a:buNone/>
              <a:defRPr sz="3529" b="1"/>
            </a:lvl7pPr>
            <a:lvl8pPr marL="7058802" indent="0">
              <a:buNone/>
              <a:defRPr sz="3529" b="1"/>
            </a:lvl8pPr>
            <a:lvl9pPr marL="8067203" indent="0">
              <a:buNone/>
              <a:defRPr sz="3529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09847" y="6778551"/>
            <a:ext cx="8064411" cy="599426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07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20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42" y="1344509"/>
            <a:ext cx="6378528" cy="3616855"/>
          </a:xfrm>
        </p:spPr>
        <p:txBody>
          <a:bodyPr anchor="b"/>
          <a:lstStyle>
            <a:lvl1pPr>
              <a:defRPr sz="705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9215" y="1307158"/>
            <a:ext cx="9745042" cy="11465656"/>
          </a:xfrm>
        </p:spPr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96842" y="4961366"/>
            <a:ext cx="6378528" cy="7811447"/>
          </a:xfrm>
        </p:spPr>
        <p:txBody>
          <a:bodyPr/>
          <a:lstStyle>
            <a:lvl1pPr marL="0" indent="0">
              <a:buNone/>
              <a:defRPr sz="3529"/>
            </a:lvl1pPr>
            <a:lvl2pPr marL="1008400" indent="0">
              <a:buNone/>
              <a:defRPr sz="3088"/>
            </a:lvl2pPr>
            <a:lvl3pPr marL="2016801" indent="0">
              <a:buNone/>
              <a:defRPr sz="2647"/>
            </a:lvl3pPr>
            <a:lvl4pPr marL="3025201" indent="0">
              <a:buNone/>
              <a:defRPr sz="2206"/>
            </a:lvl4pPr>
            <a:lvl5pPr marL="4033601" indent="0">
              <a:buNone/>
              <a:defRPr sz="2206"/>
            </a:lvl5pPr>
            <a:lvl6pPr marL="5042002" indent="0">
              <a:buNone/>
              <a:defRPr sz="2206"/>
            </a:lvl6pPr>
            <a:lvl7pPr marL="6050402" indent="0">
              <a:buNone/>
              <a:defRPr sz="2206"/>
            </a:lvl7pPr>
            <a:lvl8pPr marL="7058802" indent="0">
              <a:buNone/>
              <a:defRPr sz="2206"/>
            </a:lvl8pPr>
            <a:lvl9pPr marL="8067203" indent="0">
              <a:buNone/>
              <a:defRPr sz="220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29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090" y="1344507"/>
            <a:ext cx="8279572" cy="3616860"/>
          </a:xfrm>
        </p:spPr>
        <p:txBody>
          <a:bodyPr anchor="b"/>
          <a:lstStyle>
            <a:lvl1pPr>
              <a:defRPr sz="705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659156" y="1344507"/>
            <a:ext cx="7615106" cy="11428311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058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8086" y="4961366"/>
            <a:ext cx="8279576" cy="7811447"/>
          </a:xfrm>
        </p:spPr>
        <p:txBody>
          <a:bodyPr/>
          <a:lstStyle>
            <a:lvl1pPr marL="0" indent="0">
              <a:buNone/>
              <a:defRPr sz="3529"/>
            </a:lvl1pPr>
            <a:lvl2pPr marL="1008400" indent="0">
              <a:buNone/>
              <a:defRPr sz="3088"/>
            </a:lvl2pPr>
            <a:lvl3pPr marL="2016801" indent="0">
              <a:buNone/>
              <a:defRPr sz="2647"/>
            </a:lvl3pPr>
            <a:lvl4pPr marL="3025201" indent="0">
              <a:buNone/>
              <a:defRPr sz="2206"/>
            </a:lvl4pPr>
            <a:lvl5pPr marL="4033601" indent="0">
              <a:buNone/>
              <a:defRPr sz="2206"/>
            </a:lvl5pPr>
            <a:lvl6pPr marL="5042002" indent="0">
              <a:buNone/>
              <a:defRPr sz="2206"/>
            </a:lvl6pPr>
            <a:lvl7pPr marL="6050402" indent="0">
              <a:buNone/>
              <a:defRPr sz="2206"/>
            </a:lvl7pPr>
            <a:lvl8pPr marL="7058802" indent="0">
              <a:buNone/>
              <a:defRPr sz="2206"/>
            </a:lvl8pPr>
            <a:lvl9pPr marL="8067203" indent="0">
              <a:buNone/>
              <a:defRPr sz="220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35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1"/>
            <a:ext cx="20167604" cy="1512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31513" y="1"/>
            <a:ext cx="19942135" cy="15125702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8089" y="1364176"/>
            <a:ext cx="16386173" cy="3261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8089" y="4961369"/>
            <a:ext cx="16386173" cy="7811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34991" y="12975896"/>
            <a:ext cx="4537710" cy="8053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8085" y="12975893"/>
            <a:ext cx="10320858" cy="8053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998749" y="12975891"/>
            <a:ext cx="1275510" cy="8053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243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iming>
    <p:tnLst>
      <p:par>
        <p:cTn id="1" dur="indefinite" restart="never" nodeType="tmRoot"/>
      </p:par>
    </p:tnLst>
  </p:timing>
  <p:txStyles>
    <p:titleStyle>
      <a:lvl1pPr algn="l" defTabSz="2016801" rtl="0" eaLnBrk="1" latinLnBrk="0" hangingPunct="1">
        <a:lnSpc>
          <a:spcPct val="90000"/>
        </a:lnSpc>
        <a:spcBef>
          <a:spcPct val="0"/>
        </a:spcBef>
        <a:buNone/>
        <a:defRPr sz="794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4200" indent="-504200" algn="l" defTabSz="2016801" rtl="0" eaLnBrk="1" latinLnBrk="0" hangingPunct="1">
        <a:lnSpc>
          <a:spcPct val="120000"/>
        </a:lnSpc>
        <a:spcBef>
          <a:spcPts val="2206"/>
        </a:spcBef>
        <a:buSzPct val="125000"/>
        <a:buFont typeface="Arial" panose="020B0604020202020204" pitchFamily="34" charset="0"/>
        <a:buChar char="•"/>
        <a:defRPr sz="5293" kern="1200">
          <a:solidFill>
            <a:schemeClr val="tx1"/>
          </a:solidFill>
          <a:latin typeface="+mn-lt"/>
          <a:ea typeface="+mn-ea"/>
          <a:cs typeface="+mn-cs"/>
        </a:defRPr>
      </a:lvl1pPr>
      <a:lvl2pPr marL="1512600" indent="-504200" algn="l" defTabSz="2016801" rtl="0" eaLnBrk="1" latinLnBrk="0" hangingPunct="1">
        <a:lnSpc>
          <a:spcPct val="120000"/>
        </a:lnSpc>
        <a:spcBef>
          <a:spcPts val="1103"/>
        </a:spcBef>
        <a:buSzPct val="125000"/>
        <a:buFont typeface="Arial" panose="020B0604020202020204" pitchFamily="34" charset="0"/>
        <a:buChar char="•"/>
        <a:defRPr sz="4411" kern="1200">
          <a:solidFill>
            <a:schemeClr val="tx1"/>
          </a:solidFill>
          <a:latin typeface="+mn-lt"/>
          <a:ea typeface="+mn-ea"/>
          <a:cs typeface="+mn-cs"/>
        </a:defRPr>
      </a:lvl2pPr>
      <a:lvl3pPr marL="2521001" indent="-504200" algn="l" defTabSz="2016801" rtl="0" eaLnBrk="1" latinLnBrk="0" hangingPunct="1">
        <a:lnSpc>
          <a:spcPct val="120000"/>
        </a:lnSpc>
        <a:spcBef>
          <a:spcPts val="1103"/>
        </a:spcBef>
        <a:buSzPct val="125000"/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3pPr>
      <a:lvl4pPr marL="3529401" indent="-504200" algn="l" defTabSz="2016801" rtl="0" eaLnBrk="1" latinLnBrk="0" hangingPunct="1">
        <a:lnSpc>
          <a:spcPct val="120000"/>
        </a:lnSpc>
        <a:spcBef>
          <a:spcPts val="1103"/>
        </a:spcBef>
        <a:buSzPct val="125000"/>
        <a:buFont typeface="Arial" panose="020B0604020202020204" pitchFamily="34" charset="0"/>
        <a:buChar char="•"/>
        <a:defRPr sz="3529" kern="1200">
          <a:solidFill>
            <a:schemeClr val="tx1"/>
          </a:solidFill>
          <a:latin typeface="+mn-lt"/>
          <a:ea typeface="+mn-ea"/>
          <a:cs typeface="+mn-cs"/>
        </a:defRPr>
      </a:lvl4pPr>
      <a:lvl5pPr marL="4537801" indent="-504200" algn="l" defTabSz="2016801" rtl="0" eaLnBrk="1" latinLnBrk="0" hangingPunct="1">
        <a:lnSpc>
          <a:spcPct val="120000"/>
        </a:lnSpc>
        <a:spcBef>
          <a:spcPts val="1103"/>
        </a:spcBef>
        <a:buSzPct val="125000"/>
        <a:buFont typeface="Arial" panose="020B0604020202020204" pitchFamily="34" charset="0"/>
        <a:buChar char="•"/>
        <a:defRPr sz="3529" kern="1200">
          <a:solidFill>
            <a:schemeClr val="tx1"/>
          </a:solidFill>
          <a:latin typeface="+mn-lt"/>
          <a:ea typeface="+mn-ea"/>
          <a:cs typeface="+mn-cs"/>
        </a:defRPr>
      </a:lvl5pPr>
      <a:lvl6pPr marL="5546202" indent="-504200" algn="l" defTabSz="2016801" rtl="0" eaLnBrk="1" latinLnBrk="0" hangingPunct="1">
        <a:lnSpc>
          <a:spcPct val="120000"/>
        </a:lnSpc>
        <a:spcBef>
          <a:spcPts val="1103"/>
        </a:spcBef>
        <a:buSzPct val="125000"/>
        <a:buFont typeface="Arial" panose="020B0604020202020204" pitchFamily="34" charset="0"/>
        <a:buChar char="•"/>
        <a:defRPr sz="3088" kern="1200">
          <a:solidFill>
            <a:schemeClr val="tx1"/>
          </a:solidFill>
          <a:latin typeface="+mn-lt"/>
          <a:ea typeface="+mn-ea"/>
          <a:cs typeface="+mn-cs"/>
        </a:defRPr>
      </a:lvl6pPr>
      <a:lvl7pPr marL="6554602" indent="-504200" algn="l" defTabSz="2016801" rtl="0" eaLnBrk="1" latinLnBrk="0" hangingPunct="1">
        <a:lnSpc>
          <a:spcPct val="120000"/>
        </a:lnSpc>
        <a:spcBef>
          <a:spcPts val="1103"/>
        </a:spcBef>
        <a:buSzPct val="125000"/>
        <a:buFont typeface="Arial" panose="020B0604020202020204" pitchFamily="34" charset="0"/>
        <a:buChar char="•"/>
        <a:defRPr sz="3088" kern="1200">
          <a:solidFill>
            <a:schemeClr val="tx1"/>
          </a:solidFill>
          <a:latin typeface="+mn-lt"/>
          <a:ea typeface="+mn-ea"/>
          <a:cs typeface="+mn-cs"/>
        </a:defRPr>
      </a:lvl7pPr>
      <a:lvl8pPr marL="7563002" indent="-504200" algn="l" defTabSz="2016801" rtl="0" eaLnBrk="1" latinLnBrk="0" hangingPunct="1">
        <a:lnSpc>
          <a:spcPct val="120000"/>
        </a:lnSpc>
        <a:spcBef>
          <a:spcPts val="1103"/>
        </a:spcBef>
        <a:buSzPct val="125000"/>
        <a:buFont typeface="Arial" panose="020B0604020202020204" pitchFamily="34" charset="0"/>
        <a:buChar char="•"/>
        <a:defRPr sz="3088" kern="1200">
          <a:solidFill>
            <a:schemeClr val="tx1"/>
          </a:solidFill>
          <a:latin typeface="+mn-lt"/>
          <a:ea typeface="+mn-ea"/>
          <a:cs typeface="+mn-cs"/>
        </a:defRPr>
      </a:lvl8pPr>
      <a:lvl9pPr marL="8571403" indent="-504200" algn="l" defTabSz="2016801" rtl="0" eaLnBrk="1" latinLnBrk="0" hangingPunct="1">
        <a:lnSpc>
          <a:spcPct val="120000"/>
        </a:lnSpc>
        <a:spcBef>
          <a:spcPts val="1103"/>
        </a:spcBef>
        <a:buSzPct val="125000"/>
        <a:buFont typeface="Arial" panose="020B0604020202020204" pitchFamily="34" charset="0"/>
        <a:buChar char="•"/>
        <a:defRPr sz="30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1pPr>
      <a:lvl2pPr marL="1008400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2pPr>
      <a:lvl3pPr marL="2016801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3pPr>
      <a:lvl4pPr marL="3025201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4pPr>
      <a:lvl5pPr marL="4033601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5pPr>
      <a:lvl6pPr marL="5042002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6pPr>
      <a:lvl7pPr marL="6050402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7pPr>
      <a:lvl8pPr marL="7058802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8pPr>
      <a:lvl9pPr marL="8067203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3756037" y="6343650"/>
            <a:ext cx="124002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err="1">
                <a:solidFill>
                  <a:schemeClr val="accent4">
                    <a:lumMod val="50000"/>
                  </a:schemeClr>
                </a:solidFill>
              </a:rPr>
              <a:t>Initialsensorenbasierte</a:t>
            </a:r>
            <a:r>
              <a:rPr lang="de-DE" sz="4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de-DE" sz="4400" b="1" dirty="0" smtClean="0">
                <a:solidFill>
                  <a:schemeClr val="accent4">
                    <a:lumMod val="50000"/>
                  </a:schemeClr>
                </a:solidFill>
              </a:rPr>
              <a:t>Positionsregelung eines </a:t>
            </a:r>
            <a:r>
              <a:rPr lang="de-DE" sz="4400" b="1" dirty="0" err="1">
                <a:solidFill>
                  <a:schemeClr val="accent4">
                    <a:lumMod val="50000"/>
                  </a:schemeClr>
                </a:solidFill>
              </a:rPr>
              <a:t>Indoor-Quadrokopters</a:t>
            </a:r>
            <a:endParaRPr lang="de-DE" sz="88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8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Projekt-Verlauf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200" y="3019920"/>
            <a:ext cx="11520000" cy="3181396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12619400" y="3019920"/>
            <a:ext cx="360000" cy="3181396"/>
          </a:xfrm>
          <a:prstGeom prst="ellipse">
            <a:avLst/>
          </a:prstGeom>
          <a:noFill/>
          <a:ln w="952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bject 6"/>
          <p:cNvSpPr txBox="1"/>
          <p:nvPr/>
        </p:nvSpPr>
        <p:spPr>
          <a:xfrm>
            <a:off x="2810623" y="6695635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 aller Tests nicht wie gewünscht bzw. erwartet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396183" y="9291517"/>
            <a:ext cx="15120000" cy="360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err="1" smtClean="0">
                <a:solidFill>
                  <a:srgbClr val="FF0000"/>
                </a:solidFill>
              </a:rPr>
              <a:t>Lesson</a:t>
            </a:r>
            <a:r>
              <a:rPr lang="de-DE" sz="3600" dirty="0" smtClean="0">
                <a:solidFill>
                  <a:srgbClr val="FF0000"/>
                </a:solidFill>
              </a:rPr>
              <a:t> </a:t>
            </a:r>
            <a:r>
              <a:rPr lang="de-DE" sz="3600" dirty="0" err="1" smtClean="0">
                <a:solidFill>
                  <a:srgbClr val="FF0000"/>
                </a:solidFill>
              </a:rPr>
              <a:t>Learned</a:t>
            </a:r>
            <a:endParaRPr lang="de-DE" sz="3600" dirty="0" smtClean="0">
              <a:solidFill>
                <a:srgbClr val="FF0000"/>
              </a:solidFill>
            </a:endParaRPr>
          </a:p>
          <a:p>
            <a:pPr algn="ctr"/>
            <a:endParaRPr lang="de-DE" sz="3600" dirty="0" smtClean="0">
              <a:solidFill>
                <a:schemeClr val="bg1"/>
              </a:solidFill>
            </a:endParaRPr>
          </a:p>
          <a:p>
            <a:pPr algn="ctr"/>
            <a:r>
              <a:rPr lang="de-DE" sz="3600" dirty="0" smtClean="0">
                <a:solidFill>
                  <a:schemeClr val="bg1"/>
                </a:solidFill>
              </a:rPr>
              <a:t>Fassen </a:t>
            </a:r>
            <a:r>
              <a:rPr lang="de-DE" sz="3600" dirty="0">
                <a:solidFill>
                  <a:schemeClr val="bg1"/>
                </a:solidFill>
              </a:rPr>
              <a:t>Sie nie in sich drehende Teile!</a:t>
            </a:r>
          </a:p>
          <a:p>
            <a:pPr algn="ctr"/>
            <a:r>
              <a:rPr lang="de-DE" sz="3600" dirty="0" smtClean="0">
                <a:solidFill>
                  <a:schemeClr val="bg1"/>
                </a:solidFill>
              </a:rPr>
              <a:t>Gesundheit ist wichtiger als Hardware.</a:t>
            </a:r>
          </a:p>
          <a:p>
            <a:pPr algn="ctr"/>
            <a:endParaRPr lang="de-DE" sz="3600" dirty="0" smtClean="0">
              <a:solidFill>
                <a:schemeClr val="bg1"/>
              </a:solidFill>
            </a:endParaRPr>
          </a:p>
          <a:p>
            <a:pPr algn="ctr"/>
            <a:endParaRPr lang="de-DE" sz="3600" dirty="0" smtClean="0">
              <a:solidFill>
                <a:schemeClr val="bg1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6182" y="10764591"/>
            <a:ext cx="4320000" cy="2167260"/>
          </a:xfrm>
          <a:prstGeom prst="rect">
            <a:avLst/>
          </a:prstGeom>
        </p:spPr>
      </p:pic>
      <p:sp>
        <p:nvSpPr>
          <p:cNvPr id="17" name="object 6"/>
          <p:cNvSpPr txBox="1"/>
          <p:nvPr/>
        </p:nvSpPr>
        <p:spPr>
          <a:xfrm>
            <a:off x="14015744" y="13090517"/>
            <a:ext cx="70008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 algn="ctr"/>
            <a:r>
              <a:rPr lang="de-DE" sz="2400" b="1" spc="-204" dirty="0" err="1" smtClean="0">
                <a:latin typeface="Cambria"/>
                <a:cs typeface="Cambria"/>
              </a:rPr>
              <a:t>Safety</a:t>
            </a:r>
            <a:r>
              <a:rPr lang="de-DE" sz="2400" b="1" spc="-204" dirty="0" smtClean="0">
                <a:latin typeface="Cambria"/>
                <a:cs typeface="Cambria"/>
              </a:rPr>
              <a:t> Label  </a:t>
            </a:r>
            <a:r>
              <a:rPr lang="de-DE" sz="2400" b="1" spc="-204" dirty="0" err="1" smtClean="0">
                <a:latin typeface="Cambria"/>
                <a:cs typeface="Cambria"/>
              </a:rPr>
              <a:t>Rotating</a:t>
            </a:r>
            <a:r>
              <a:rPr lang="de-DE" sz="2400" b="1" spc="-204" dirty="0" smtClean="0">
                <a:latin typeface="Cambria"/>
                <a:cs typeface="Cambria"/>
              </a:rPr>
              <a:t> Blades</a:t>
            </a:r>
            <a:r>
              <a:rPr lang="de-DE" sz="2400" b="1" spc="-204" baseline="30000" dirty="0" smtClean="0">
                <a:latin typeface="Cambria"/>
                <a:cs typeface="Cambria"/>
              </a:rPr>
              <a:t>3</a:t>
            </a:r>
            <a:endParaRPr sz="2400" baseline="30000" dirty="0">
              <a:latin typeface="Cambria"/>
              <a:cs typeface="Cambria"/>
            </a:endParaRPr>
          </a:p>
        </p:txBody>
      </p:sp>
      <p:sp>
        <p:nvSpPr>
          <p:cNvPr id="20" name="object 6"/>
          <p:cNvSpPr txBox="1"/>
          <p:nvPr/>
        </p:nvSpPr>
        <p:spPr>
          <a:xfrm>
            <a:off x="3454400" y="7414918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err="1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Rekalibrierung</a:t>
            </a:r>
            <a:r>
              <a:rPr lang="de-DE" sz="3200" spc="-204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 neu-Inbetriebnahme ohne Erfolg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34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8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Projekt-Verlauf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200" y="3019920"/>
            <a:ext cx="11520000" cy="3181396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12903200" y="3019920"/>
            <a:ext cx="900000" cy="3181396"/>
          </a:xfrm>
          <a:prstGeom prst="ellipse">
            <a:avLst/>
          </a:prstGeom>
          <a:noFill/>
          <a:ln w="952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bject 6"/>
          <p:cNvSpPr txBox="1"/>
          <p:nvPr/>
        </p:nvSpPr>
        <p:spPr>
          <a:xfrm>
            <a:off x="2810623" y="6695635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Zwischenpräsentation, Ankündigung: Austausch der Hardware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6"/>
          <p:cNvSpPr txBox="1"/>
          <p:nvPr/>
        </p:nvSpPr>
        <p:spPr>
          <a:xfrm>
            <a:off x="2780143" y="7453412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Austausch der Hardware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50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8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Projekt-Verlauf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200" y="3019920"/>
            <a:ext cx="11520000" cy="3181396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12903200" y="3019920"/>
            <a:ext cx="900000" cy="3181396"/>
          </a:xfrm>
          <a:prstGeom prst="ellipse">
            <a:avLst/>
          </a:prstGeom>
          <a:noFill/>
          <a:ln w="952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bject 6"/>
          <p:cNvSpPr txBox="1"/>
          <p:nvPr/>
        </p:nvSpPr>
        <p:spPr>
          <a:xfrm>
            <a:off x="2810623" y="6695635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Zwischenpräsentation, Ankündigung: Austausch der Hardware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6"/>
          <p:cNvSpPr txBox="1"/>
          <p:nvPr/>
        </p:nvSpPr>
        <p:spPr>
          <a:xfrm>
            <a:off x="2780143" y="7453412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Austausch der Hardware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2396183" y="9291517"/>
            <a:ext cx="15120000" cy="360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err="1" smtClean="0">
                <a:solidFill>
                  <a:srgbClr val="FF0000"/>
                </a:solidFill>
              </a:rPr>
              <a:t>Lesson</a:t>
            </a:r>
            <a:r>
              <a:rPr lang="de-DE" sz="3600" dirty="0" smtClean="0">
                <a:solidFill>
                  <a:srgbClr val="FF0000"/>
                </a:solidFill>
              </a:rPr>
              <a:t> </a:t>
            </a:r>
            <a:r>
              <a:rPr lang="de-DE" sz="3600" dirty="0" err="1" smtClean="0">
                <a:solidFill>
                  <a:srgbClr val="FF0000"/>
                </a:solidFill>
              </a:rPr>
              <a:t>Learned</a:t>
            </a:r>
            <a:endParaRPr lang="de-DE" sz="3600" dirty="0" smtClean="0">
              <a:solidFill>
                <a:srgbClr val="FF0000"/>
              </a:solidFill>
            </a:endParaRPr>
          </a:p>
          <a:p>
            <a:pPr algn="ctr"/>
            <a:endParaRPr lang="de-DE" sz="3600" dirty="0" smtClean="0">
              <a:solidFill>
                <a:schemeClr val="bg1"/>
              </a:solidFill>
            </a:endParaRPr>
          </a:p>
          <a:p>
            <a:pPr algn="ctr"/>
            <a:r>
              <a:rPr lang="de-DE" sz="3600" dirty="0" smtClean="0">
                <a:solidFill>
                  <a:schemeClr val="bg1"/>
                </a:solidFill>
              </a:rPr>
              <a:t>Aufgaben/Problematiken </a:t>
            </a:r>
            <a:r>
              <a:rPr lang="de-DE" sz="3600" dirty="0">
                <a:solidFill>
                  <a:schemeClr val="bg1"/>
                </a:solidFill>
              </a:rPr>
              <a:t>an passende Ansprechperson übergeben!</a:t>
            </a:r>
          </a:p>
          <a:p>
            <a:pPr algn="ctr"/>
            <a:r>
              <a:rPr lang="de-DE" sz="3600" dirty="0">
                <a:solidFill>
                  <a:schemeClr val="bg1"/>
                </a:solidFill>
              </a:rPr>
              <a:t>Im Zweifel bzw. Zeitmangel: Hardware austauschen.</a:t>
            </a:r>
          </a:p>
          <a:p>
            <a:pPr algn="ctr"/>
            <a:endParaRPr lang="de-DE" sz="3600" dirty="0" smtClean="0">
              <a:solidFill>
                <a:schemeClr val="bg1"/>
              </a:solidFill>
            </a:endParaRPr>
          </a:p>
          <a:p>
            <a:pPr algn="ctr"/>
            <a:endParaRPr lang="de-DE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58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8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Projekt-Verlauf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200" y="3019920"/>
            <a:ext cx="11520000" cy="3181396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13580142" y="3019920"/>
            <a:ext cx="4199857" cy="3181396"/>
          </a:xfrm>
          <a:prstGeom prst="ellipse">
            <a:avLst/>
          </a:prstGeom>
          <a:noFill/>
          <a:ln w="952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bject 6"/>
          <p:cNvSpPr txBox="1"/>
          <p:nvPr/>
        </p:nvSpPr>
        <p:spPr>
          <a:xfrm>
            <a:off x="2810623" y="6695635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Bürokratie at </a:t>
            </a:r>
            <a:r>
              <a:rPr lang="de-DE" sz="3200" spc="-204" dirty="0" err="1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spc="-204" dirty="0" err="1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Pfeil nach oben 15"/>
          <p:cNvSpPr/>
          <p:nvPr/>
        </p:nvSpPr>
        <p:spPr>
          <a:xfrm>
            <a:off x="13817600" y="5624335"/>
            <a:ext cx="720000" cy="1080000"/>
          </a:xfrm>
          <a:prstGeom prst="up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oben 16"/>
          <p:cNvSpPr/>
          <p:nvPr/>
        </p:nvSpPr>
        <p:spPr>
          <a:xfrm>
            <a:off x="16602800" y="5615635"/>
            <a:ext cx="720000" cy="1080000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oben 14"/>
          <p:cNvSpPr/>
          <p:nvPr/>
        </p:nvSpPr>
        <p:spPr>
          <a:xfrm>
            <a:off x="17136200" y="5615635"/>
            <a:ext cx="720000" cy="1080000"/>
          </a:xfrm>
          <a:prstGeom prst="up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 nach oben 20"/>
          <p:cNvSpPr/>
          <p:nvPr/>
        </p:nvSpPr>
        <p:spPr>
          <a:xfrm>
            <a:off x="15951200" y="5615635"/>
            <a:ext cx="720000" cy="1080000"/>
          </a:xfrm>
          <a:prstGeom prst="up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bject 6"/>
          <p:cNvSpPr txBox="1"/>
          <p:nvPr/>
        </p:nvSpPr>
        <p:spPr>
          <a:xfrm>
            <a:off x="4556183" y="7436175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Bestellung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6"/>
          <p:cNvSpPr txBox="1"/>
          <p:nvPr/>
        </p:nvSpPr>
        <p:spPr>
          <a:xfrm>
            <a:off x="4556183" y="8008885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Rückfrage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6"/>
          <p:cNvSpPr txBox="1"/>
          <p:nvPr/>
        </p:nvSpPr>
        <p:spPr>
          <a:xfrm>
            <a:off x="4556183" y="8581595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Lieferung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Pfeil nach oben 19"/>
          <p:cNvSpPr/>
          <p:nvPr/>
        </p:nvSpPr>
        <p:spPr>
          <a:xfrm rot="5400000">
            <a:off x="3522640" y="7145480"/>
            <a:ext cx="720000" cy="1080000"/>
          </a:xfrm>
          <a:prstGeom prst="up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 nach oben 25"/>
          <p:cNvSpPr/>
          <p:nvPr/>
        </p:nvSpPr>
        <p:spPr>
          <a:xfrm rot="5400000">
            <a:off x="3517560" y="7715106"/>
            <a:ext cx="720000" cy="1080000"/>
          </a:xfrm>
          <a:prstGeom prst="up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 nach oben 24"/>
          <p:cNvSpPr/>
          <p:nvPr/>
        </p:nvSpPr>
        <p:spPr>
          <a:xfrm rot="5400000">
            <a:off x="3482000" y="8287816"/>
            <a:ext cx="720000" cy="1080000"/>
          </a:xfrm>
          <a:prstGeom prst="up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99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8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Projekt-Verlauf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200" y="3019920"/>
            <a:ext cx="11520000" cy="3181396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13580142" y="3019920"/>
            <a:ext cx="4199857" cy="3181396"/>
          </a:xfrm>
          <a:prstGeom prst="ellipse">
            <a:avLst/>
          </a:prstGeom>
          <a:noFill/>
          <a:ln w="952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bject 6"/>
          <p:cNvSpPr txBox="1"/>
          <p:nvPr/>
        </p:nvSpPr>
        <p:spPr>
          <a:xfrm>
            <a:off x="2810623" y="6695635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Bürokratie at </a:t>
            </a:r>
            <a:r>
              <a:rPr lang="de-DE" sz="3200" spc="-204" dirty="0" err="1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spc="-204" dirty="0" err="1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Pfeil nach oben 15"/>
          <p:cNvSpPr/>
          <p:nvPr/>
        </p:nvSpPr>
        <p:spPr>
          <a:xfrm>
            <a:off x="13817600" y="5624335"/>
            <a:ext cx="720000" cy="1080000"/>
          </a:xfrm>
          <a:prstGeom prst="up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oben 16"/>
          <p:cNvSpPr/>
          <p:nvPr/>
        </p:nvSpPr>
        <p:spPr>
          <a:xfrm>
            <a:off x="16602800" y="5615635"/>
            <a:ext cx="720000" cy="1080000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oben 14"/>
          <p:cNvSpPr/>
          <p:nvPr/>
        </p:nvSpPr>
        <p:spPr>
          <a:xfrm>
            <a:off x="17136200" y="5615635"/>
            <a:ext cx="720000" cy="1080000"/>
          </a:xfrm>
          <a:prstGeom prst="up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 nach oben 20"/>
          <p:cNvSpPr/>
          <p:nvPr/>
        </p:nvSpPr>
        <p:spPr>
          <a:xfrm>
            <a:off x="15951200" y="5615635"/>
            <a:ext cx="720000" cy="1080000"/>
          </a:xfrm>
          <a:prstGeom prst="up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bject 6"/>
          <p:cNvSpPr txBox="1"/>
          <p:nvPr/>
        </p:nvSpPr>
        <p:spPr>
          <a:xfrm>
            <a:off x="4556183" y="7436175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Bestellung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6"/>
          <p:cNvSpPr txBox="1"/>
          <p:nvPr/>
        </p:nvSpPr>
        <p:spPr>
          <a:xfrm>
            <a:off x="4556183" y="8008885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Rückfrage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6"/>
          <p:cNvSpPr txBox="1"/>
          <p:nvPr/>
        </p:nvSpPr>
        <p:spPr>
          <a:xfrm>
            <a:off x="4556183" y="8581595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Lieferung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Pfeil nach oben 19"/>
          <p:cNvSpPr/>
          <p:nvPr/>
        </p:nvSpPr>
        <p:spPr>
          <a:xfrm rot="5400000">
            <a:off x="3522640" y="7145480"/>
            <a:ext cx="720000" cy="1080000"/>
          </a:xfrm>
          <a:prstGeom prst="up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 nach oben 25"/>
          <p:cNvSpPr/>
          <p:nvPr/>
        </p:nvSpPr>
        <p:spPr>
          <a:xfrm rot="5400000">
            <a:off x="3517560" y="7715106"/>
            <a:ext cx="720000" cy="1080000"/>
          </a:xfrm>
          <a:prstGeom prst="up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 nach oben 24"/>
          <p:cNvSpPr/>
          <p:nvPr/>
        </p:nvSpPr>
        <p:spPr>
          <a:xfrm rot="5400000">
            <a:off x="3482000" y="8287816"/>
            <a:ext cx="720000" cy="1080000"/>
          </a:xfrm>
          <a:prstGeom prst="up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2396183" y="9291517"/>
            <a:ext cx="15120000" cy="360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err="1" smtClean="0">
                <a:solidFill>
                  <a:srgbClr val="FF0000"/>
                </a:solidFill>
              </a:rPr>
              <a:t>Lesson</a:t>
            </a:r>
            <a:r>
              <a:rPr lang="de-DE" sz="3600" dirty="0" smtClean="0">
                <a:solidFill>
                  <a:srgbClr val="FF0000"/>
                </a:solidFill>
              </a:rPr>
              <a:t> </a:t>
            </a:r>
            <a:r>
              <a:rPr lang="de-DE" sz="3600" dirty="0" err="1" smtClean="0">
                <a:solidFill>
                  <a:srgbClr val="FF0000"/>
                </a:solidFill>
              </a:rPr>
              <a:t>Learned</a:t>
            </a:r>
            <a:endParaRPr lang="de-DE" sz="3600" dirty="0" smtClean="0">
              <a:solidFill>
                <a:srgbClr val="FF0000"/>
              </a:solidFill>
            </a:endParaRPr>
          </a:p>
          <a:p>
            <a:pPr algn="ctr"/>
            <a:endParaRPr lang="de-DE" sz="3600" dirty="0" smtClean="0">
              <a:solidFill>
                <a:schemeClr val="bg1"/>
              </a:solidFill>
            </a:endParaRPr>
          </a:p>
          <a:p>
            <a:pPr algn="ctr"/>
            <a:r>
              <a:rPr lang="de-DE" sz="3600" dirty="0" smtClean="0">
                <a:solidFill>
                  <a:schemeClr val="bg1"/>
                </a:solidFill>
              </a:rPr>
              <a:t>Materialien im überschaubaren Preisbereich selbst bestellen.</a:t>
            </a:r>
            <a:endParaRPr lang="de-DE" sz="3600" dirty="0" smtClean="0">
              <a:solidFill>
                <a:schemeClr val="bg1"/>
              </a:solidFill>
            </a:endParaRPr>
          </a:p>
          <a:p>
            <a:pPr algn="ctr"/>
            <a:endParaRPr lang="de-DE" sz="3600" dirty="0" smtClean="0">
              <a:solidFill>
                <a:schemeClr val="bg1"/>
              </a:solidFill>
            </a:endParaRPr>
          </a:p>
          <a:p>
            <a:pPr algn="ctr"/>
            <a:endParaRPr lang="de-DE" sz="3600" dirty="0" smtClean="0">
              <a:solidFill>
                <a:schemeClr val="bg1"/>
              </a:solidFill>
            </a:endParaRPr>
          </a:p>
          <a:p>
            <a:pPr algn="ctr"/>
            <a:endParaRPr lang="de-DE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48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8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Projekt-Verlauf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200" y="3019920"/>
            <a:ext cx="11520000" cy="3181396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17475200" y="3019920"/>
            <a:ext cx="1440000" cy="3181396"/>
          </a:xfrm>
          <a:prstGeom prst="ellipse">
            <a:avLst/>
          </a:prstGeom>
          <a:noFill/>
          <a:ln w="952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bject 6"/>
          <p:cNvSpPr txBox="1"/>
          <p:nvPr/>
        </p:nvSpPr>
        <p:spPr>
          <a:xfrm>
            <a:off x="2810623" y="6695635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Fortschritt der Ausarbeitung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38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8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Projekt-Verlauf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200" y="3019920"/>
            <a:ext cx="11520000" cy="3181396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17475200" y="3019920"/>
            <a:ext cx="1440000" cy="3181396"/>
          </a:xfrm>
          <a:prstGeom prst="ellipse">
            <a:avLst/>
          </a:prstGeom>
          <a:noFill/>
          <a:ln w="952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bject 6"/>
          <p:cNvSpPr txBox="1"/>
          <p:nvPr/>
        </p:nvSpPr>
        <p:spPr>
          <a:xfrm>
            <a:off x="2810623" y="6695635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Fortschritt der Ausarbeitung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2396183" y="9291517"/>
            <a:ext cx="15120000" cy="360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err="1" smtClean="0">
                <a:solidFill>
                  <a:srgbClr val="FF0000"/>
                </a:solidFill>
              </a:rPr>
              <a:t>Lesson</a:t>
            </a:r>
            <a:r>
              <a:rPr lang="de-DE" sz="3600" dirty="0" smtClean="0">
                <a:solidFill>
                  <a:srgbClr val="FF0000"/>
                </a:solidFill>
              </a:rPr>
              <a:t> </a:t>
            </a:r>
            <a:r>
              <a:rPr lang="de-DE" sz="3600" dirty="0" err="1" smtClean="0">
                <a:solidFill>
                  <a:srgbClr val="FF0000"/>
                </a:solidFill>
              </a:rPr>
              <a:t>Learned</a:t>
            </a:r>
            <a:endParaRPr lang="de-DE" sz="3600" dirty="0" smtClean="0">
              <a:solidFill>
                <a:srgbClr val="FF0000"/>
              </a:solidFill>
            </a:endParaRPr>
          </a:p>
          <a:p>
            <a:pPr algn="ctr"/>
            <a:endParaRPr lang="de-DE" sz="3600" dirty="0" smtClean="0">
              <a:solidFill>
                <a:schemeClr val="bg1"/>
              </a:solidFill>
            </a:endParaRPr>
          </a:p>
          <a:p>
            <a:pPr algn="ctr"/>
            <a:r>
              <a:rPr lang="de-DE" sz="3600" dirty="0" smtClean="0">
                <a:solidFill>
                  <a:schemeClr val="bg1"/>
                </a:solidFill>
              </a:rPr>
              <a:t>Prioritäten korrekt setzen!</a:t>
            </a:r>
            <a:endParaRPr lang="de-DE" sz="3600" dirty="0">
              <a:solidFill>
                <a:schemeClr val="bg1"/>
              </a:solidFill>
            </a:endParaRPr>
          </a:p>
          <a:p>
            <a:pPr algn="ctr"/>
            <a:r>
              <a:rPr lang="de-DE" sz="3600" dirty="0" smtClean="0">
                <a:solidFill>
                  <a:schemeClr val="bg1"/>
                </a:solidFill>
              </a:rPr>
              <a:t>Hier: Ausarbeitung wird maßgeblich bewertet.</a:t>
            </a:r>
          </a:p>
          <a:p>
            <a:pPr algn="ctr"/>
            <a:endParaRPr lang="de-DE" sz="3600" dirty="0" smtClean="0">
              <a:solidFill>
                <a:schemeClr val="bg1"/>
              </a:solidFill>
            </a:endParaRPr>
          </a:p>
          <a:p>
            <a:pPr algn="ctr"/>
            <a:endParaRPr lang="de-DE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65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8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Ergebnis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731" y="4214879"/>
            <a:ext cx="13912904" cy="9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Quellen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0" name="object 6"/>
          <p:cNvSpPr txBox="1"/>
          <p:nvPr/>
        </p:nvSpPr>
        <p:spPr>
          <a:xfrm>
            <a:off x="2036182" y="4793265"/>
            <a:ext cx="169672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 </a:t>
            </a:r>
            <a:r>
              <a:rPr lang="de-DE" sz="3200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 </a:t>
            </a:r>
            <a:r>
              <a:rPr lang="de-DE" sz="32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Prozessautomatisierung „</a:t>
            </a:r>
            <a:r>
              <a:rPr lang="de-DE" sz="32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AR.Drone</a:t>
            </a:r>
            <a:r>
              <a:rPr lang="de-DE" sz="32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2.0“</a:t>
            </a:r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2036182" y="5551042"/>
            <a:ext cx="169672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 </a:t>
            </a:r>
            <a:r>
              <a:rPr lang="de-DE" sz="3200" spc="-204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https://clover.coex.tech/en/assemble_4_2.html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object 6"/>
          <p:cNvSpPr txBox="1"/>
          <p:nvPr/>
        </p:nvSpPr>
        <p:spPr>
          <a:xfrm>
            <a:off x="2020942" y="6305525"/>
            <a:ext cx="169672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http</a:t>
            </a:r>
            <a:r>
              <a:rPr lang="de-DE" sz="3200" spc="-204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://www.mysafetylabels.com/caution-machine-safety-labels</a:t>
            </a:r>
          </a:p>
        </p:txBody>
      </p:sp>
    </p:spTree>
    <p:extLst>
      <p:ext uri="{BB962C8B-B14F-4D97-AF65-F5344CB8AC3E}">
        <p14:creationId xmlns:p14="http://schemas.microsoft.com/office/powerpoint/2010/main" val="318865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0" name="object 6"/>
          <p:cNvSpPr txBox="1"/>
          <p:nvPr/>
        </p:nvSpPr>
        <p:spPr>
          <a:xfrm>
            <a:off x="4911103" y="45148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Projekt-Idee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4911103" y="5334182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Projekt-Verlauf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object 6"/>
          <p:cNvSpPr txBox="1"/>
          <p:nvPr/>
        </p:nvSpPr>
        <p:spPr>
          <a:xfrm>
            <a:off x="4866714" y="6153514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Ergebnis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61675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Projekt-Idee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042" y="4512601"/>
            <a:ext cx="7000875" cy="3000375"/>
          </a:xfrm>
          <a:prstGeom prst="rect">
            <a:avLst/>
          </a:prstGeom>
        </p:spPr>
      </p:pic>
      <p:sp>
        <p:nvSpPr>
          <p:cNvPr id="14" name="object 6"/>
          <p:cNvSpPr txBox="1"/>
          <p:nvPr/>
        </p:nvSpPr>
        <p:spPr>
          <a:xfrm>
            <a:off x="2415463" y="7778310"/>
            <a:ext cx="70008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 algn="ctr"/>
            <a:r>
              <a:rPr lang="de-DE" sz="2400" b="1" spc="-204" dirty="0" err="1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Parrot</a:t>
            </a:r>
            <a:r>
              <a:rPr lang="de-DE" sz="24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lang="de-DE" sz="2400" b="1" spc="-204" dirty="0" err="1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AR.Drohne</a:t>
            </a:r>
            <a:r>
              <a:rPr lang="de-DE" sz="24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 2.0</a:t>
            </a:r>
            <a:r>
              <a:rPr lang="de-DE" sz="2400" b="1" spc="-204" baseline="30000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1</a:t>
            </a:r>
            <a:endParaRPr sz="2400" baseline="300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Projekt-Idee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042" y="4512601"/>
            <a:ext cx="7000875" cy="3000375"/>
          </a:xfrm>
          <a:prstGeom prst="rect">
            <a:avLst/>
          </a:prstGeom>
        </p:spPr>
      </p:pic>
      <p:pic>
        <p:nvPicPr>
          <p:cNvPr id="1028" name="Picture 4" descr="https://clover.coex.tech/assets/assembling_clever4_2/final_4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2" t="7611" r="15435" b="15352"/>
          <a:stretch/>
        </p:blipFill>
        <p:spPr bwMode="auto">
          <a:xfrm>
            <a:off x="10617199" y="6800849"/>
            <a:ext cx="7924801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bject 6"/>
          <p:cNvSpPr txBox="1"/>
          <p:nvPr/>
        </p:nvSpPr>
        <p:spPr>
          <a:xfrm>
            <a:off x="2415463" y="7778310"/>
            <a:ext cx="70008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 algn="ctr"/>
            <a:r>
              <a:rPr lang="de-DE" sz="2400" b="1" spc="-204" dirty="0" err="1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Parrot</a:t>
            </a:r>
            <a:r>
              <a:rPr lang="de-DE" sz="24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lang="de-DE" sz="2400" b="1" spc="-204" dirty="0" err="1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AR.Drohne</a:t>
            </a:r>
            <a:r>
              <a:rPr lang="de-DE" sz="24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 2.0</a:t>
            </a:r>
            <a:r>
              <a:rPr lang="de-DE" sz="2400" b="1" spc="-204" baseline="30000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1</a:t>
            </a:r>
            <a:endParaRPr sz="2400" baseline="300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5" name="object 6"/>
          <p:cNvSpPr txBox="1"/>
          <p:nvPr/>
        </p:nvSpPr>
        <p:spPr>
          <a:xfrm>
            <a:off x="11150600" y="12019184"/>
            <a:ext cx="70008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 algn="ctr"/>
            <a:r>
              <a:rPr lang="de-DE" sz="2400" b="1" spc="-204" dirty="0" smtClean="0">
                <a:latin typeface="Cambria"/>
                <a:cs typeface="Cambria"/>
              </a:rPr>
              <a:t>COEX </a:t>
            </a:r>
            <a:r>
              <a:rPr lang="de-DE" sz="2400" b="1" spc="-204" dirty="0" err="1" smtClean="0">
                <a:latin typeface="Cambria"/>
                <a:cs typeface="Cambria"/>
              </a:rPr>
              <a:t>Clover</a:t>
            </a:r>
            <a:r>
              <a:rPr lang="de-DE" sz="2400" b="1" spc="-204" dirty="0" smtClean="0">
                <a:latin typeface="Cambria"/>
                <a:cs typeface="Cambria"/>
              </a:rPr>
              <a:t> 4.20</a:t>
            </a:r>
            <a:r>
              <a:rPr lang="de-DE" sz="2400" b="1" spc="-204" baseline="30000" dirty="0" smtClean="0">
                <a:latin typeface="Cambria"/>
                <a:cs typeface="Cambria"/>
              </a:rPr>
              <a:t>2</a:t>
            </a:r>
            <a:endParaRPr sz="2400" baseline="30000" dirty="0">
              <a:latin typeface="Cambria"/>
              <a:cs typeface="Cambria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3" b="3788"/>
          <a:stretch/>
        </p:blipFill>
        <p:spPr>
          <a:xfrm>
            <a:off x="2676024" y="8946180"/>
            <a:ext cx="6640317" cy="452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8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8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Projekt-Verlauf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183" y="4221802"/>
            <a:ext cx="15120000" cy="754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5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8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Projekt-Verlauf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183" y="4221802"/>
            <a:ext cx="15120000" cy="7548994"/>
          </a:xfrm>
          <a:prstGeom prst="rect">
            <a:avLst/>
          </a:prstGeom>
        </p:spPr>
      </p:pic>
      <p:sp>
        <p:nvSpPr>
          <p:cNvPr id="5" name="Pfeil nach oben 4"/>
          <p:cNvSpPr/>
          <p:nvPr/>
        </p:nvSpPr>
        <p:spPr>
          <a:xfrm>
            <a:off x="3606800" y="10894496"/>
            <a:ext cx="1143000" cy="1752600"/>
          </a:xfrm>
          <a:prstGeom prst="up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oben 13"/>
          <p:cNvSpPr/>
          <p:nvPr/>
        </p:nvSpPr>
        <p:spPr>
          <a:xfrm>
            <a:off x="4847897" y="10894496"/>
            <a:ext cx="1143000" cy="1752600"/>
          </a:xfrm>
          <a:prstGeom prst="up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oben 14"/>
          <p:cNvSpPr/>
          <p:nvPr/>
        </p:nvSpPr>
        <p:spPr>
          <a:xfrm>
            <a:off x="6426200" y="10894496"/>
            <a:ext cx="1143000" cy="1752600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oben 15"/>
          <p:cNvSpPr/>
          <p:nvPr/>
        </p:nvSpPr>
        <p:spPr>
          <a:xfrm>
            <a:off x="7569200" y="10894496"/>
            <a:ext cx="1143000" cy="1752600"/>
          </a:xfrm>
          <a:prstGeom prst="up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03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63" y="4221802"/>
            <a:ext cx="15119997" cy="754899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8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Projekt-Verlauf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5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8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Projekt-Verlauf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200" y="3019920"/>
            <a:ext cx="11520000" cy="3181396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11074400" y="3019920"/>
            <a:ext cx="1800000" cy="3181396"/>
          </a:xfrm>
          <a:prstGeom prst="ellipse">
            <a:avLst/>
          </a:prstGeom>
          <a:noFill/>
          <a:ln w="952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bject 6"/>
          <p:cNvSpPr txBox="1"/>
          <p:nvPr/>
        </p:nvSpPr>
        <p:spPr>
          <a:xfrm>
            <a:off x="2810623" y="6695635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 aller Tests nicht wie gewünscht bzw. erwartet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6"/>
          <p:cNvSpPr txBox="1"/>
          <p:nvPr/>
        </p:nvSpPr>
        <p:spPr>
          <a:xfrm>
            <a:off x="3454400" y="7414918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err="1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Rekalibrierung</a:t>
            </a:r>
            <a:r>
              <a:rPr lang="de-DE" sz="3200" spc="-204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 neu-Inbetriebnahme ohne Erfolg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24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8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Projekt-Verlauf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200" y="3019920"/>
            <a:ext cx="11520000" cy="3181396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11074400" y="3019920"/>
            <a:ext cx="1800000" cy="3181396"/>
          </a:xfrm>
          <a:prstGeom prst="ellipse">
            <a:avLst/>
          </a:prstGeom>
          <a:noFill/>
          <a:ln w="952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bject 6"/>
          <p:cNvSpPr txBox="1"/>
          <p:nvPr/>
        </p:nvSpPr>
        <p:spPr>
          <a:xfrm>
            <a:off x="2810623" y="6695635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 aller Tests nicht wie gewünscht bzw. erwartet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396183" y="9291517"/>
            <a:ext cx="15120000" cy="360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err="1" smtClean="0">
                <a:solidFill>
                  <a:srgbClr val="FF0000"/>
                </a:solidFill>
              </a:rPr>
              <a:t>Lesson</a:t>
            </a:r>
            <a:r>
              <a:rPr lang="de-DE" sz="3600" dirty="0" smtClean="0">
                <a:solidFill>
                  <a:srgbClr val="FF0000"/>
                </a:solidFill>
              </a:rPr>
              <a:t> </a:t>
            </a:r>
            <a:r>
              <a:rPr lang="de-DE" sz="3600" dirty="0" err="1" smtClean="0">
                <a:solidFill>
                  <a:srgbClr val="FF0000"/>
                </a:solidFill>
              </a:rPr>
              <a:t>Learned</a:t>
            </a:r>
            <a:endParaRPr lang="de-DE" sz="3600" dirty="0" smtClean="0">
              <a:solidFill>
                <a:srgbClr val="FF0000"/>
              </a:solidFill>
            </a:endParaRPr>
          </a:p>
          <a:p>
            <a:pPr algn="ctr"/>
            <a:endParaRPr lang="de-DE" sz="3600" dirty="0" smtClean="0">
              <a:solidFill>
                <a:schemeClr val="bg1"/>
              </a:solidFill>
            </a:endParaRPr>
          </a:p>
          <a:p>
            <a:pPr algn="ctr"/>
            <a:r>
              <a:rPr lang="de-DE" sz="3600" dirty="0" smtClean="0">
                <a:solidFill>
                  <a:schemeClr val="bg1"/>
                </a:solidFill>
              </a:rPr>
              <a:t>Explorative Tests VOR vollständiger Implementierung!</a:t>
            </a:r>
          </a:p>
          <a:p>
            <a:pPr algn="ctr"/>
            <a:endParaRPr lang="de-DE" sz="3600" dirty="0" smtClean="0">
              <a:solidFill>
                <a:schemeClr val="bg1"/>
              </a:solidFill>
            </a:endParaRPr>
          </a:p>
          <a:p>
            <a:pPr algn="ctr"/>
            <a:endParaRPr lang="de-DE" sz="3600" dirty="0" smtClean="0">
              <a:solidFill>
                <a:schemeClr val="bg1"/>
              </a:solidFill>
            </a:endParaRPr>
          </a:p>
          <a:p>
            <a:pPr algn="ctr"/>
            <a:endParaRPr lang="de-DE" sz="3600" dirty="0" smtClean="0">
              <a:solidFill>
                <a:schemeClr val="bg1"/>
              </a:solidFill>
            </a:endParaRPr>
          </a:p>
        </p:txBody>
      </p:sp>
      <p:sp>
        <p:nvSpPr>
          <p:cNvPr id="17" name="object 6"/>
          <p:cNvSpPr txBox="1"/>
          <p:nvPr/>
        </p:nvSpPr>
        <p:spPr>
          <a:xfrm>
            <a:off x="3454400" y="7414918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err="1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Rekalibrierung</a:t>
            </a:r>
            <a:r>
              <a:rPr lang="de-DE" sz="3200" spc="-204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 neu-Inbetriebnahme ohne Erfolg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85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420</Words>
  <Application>Microsoft Office PowerPoint</Application>
  <PresentationFormat>Benutzerdefiniert</PresentationFormat>
  <Paragraphs>139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</vt:lpstr>
      <vt:lpstr>Trebuchet MS</vt:lpstr>
      <vt:lpstr>Tw Cen MT</vt:lpstr>
      <vt:lpstr>Schaltkreis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 der Studienarbeit&gt;</dc:title>
  <dc:creator>Strand, Marcus</dc:creator>
  <cp:lastModifiedBy>Maag Michael</cp:lastModifiedBy>
  <cp:revision>42</cp:revision>
  <dcterms:created xsi:type="dcterms:W3CDTF">2016-03-08T14:22:58Z</dcterms:created>
  <dcterms:modified xsi:type="dcterms:W3CDTF">2022-05-12T08:45:22Z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2016-03-08T00:00:00Z</vt:filetime>
  </property>
  <property fmtid="{D5CDD505-2E9C-101B-9397-08002B2CF9AE}" pid="3" name="LastSaved">
    <vt:filetime>2016-03-08T00:00:00Z</vt:filetime>
  </property>
</Properties>
</file>