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61BE1-87A7-E948-A81C-83921E21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AE6683-04BE-DD48-B1C6-6597BD86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FE9728-8D61-464E-AEB0-627CB624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B3BA2-4DBC-AC44-8D4A-045C4179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6966E-35AA-2F4D-8B76-EBF0A38C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6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4A1BE-39F9-3045-BC0D-D06A2A12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FE0CDC-1BDE-F84B-B98A-5222540AD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A8287-C617-0444-ADD8-42C686E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D91E8-9B6B-D34C-ABA7-8416AE51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5D2E3-593A-6044-8FA1-DAF86FE5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80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9FBFD6-8BE2-7645-BB66-D8D186484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159C7E-B27C-4247-8D71-827034F6B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EF03C1-85D7-064C-99A7-01B7E76E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0EF81-CA30-5D4E-A86C-BE60FA56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B279B-4EEE-6C42-97BF-7C240952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0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599B4-6CDC-DD41-A2C1-619D791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1BCAC1-26F0-394D-B4AF-1C433EEC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AAF03-6AA9-C14C-A326-F2D6164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ED94A-21EC-FF4B-81E8-83DAC6B9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571E9-67C5-BD41-A423-1944BA60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7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F8191-C1A2-3E49-A362-F3A01854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6BF7F-8C9B-104C-9618-48631663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C596B-C037-594C-BE12-C67B73AC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C519A0-0DCF-1548-A13A-C72190F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C4413-1218-5849-B9D3-86558DA8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9F74C-1B0F-CC44-8516-FBFAE0B5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FCA85-FBC4-7243-9FEC-4F242AEE9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BDC69D-7EE2-654E-BDB6-425CC314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97A0E-F16C-7C4C-BA38-87649D01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3CEBD-8F4B-4E46-993E-28E100CF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1E0F82-612F-5B4F-8197-86501266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26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53829-002B-E748-982C-BAF81AE3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AD317C-0935-5A46-BC11-AE98B5D3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0D80C7-C7D9-1A40-B164-D88518BA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70D5E2-95C9-B24A-9E19-BAFBB6698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F682A4-6016-644E-A74B-A688F8312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E12F3A-FCA7-A54C-B3E3-C426CFF0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2BCDF8-413E-B842-BA2E-FA4476D3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181DC5-1CB7-6143-93AA-FB0D66AE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9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46811-5621-6C40-ACBA-B997FD5F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F62EF5-BCC5-8845-9AD7-7D9C0DE6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F29DE5-6CE2-0F46-BBBD-C4235ADF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4434E-E334-DD4B-85C5-E792BD32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7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742D54-E01B-6E47-8DAC-30CF1D4D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459881-1175-8E4B-BFC4-63FF2187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6AEC2A-3A5B-DB41-B267-AA599133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94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88327-AC77-D84E-A672-7F3418EE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B0FE5-55BD-4A45-A3B2-A1D4ED908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120176-8DF4-7940-AD9A-5C2D69C2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3AFB6E-9F47-7743-8DBC-F9E2AB53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609E3A-E1C8-7D43-BAF5-9F0B7872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465AB0-9416-7B46-86DD-F9B8FE53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5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3F4F-5265-2646-BE23-F9D5E62B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0CC32B-4054-2948-843E-58D2ABE76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86E4EB-414C-9D45-8DBD-705259D83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9D089A-DF49-1B48-A941-F68108C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4F69B7-5E77-EB49-BACA-A6149F8E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B18BC-881F-B446-8896-51408CB5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1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0F8DB3-9527-1B4B-B2FB-AFDCCCCD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F188C-3796-AA4F-8420-415E5946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A627AD-1F45-5C41-9C06-E8246DA85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D61F-8DF8-7340-8F6C-38CCA9AE9A3E}" type="datetimeFigureOut">
              <a:rPr lang="de-DE" smtClean="0"/>
              <a:t>14.10.21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2EF82-BEF0-C24A-A747-19D798D0A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29CC9-429F-9945-94EB-FA957CC5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5AC8-9FAA-2440-A9EB-3D2ECBD8DF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2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48A6C-F15A-EB47-9565-21BE50A56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de-DE" dirty="0"/>
              <a:t>Mixed Reality Helm für Einsatzkräfte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CABFE8-2EB3-DC43-9A7E-DCA55EC6E538}"/>
              </a:ext>
            </a:extLst>
          </p:cNvPr>
          <p:cNvSpPr txBox="1"/>
          <p:nvPr/>
        </p:nvSpPr>
        <p:spPr>
          <a:xfrm>
            <a:off x="96622" y="6488668"/>
            <a:ext cx="285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Do, 14. Okt. 2021, 13:00 Uhr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69D816-DB0D-9C48-A44A-49E90BCB1C45}"/>
              </a:ext>
            </a:extLst>
          </p:cNvPr>
          <p:cNvSpPr txBox="1"/>
          <p:nvPr/>
        </p:nvSpPr>
        <p:spPr>
          <a:xfrm>
            <a:off x="7018917" y="6488668"/>
            <a:ext cx="517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Vertreter der Flughafen-</a:t>
            </a:r>
            <a:r>
              <a:rPr lang="de-DE" dirty="0" err="1"/>
              <a:t>Feuerwehtr</a:t>
            </a:r>
            <a:r>
              <a:rPr lang="de-DE" dirty="0"/>
              <a:t>: Valentin </a:t>
            </a:r>
            <a:r>
              <a:rPr lang="de-DE" dirty="0" err="1"/>
              <a:t>Gangur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91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58BCEC-AEDD-1A45-9803-14B9E372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Konkretisierung der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728DE-3C1A-7E4C-9C66-15B0E366D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276856"/>
            <a:ext cx="5972911" cy="42153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400" dirty="0"/>
              <a:t>Einsatz einer Microsoft </a:t>
            </a:r>
            <a:r>
              <a:rPr lang="de-DE" sz="1400" dirty="0" err="1"/>
              <a:t>Hololens</a:t>
            </a:r>
            <a:r>
              <a:rPr lang="de-DE" sz="1400" dirty="0"/>
              <a:t> 2 in einem Feuerwehrhelm</a:t>
            </a:r>
          </a:p>
          <a:p>
            <a:r>
              <a:rPr lang="de-DE" sz="1400" dirty="0"/>
              <a:t>Sensorik</a:t>
            </a:r>
          </a:p>
          <a:p>
            <a:pPr lvl="1"/>
            <a:r>
              <a:rPr lang="de-DE" sz="1400" dirty="0"/>
              <a:t>Infrarot Kamera</a:t>
            </a:r>
          </a:p>
          <a:p>
            <a:pPr lvl="1"/>
            <a:r>
              <a:rPr lang="de-DE" sz="1400" dirty="0"/>
              <a:t>Temperatursensor (allgemein)</a:t>
            </a:r>
          </a:p>
          <a:p>
            <a:pPr lvl="1"/>
            <a:r>
              <a:rPr lang="de-DE" sz="1400" dirty="0"/>
              <a:t>Sauerstoff &amp;/ CO2 Gehalt Sensor</a:t>
            </a:r>
          </a:p>
          <a:p>
            <a:r>
              <a:rPr lang="de-DE" sz="1400" dirty="0"/>
              <a:t>Bildverarbeitung</a:t>
            </a:r>
          </a:p>
          <a:p>
            <a:pPr lvl="1"/>
            <a:r>
              <a:rPr lang="de-DE" sz="1400" dirty="0"/>
              <a:t>Erkennung von Personen</a:t>
            </a:r>
          </a:p>
          <a:p>
            <a:pPr lvl="1"/>
            <a:r>
              <a:rPr lang="de-DE" sz="1400" dirty="0"/>
              <a:t>Aufzeigen &amp; Detektieren von lokalen Temperatur Maxima (potentiellen Brandherden)</a:t>
            </a:r>
          </a:p>
          <a:p>
            <a:pPr lvl="1"/>
            <a:r>
              <a:rPr lang="de-DE" sz="1400" dirty="0"/>
              <a:t>(</a:t>
            </a:r>
            <a:r>
              <a:rPr lang="de-DE" sz="1400" dirty="0" err="1"/>
              <a:t>Wegmapping</a:t>
            </a:r>
            <a:r>
              <a:rPr lang="de-DE" sz="1400" dirty="0"/>
              <a:t> zum Ausgang durch 3D Vermessung der </a:t>
            </a:r>
            <a:r>
              <a:rPr lang="de-DE" sz="1400" dirty="0" err="1"/>
              <a:t>Hololens</a:t>
            </a:r>
            <a:r>
              <a:rPr lang="de-DE" sz="1400" dirty="0"/>
              <a:t>)</a:t>
            </a:r>
          </a:p>
          <a:p>
            <a:pPr lvl="1"/>
            <a:r>
              <a:rPr lang="de-DE" sz="1400" dirty="0"/>
              <a:t>()</a:t>
            </a:r>
          </a:p>
          <a:p>
            <a:r>
              <a:rPr lang="de-DE" sz="1400" dirty="0" err="1"/>
              <a:t>Static</a:t>
            </a:r>
            <a:r>
              <a:rPr lang="de-DE" sz="1400" dirty="0"/>
              <a:t> Head </a:t>
            </a:r>
            <a:r>
              <a:rPr lang="de-DE" sz="1400" dirty="0" err="1"/>
              <a:t>Up</a:t>
            </a:r>
            <a:r>
              <a:rPr lang="de-DE" sz="1400" dirty="0"/>
              <a:t> Display (SHUD)</a:t>
            </a:r>
          </a:p>
          <a:p>
            <a:pPr lvl="1"/>
            <a:r>
              <a:rPr lang="de-DE" sz="1400" dirty="0"/>
              <a:t>Darstellen der diversen Sensorwerte</a:t>
            </a:r>
          </a:p>
          <a:p>
            <a:pPr lvl="1"/>
            <a:r>
              <a:rPr lang="de-DE" sz="1400" dirty="0"/>
              <a:t>Warnungen z.B. bei Fehlfunktionen oder niedrigem Sauerstoffgehalt</a:t>
            </a:r>
          </a:p>
          <a:p>
            <a:endParaRPr lang="de-DE" sz="1400" dirty="0"/>
          </a:p>
        </p:txBody>
      </p:sp>
      <p:pic>
        <p:nvPicPr>
          <p:cNvPr id="4" name="Grafik 3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6155BD73-0977-494C-8A68-79D9BFA30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9" r="8525" b="1"/>
          <a:stretch/>
        </p:blipFill>
        <p:spPr>
          <a:xfrm>
            <a:off x="7265094" y="2677335"/>
            <a:ext cx="4085658" cy="31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2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EEE98-D405-8041-BC43-E09EF183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Anmerkungen zur bestehenden Idee?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DCAC05-687B-164F-8000-359CC2E4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Sieht hohes Hohes Potential in der geplanten Umsetzung</a:t>
            </a:r>
          </a:p>
          <a:p>
            <a:pPr lvl="1"/>
            <a:r>
              <a:rPr lang="de-DE" dirty="0"/>
              <a:t>Infrarot Detektion</a:t>
            </a:r>
          </a:p>
          <a:p>
            <a:pPr lvl="1"/>
            <a:r>
              <a:rPr lang="de-DE" dirty="0"/>
              <a:t>Temperatursensor</a:t>
            </a:r>
          </a:p>
          <a:p>
            <a:pPr lvl="1"/>
            <a:r>
              <a:rPr lang="de-DE" dirty="0"/>
              <a:t>Sauerstoff- / CO(2) Gehalt Sensorik (CO Sensor anstatt CO2 vielleicht, da CO2 nicht das einzige gefährliche Gas ist; Sauerstoff Sensor wichtiger als CO)</a:t>
            </a:r>
          </a:p>
          <a:p>
            <a:endParaRPr lang="de-DE" dirty="0"/>
          </a:p>
          <a:p>
            <a:r>
              <a:rPr lang="de-DE" dirty="0"/>
              <a:t>Ausblick:</a:t>
            </a:r>
          </a:p>
          <a:p>
            <a:pPr lvl="1"/>
            <a:r>
              <a:rPr lang="de-DE" dirty="0"/>
              <a:t>Integrieren in Vorfeldsysteme</a:t>
            </a:r>
          </a:p>
          <a:p>
            <a:pPr lvl="2"/>
            <a:r>
              <a:rPr lang="de-DE" dirty="0"/>
              <a:t>Navigation in den Feuerwehrfahrzeugen</a:t>
            </a:r>
          </a:p>
          <a:p>
            <a:pPr lvl="2"/>
            <a:r>
              <a:rPr lang="de-DE" dirty="0"/>
              <a:t>Hitzeerkennung am Gebäude</a:t>
            </a:r>
          </a:p>
          <a:p>
            <a:endParaRPr lang="de-DE" dirty="0"/>
          </a:p>
          <a:p>
            <a:r>
              <a:rPr lang="de-DE" dirty="0"/>
              <a:t>Potential für praktische Umsetzung auf Fraport-Testgelände</a:t>
            </a:r>
          </a:p>
          <a:p>
            <a:r>
              <a:rPr lang="de-DE" dirty="0"/>
              <a:t>Helm kann abgeholt werden am Geb. 550</a:t>
            </a:r>
          </a:p>
          <a:p>
            <a:r>
              <a:rPr lang="de-DE" dirty="0"/>
              <a:t>Weitere Kontakte werden vermittelt</a:t>
            </a:r>
          </a:p>
          <a:p>
            <a:pPr lvl="1"/>
            <a:r>
              <a:rPr lang="de-DE" dirty="0"/>
              <a:t>Themen</a:t>
            </a:r>
          </a:p>
          <a:p>
            <a:pPr lvl="2"/>
            <a:r>
              <a:rPr lang="de-DE" dirty="0"/>
              <a:t>z.B. Artenschutz</a:t>
            </a:r>
          </a:p>
        </p:txBody>
      </p:sp>
    </p:spTree>
    <p:extLst>
      <p:ext uri="{BB962C8B-B14F-4D97-AF65-F5344CB8AC3E}">
        <p14:creationId xmlns:p14="http://schemas.microsoft.com/office/powerpoint/2010/main" val="242417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5AE68-4954-BB47-965E-DDB36ADA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Wäre ein solcher Helm sinnvoll?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49297-D360-2A4D-AA87-C88CE3A1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Ja, sieht noch viel mehr Potential in den verschiedenen Anwendungsbereichen und Möglichkeiten</a:t>
            </a:r>
          </a:p>
          <a:p>
            <a:r>
              <a:rPr lang="de-DE" dirty="0"/>
              <a:t>Ein Helm wird von der Feuerwache gestellt</a:t>
            </a:r>
          </a:p>
        </p:txBody>
      </p:sp>
    </p:spTree>
    <p:extLst>
      <p:ext uri="{BB962C8B-B14F-4D97-AF65-F5344CB8AC3E}">
        <p14:creationId xmlns:p14="http://schemas.microsoft.com/office/powerpoint/2010/main" val="229258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77CD-AF46-7C45-BEFD-04516530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Sensorwünsche o. </a:t>
            </a:r>
            <a:r>
              <a:rPr lang="de-DE" dirty="0" err="1"/>
              <a:t>Darstellungs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43694-CADF-3D4B-8CAB-7A34F28BC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Anstatt CO2 lieber CO Sensor</a:t>
            </a:r>
          </a:p>
        </p:txBody>
      </p:sp>
    </p:spTree>
    <p:extLst>
      <p:ext uri="{BB962C8B-B14F-4D97-AF65-F5344CB8AC3E}">
        <p14:creationId xmlns:p14="http://schemas.microsoft.com/office/powerpoint/2010/main" val="158196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Macintosh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Mixed Reality Helm für Einsatzkräfte</vt:lpstr>
      <vt:lpstr>Konkretisierung der Idee</vt:lpstr>
      <vt:lpstr>Anmerkungen zur bestehenden Idee?</vt:lpstr>
      <vt:lpstr>Wäre ein solcher Helm sinnvoll?</vt:lpstr>
      <vt:lpstr>Weitere Sensorwünsche o. Darstellungs?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Mixed Reality Helm für Einsatzkräfte</dc:title>
  <dc:creator>Weimar, Jonas</dc:creator>
  <cp:lastModifiedBy>Weimar, Jonas</cp:lastModifiedBy>
  <cp:revision>17</cp:revision>
  <dcterms:created xsi:type="dcterms:W3CDTF">2021-10-14T10:17:17Z</dcterms:created>
  <dcterms:modified xsi:type="dcterms:W3CDTF">2021-10-14T12:16:54Z</dcterms:modified>
</cp:coreProperties>
</file>