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FD967-7FBF-90C5-3873-CE1FB365C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5B4AEE-CF6A-E21B-B82C-98B4A5142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887FF-6473-1500-851E-BD5815F0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1243E-E8E1-1D5B-45F1-519668B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A5C92-FF8B-40DE-B8C1-BAF652D3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89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6B225-F6EB-C80C-DA62-DF0CBE5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B77395-770F-FCB1-AB4D-9A9D35178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68D4E-1A94-4DBC-A169-9B7E976C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29DFF2-5DB9-77E1-A4AC-5BCF6562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D25A0C-9BEC-06F1-6738-CF0065EA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08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2CBDC9-FFA5-7644-5707-334F22817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E1791E-1447-8F36-8F30-F701FFC72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02F677-E733-5223-BC56-23764DFE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F63AD-E42A-CEC7-1393-DBB0115D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5E71C1-61D1-3CDB-2C8B-8DB6BD8A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1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34FCC-BEAF-9C6A-673A-0B35F42D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A40B8-EF40-5039-CA4F-679CC5BE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6C3EF-A840-B5D3-01A4-A1AF171A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F1C89B-33F2-5220-F3AB-540238BB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BA43F-37F1-917D-1F4E-C667842F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8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E12DC-2159-82CD-440A-EB23A20D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A4A4D-F128-2A09-5DD5-C895CBB8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0FA80-79BA-3C62-AC1B-C63385F2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4856-6CD4-E43D-F550-C5FB5CAE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F69CD-5511-A238-4564-E9FC961A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76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E9E33-DA12-37AE-0186-2F8DF1B6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97224-112B-854D-BDED-958B47E53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7166B4-EABD-AE04-C5C8-FD9FD64F6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1EDD84-9B7D-CB57-065F-E01E424D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AC29D-B20B-8196-439A-D7A16A67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F8774-B276-0FFC-1375-D4EA1458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10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12B22-737E-1F5E-87B6-A5777BEE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1481A9-B3D5-D4D1-E852-FF26B99EC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CCD7F4-ADB5-E296-27AA-EC4DBB2D5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34C175-55E5-DF57-0D70-818659383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A10F32-A72F-C1D3-3CA9-A2505B91E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1E6607-BB81-C822-720C-7C87CA79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433C47-7E5E-5E40-67F8-16BBC531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593FE2-6006-85B2-2616-1156334F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5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C6F6D-95B3-B2C3-6CC7-499BC102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5606E4-C3EE-BFEA-5468-A38C4746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B06160-6289-905C-06C2-1CA01830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C038C1-0C97-9630-CEE8-2CE6F5A0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12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B4265-CE41-BD8E-5415-0DCE61E8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C2E122-F4E4-9B0C-6612-D396C870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D4DD92-4B56-1E2A-3670-BF063441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86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D09DD-837B-507F-A1B3-3D55DFC3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9B04A-9AFB-8F4F-2785-36DE7AA7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283379-A2DD-8D34-E373-B6B911638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9D628C-5DE9-B06B-A1A3-693D36A6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530302-BA23-0899-F186-ECE831E8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645F57-7E0C-ECC0-9D33-5E11FB53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6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EBE3D-82E7-8E19-F80B-F08B13CC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725973-D0C8-6B97-DD37-430B47B06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CB86F7-6792-E4E3-1FA1-362012368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18F1A4-1035-4431-7429-085464A1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4B5B4D-B6D0-535F-BA42-BB4F88E0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CA70AB-CFBA-D224-3D8E-3C5C057F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30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36CB3B-43F2-94E3-A013-D19E59DE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A571DA-AF68-DBF7-40F2-6811E984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EFDAA4-CA3A-3DC0-6D38-FD983FD84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E40CD-FCEC-4602-AB69-0D0E28B190D2}" type="datetimeFigureOut">
              <a:rPr lang="de-DE" smtClean="0"/>
              <a:t>16.05.2024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4AB56-48F2-0BA2-4751-6EEE35730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7FAF3-B044-5116-94DB-889C6C1CA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EEB04-868C-4CC3-A1DB-2215B3D7B3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4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F32159-0620-C853-EA13-D6F07A9F4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214" y="731521"/>
            <a:ext cx="6294586" cy="4636524"/>
          </a:xfrm>
        </p:spPr>
        <p:txBody>
          <a:bodyPr>
            <a:noAutofit/>
          </a:bodyPr>
          <a:lstStyle/>
          <a:p>
            <a:pPr algn="l"/>
            <a:r>
              <a:rPr lang="de-DE" sz="5400" dirty="0">
                <a:solidFill>
                  <a:schemeClr val="bg1"/>
                </a:solidFill>
              </a:rPr>
              <a:t>Pepper VR – Teleportation eines humanoiden Roboter auf Basis der Analyse menschlicher Bewegung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68B705-65B0-BE71-AA50-2A051707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6062" y="581626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</a:rPr>
              <a:t>Präsentation von Matthias Schuhmacher und Marlene Rieder TINF21B3, TINF21B5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E8A3E1-A031-2C40-B12C-F0F28D88B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0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88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Pepper VR – Teleportation eines humanoiden Roboter auf Basis der Analyse menschlicher Bewegung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Pepper VR – Teleportation eines humanoiden Roboter auf Basis der Analyse menschlicher Bewegung</dc:title>
  <dc:creator>Marlene Rieder</dc:creator>
  <cp:lastModifiedBy>Marlene Rieder</cp:lastModifiedBy>
  <cp:revision>1</cp:revision>
  <dcterms:created xsi:type="dcterms:W3CDTF">2024-05-16T16:09:43Z</dcterms:created>
  <dcterms:modified xsi:type="dcterms:W3CDTF">2024-05-16T16:14:47Z</dcterms:modified>
</cp:coreProperties>
</file>