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7E6F-5F80-42A7-98E9-1D265B15FEFB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662F-BBD8-4E31-8E1E-6935EF6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5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6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362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3CD1-3A16-42D9-9D30-26AC2852559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3C8D6D-902D-46CE-9580-3AE5846D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5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27315"/>
            <a:ext cx="8915399" cy="3082834"/>
          </a:xfrm>
        </p:spPr>
        <p:txBody>
          <a:bodyPr/>
          <a:lstStyle/>
          <a:p>
            <a:r>
              <a:rPr lang="en-US" dirty="0" smtClean="0"/>
              <a:t>               Portfolio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4859383"/>
            <a:ext cx="8915399" cy="1480457"/>
          </a:xfrm>
        </p:spPr>
        <p:txBody>
          <a:bodyPr/>
          <a:lstStyle/>
          <a:p>
            <a:r>
              <a:rPr lang="en-US" dirty="0" smtClean="0"/>
              <a:t> Name: </a:t>
            </a:r>
            <a:r>
              <a:rPr lang="en-US" dirty="0" err="1" smtClean="0"/>
              <a:t>Mobassira</a:t>
            </a:r>
            <a:r>
              <a:rPr lang="en-US" dirty="0" smtClean="0"/>
              <a:t> </a:t>
            </a:r>
            <a:r>
              <a:rPr lang="en-US" dirty="0" err="1" smtClean="0"/>
              <a:t>Atika</a:t>
            </a:r>
            <a:endParaRPr lang="en-US" dirty="0" smtClean="0"/>
          </a:p>
          <a:p>
            <a:r>
              <a:rPr lang="en-US" dirty="0" smtClean="0"/>
              <a:t> ID: UG02-41-16-010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3" y="1384663"/>
            <a:ext cx="7210697" cy="4387849"/>
          </a:xfrm>
        </p:spPr>
      </p:pic>
    </p:spTree>
    <p:extLst>
      <p:ext uri="{BB962C8B-B14F-4D97-AF65-F5344CB8AC3E}">
        <p14:creationId xmlns:p14="http://schemas.microsoft.com/office/powerpoint/2010/main" val="16717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1680754"/>
            <a:ext cx="7297783" cy="4188823"/>
          </a:xfrm>
        </p:spPr>
      </p:pic>
    </p:spTree>
    <p:extLst>
      <p:ext uri="{BB962C8B-B14F-4D97-AF65-F5344CB8AC3E}">
        <p14:creationId xmlns:p14="http://schemas.microsoft.com/office/powerpoint/2010/main" val="363607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12" y="1802674"/>
            <a:ext cx="7628708" cy="4109176"/>
          </a:xfrm>
        </p:spPr>
      </p:pic>
    </p:spTree>
    <p:extLst>
      <p:ext uri="{BB962C8B-B14F-4D97-AF65-F5344CB8AC3E}">
        <p14:creationId xmlns:p14="http://schemas.microsoft.com/office/powerpoint/2010/main" val="25736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2" y="1280160"/>
            <a:ext cx="8229600" cy="4631690"/>
          </a:xfrm>
        </p:spPr>
      </p:pic>
    </p:spTree>
    <p:extLst>
      <p:ext uri="{BB962C8B-B14F-4D97-AF65-F5344CB8AC3E}">
        <p14:creationId xmlns:p14="http://schemas.microsoft.com/office/powerpoint/2010/main" val="23779937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               Portfolio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SPYDR</dc:creator>
  <cp:lastModifiedBy>SPYDR</cp:lastModifiedBy>
  <cp:revision>3</cp:revision>
  <dcterms:created xsi:type="dcterms:W3CDTF">2021-07-15T05:06:32Z</dcterms:created>
  <dcterms:modified xsi:type="dcterms:W3CDTF">2021-07-15T05:39:12Z</dcterms:modified>
</cp:coreProperties>
</file>