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7" r:id="rId1"/>
  </p:sldMasterIdLst>
  <p:notesMasterIdLst>
    <p:notesMasterId r:id="rId11"/>
  </p:notesMasterIdLst>
  <p:sldIdLst>
    <p:sldId id="256" r:id="rId2"/>
    <p:sldId id="258" r:id="rId3"/>
    <p:sldId id="257" r:id="rId4"/>
    <p:sldId id="261" r:id="rId5"/>
    <p:sldId id="262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393C2-ED22-4C9A-8653-850C4FB68AE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5276E-7F7E-4BD6-88E4-03FAE42FD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3CB9-5010-49B2-8D99-808DFF0DC012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9F13507-5586-4FCE-ACD8-11A5F57C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7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3CB9-5010-49B2-8D99-808DFF0DC012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F13507-5586-4FCE-ACD8-11A5F57C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2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3CB9-5010-49B2-8D99-808DFF0DC012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F13507-5586-4FCE-ACD8-11A5F57C7D6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7142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3CB9-5010-49B2-8D99-808DFF0DC012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F13507-5586-4FCE-ACD8-11A5F57C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70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3CB9-5010-49B2-8D99-808DFF0DC012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F13507-5586-4FCE-ACD8-11A5F57C7D6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2443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3CB9-5010-49B2-8D99-808DFF0DC012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F13507-5586-4FCE-ACD8-11A5F57C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57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3CB9-5010-49B2-8D99-808DFF0DC012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3507-5586-4FCE-ACD8-11A5F57C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5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3CB9-5010-49B2-8D99-808DFF0DC012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3507-5586-4FCE-ACD8-11A5F57C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4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3CB9-5010-49B2-8D99-808DFF0DC012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3507-5586-4FCE-ACD8-11A5F57C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7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3CB9-5010-49B2-8D99-808DFF0DC012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F13507-5586-4FCE-ACD8-11A5F57C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2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3CB9-5010-49B2-8D99-808DFF0DC012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F13507-5586-4FCE-ACD8-11A5F57C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2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3CB9-5010-49B2-8D99-808DFF0DC012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F13507-5586-4FCE-ACD8-11A5F57C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1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3CB9-5010-49B2-8D99-808DFF0DC012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3507-5586-4FCE-ACD8-11A5F57C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3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3CB9-5010-49B2-8D99-808DFF0DC012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3507-5586-4FCE-ACD8-11A5F57C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6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3CB9-5010-49B2-8D99-808DFF0DC012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3507-5586-4FCE-ACD8-11A5F57C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5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3CB9-5010-49B2-8D99-808DFF0DC012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F13507-5586-4FCE-ACD8-11A5F57C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4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43CB9-5010-49B2-8D99-808DFF0DC012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9F13507-5586-4FCE-ACD8-11A5F57C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0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  <p:sldLayoutId id="2147484080" r:id="rId13"/>
    <p:sldLayoutId id="2147484081" r:id="rId14"/>
    <p:sldLayoutId id="2147484082" r:id="rId15"/>
    <p:sldLayoutId id="21474840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20540"/>
          </a:xfrm>
        </p:spPr>
        <p:txBody>
          <a:bodyPr/>
          <a:lstStyle/>
          <a:p>
            <a:r>
              <a:rPr lang="en-US" dirty="0" smtClean="0"/>
              <a:t>Portfolio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12869"/>
            <a:ext cx="9144000" cy="2444931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tx1"/>
                </a:solidFill>
              </a:rPr>
              <a:t>Submitted To                                                            Submitted By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Khan </a:t>
            </a:r>
            <a:r>
              <a:rPr lang="en-US" i="1" dirty="0" err="1" smtClean="0">
                <a:solidFill>
                  <a:schemeClr val="tx1"/>
                </a:solidFill>
              </a:rPr>
              <a:t>Md.Hasib</a:t>
            </a:r>
            <a:r>
              <a:rPr lang="en-US" i="1" dirty="0" smtClean="0">
                <a:solidFill>
                  <a:schemeClr val="tx1"/>
                </a:solidFill>
              </a:rPr>
              <a:t>                                                          </a:t>
            </a:r>
            <a:r>
              <a:rPr lang="en-US" i="1" dirty="0" err="1" smtClean="0">
                <a:solidFill>
                  <a:schemeClr val="tx1"/>
                </a:solidFill>
              </a:rPr>
              <a:t>Mobassira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Atika</a:t>
            </a:r>
            <a:endParaRPr lang="en-US" i="1" dirty="0" smtClean="0">
              <a:solidFill>
                <a:schemeClr val="tx1"/>
              </a:solidFill>
            </a:endParaRPr>
          </a:p>
          <a:p>
            <a:r>
              <a:rPr lang="en-US" i="1" dirty="0" err="1" smtClean="0">
                <a:solidFill>
                  <a:schemeClr val="tx1"/>
                </a:solidFill>
              </a:rPr>
              <a:t>Lecturer,Department</a:t>
            </a:r>
            <a:r>
              <a:rPr lang="en-US" i="1" dirty="0" smtClean="0">
                <a:solidFill>
                  <a:schemeClr val="tx1"/>
                </a:solidFill>
              </a:rPr>
              <a:t> of CSE                                 ID:UG02-41-16-010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State University Of Bangladesh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49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12870" y="836023"/>
            <a:ext cx="8630194" cy="507582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800" b="1" dirty="0" smtClean="0"/>
              <a:t>                                  OUTLINES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Development – Tools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Goals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5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personal portfolio is </a:t>
            </a:r>
            <a:r>
              <a:rPr lang="en-US" b="1" dirty="0"/>
              <a:t>an evidentiary document designed to provide qualitative and quantitative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4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Portfolio 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Portfolios provide documented evidence of effectiveness from a variety of sources—not just student ratings—and provide context for that evidence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The </a:t>
            </a:r>
            <a:r>
              <a:rPr lang="en-US" dirty="0"/>
              <a:t>process of selecting and organizing material for a portfolio can help one reflect on and improve one’s teaching and service.</a:t>
            </a:r>
          </a:p>
        </p:txBody>
      </p:sp>
    </p:spTree>
    <p:extLst>
      <p:ext uri="{BB962C8B-B14F-4D97-AF65-F5344CB8AC3E}">
        <p14:creationId xmlns:p14="http://schemas.microsoft.com/office/powerpoint/2010/main" val="56792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Portfolio Components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Thoughts about Teaching and Service to </a:t>
            </a:r>
            <a:r>
              <a:rPr lang="en-US" dirty="0" smtClean="0"/>
              <a:t>Students_____</a:t>
            </a:r>
          </a:p>
          <a:p>
            <a:r>
              <a:rPr lang="en-US" dirty="0" smtClean="0"/>
              <a:t> </a:t>
            </a:r>
            <a:r>
              <a:rPr lang="en-US" dirty="0"/>
              <a:t>A reflective statement describing your personal philosophy, strategies, and objectives.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 personal statement describing your professional goals for the next few years and how those goals will be achieved</a:t>
            </a:r>
          </a:p>
        </p:txBody>
      </p:sp>
    </p:spTree>
    <p:extLst>
      <p:ext uri="{BB962C8B-B14F-4D97-AF65-F5344CB8AC3E}">
        <p14:creationId xmlns:p14="http://schemas.microsoft.com/office/powerpoint/2010/main" val="33186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Development Tools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Language: HTML, Bootstrap </a:t>
            </a:r>
            <a:r>
              <a:rPr lang="en-US" dirty="0"/>
              <a:t>for CSS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Software: Sublime Text.</a:t>
            </a:r>
          </a:p>
          <a:p>
            <a:r>
              <a:rPr lang="en-US" dirty="0" smtClean="0"/>
              <a:t>Browser: Chrome.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8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is my Home page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038" y="2133600"/>
            <a:ext cx="8667750" cy="3778250"/>
          </a:xfrm>
        </p:spPr>
      </p:pic>
    </p:spTree>
    <p:extLst>
      <p:ext uri="{BB962C8B-B14F-4D97-AF65-F5344CB8AC3E}">
        <p14:creationId xmlns:p14="http://schemas.microsoft.com/office/powerpoint/2010/main" val="136434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 I am able to make my portfolio website design using HTML and Bootstrap for CSS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5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631802" cy="128089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388" y="348343"/>
            <a:ext cx="9125339" cy="6351037"/>
          </a:xfrm>
        </p:spPr>
      </p:pic>
    </p:spTree>
    <p:extLst>
      <p:ext uri="{BB962C8B-B14F-4D97-AF65-F5344CB8AC3E}">
        <p14:creationId xmlns:p14="http://schemas.microsoft.com/office/powerpoint/2010/main" val="24629810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182</TotalTime>
  <Words>165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Wisp</vt:lpstr>
      <vt:lpstr>Portfolio</vt:lpstr>
      <vt:lpstr>PowerPoint Presentation</vt:lpstr>
      <vt:lpstr>Introduction</vt:lpstr>
      <vt:lpstr>Portfolio Objectives</vt:lpstr>
      <vt:lpstr>Portfolio Components</vt:lpstr>
      <vt:lpstr>Development Tools</vt:lpstr>
      <vt:lpstr>This is my Home page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SPYDR</dc:creator>
  <cp:lastModifiedBy>SPYDR</cp:lastModifiedBy>
  <cp:revision>8</cp:revision>
  <dcterms:created xsi:type="dcterms:W3CDTF">2021-07-31T11:04:11Z</dcterms:created>
  <dcterms:modified xsi:type="dcterms:W3CDTF">2021-08-25T02:29:04Z</dcterms:modified>
</cp:coreProperties>
</file>