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SCRUM Methodology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B4472-2830-4AF8-D95D-57420B57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Agile is an adaptive and collaborative approach to software development that values delivering working software frequently and responding to change. Waterfall is a sequential and rigid approach that focuses on completing one phase before moving on to the next and has limited ability to accommodate changes.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FD2F-2CCC-79DA-173D-BA7149AB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advise them on how to implement Scrum.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4EB0-76EC-9684-3259-BBF81C04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8" y="1803633"/>
            <a:ext cx="11839662" cy="5494789"/>
          </a:xfrm>
        </p:spPr>
        <p:txBody>
          <a:bodyPr>
            <a:normAutofit/>
          </a:bodyPr>
          <a:lstStyle/>
          <a:p>
            <a:r>
              <a:rPr lang="en-US" dirty="0"/>
              <a:t>Start by creating a cross-functional Scrum team consisting of business managers, software developers, and project managers.</a:t>
            </a:r>
          </a:p>
          <a:p>
            <a:r>
              <a:rPr lang="en-US" dirty="0"/>
              <a:t>Introduce the Scrum framework, its values, and principles to the team.</a:t>
            </a:r>
          </a:p>
          <a:p>
            <a:r>
              <a:rPr lang="en-US" dirty="0"/>
              <a:t>Establish clear roles and responsibilities within the team, such as Scrum Master, Product Owner, and Development Team.</a:t>
            </a:r>
          </a:p>
          <a:p>
            <a:r>
              <a:rPr lang="en-US" dirty="0"/>
              <a:t>Decide on the Sprint length and schedule regular Sprint planning, daily Scrum, </a:t>
            </a:r>
          </a:p>
          <a:p>
            <a:r>
              <a:rPr lang="en-US" dirty="0"/>
              <a:t>Sprint review, and Sprint retrospective meetings.</a:t>
            </a:r>
          </a:p>
          <a:p>
            <a:r>
              <a:rPr lang="en-US" dirty="0"/>
              <a:t>Develop a product backlog to prioritize features, user stories, and bug fixes to be tackled in each Sprint.</a:t>
            </a:r>
          </a:p>
          <a:p>
            <a:r>
              <a:rPr lang="en-US" dirty="0"/>
              <a:t>Implement an incremental and iterative development process with regular feedback from stakeholders and users.</a:t>
            </a:r>
          </a:p>
          <a:p>
            <a:r>
              <a:rPr lang="en-US" dirty="0"/>
              <a:t>Use Scrum tools such as burndown charts, sprint backlogs, and product backlogs to track progress and improve transparency.</a:t>
            </a:r>
          </a:p>
          <a:p>
            <a:r>
              <a:rPr lang="en-US" dirty="0"/>
              <a:t>Adopt Scrum and improve their project management approach, leading to improved organizational culture and business results.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930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5F39C-19C0-F84B-143B-18E14B67CFC3}"/>
              </a:ext>
            </a:extLst>
          </p:cNvPr>
          <p:cNvSpPr txBox="1"/>
          <p:nvPr/>
        </p:nvSpPr>
        <p:spPr>
          <a:xfrm>
            <a:off x="696286" y="998290"/>
            <a:ext cx="1045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following these steps, the company will be able to successfully adopt Scrum and improve their project management approach, leading to improved organizational culture and business results.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6977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0B17EC-4909-24F1-A1BF-80A6F2C6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 not follow scrum.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2E28F-D7B5-43CF-11F7-BD448B71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2749"/>
            <a:ext cx="10316107" cy="380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If you don’t follow scrum and agile methodology properly this will happen with your project..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82590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10E04-07B7-D3A7-8E02-B6619F36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73" y="612397"/>
            <a:ext cx="11662684" cy="60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1751D-5D0E-97C5-EB35-ED17901DD268}"/>
              </a:ext>
            </a:extLst>
          </p:cNvPr>
          <p:cNvSpPr txBox="1"/>
          <p:nvPr/>
        </p:nvSpPr>
        <p:spPr>
          <a:xfrm>
            <a:off x="2197916" y="1551963"/>
            <a:ext cx="8221211" cy="527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/>
              <a:t>THANK YOU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683230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{65814F3D-39FF-421D-9036-289755628721}tf33552983_win32</Template>
  <TotalTime>22</TotalTime>
  <Words>267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SCRUM Methodology</vt:lpstr>
      <vt:lpstr>Agile vs waterfall</vt:lpstr>
      <vt:lpstr>advise them on how to implement Scrum.</vt:lpstr>
      <vt:lpstr>PowerPoint Presentation</vt:lpstr>
      <vt:lpstr>If you do not follow scrum.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Methodology</dc:title>
  <dc:creator>Mobeen Hashmi</dc:creator>
  <cp:lastModifiedBy>Mobeen Hashmi</cp:lastModifiedBy>
  <cp:revision>1</cp:revision>
  <dcterms:created xsi:type="dcterms:W3CDTF">2023-02-08T12:46:16Z</dcterms:created>
  <dcterms:modified xsi:type="dcterms:W3CDTF">2023-02-08T13:09:10Z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