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3ED2-4C6E-4613-A752-951C84A33F71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54B72-9104-4BE0-BBBE-50EA7BBDE2F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54B72-9104-4BE0-BBBE-50EA7BBDE2F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A505-B75A-4AB7-BA00-2827B38FC670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CA7C-94CA-478D-BEAD-02587558C70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Online Diary/Project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Login with email and password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either View existing historical reports or Make a New Report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Historical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chosen by entering Site of interest, Engineer who wrote the report and the date of the report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a New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engineer selects the site for which the report is to be written, the engineer’s name/id is taken from login information and the current date is </a:t>
            </a:r>
            <a:r>
              <a:rPr lang="en-GB" smtClean="0"/>
              <a:t>also attached.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Online Diary/Project</vt:lpstr>
      <vt:lpstr>Login</vt:lpstr>
      <vt:lpstr>Reports</vt:lpstr>
      <vt:lpstr>View Historical Report</vt:lpstr>
      <vt:lpstr>Make a New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Diary/Project</dc:title>
  <dc:creator>John</dc:creator>
  <cp:lastModifiedBy>John</cp:lastModifiedBy>
  <cp:revision>3</cp:revision>
  <dcterms:created xsi:type="dcterms:W3CDTF">2020-04-23T15:16:18Z</dcterms:created>
  <dcterms:modified xsi:type="dcterms:W3CDTF">2020-04-23T15:36:54Z</dcterms:modified>
</cp:coreProperties>
</file>