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69" r:id="rId17"/>
    <p:sldId id="27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573e914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62573e914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573e914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62573e914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27e6ba7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627e6ba7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27e6ba7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627e6ba7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5907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27e6ba7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627e6ba7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9178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2573e914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62573e914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2573e914d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62573e914d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573e914d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62573e914d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7e6ba77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627e6ba77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2573e914d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62573e914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573e914d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62573e914d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4390293" y="1815612"/>
            <a:ext cx="3411415" cy="3226777"/>
          </a:xfrm>
          <a:prstGeom prst="ellipse">
            <a:avLst/>
          </a:prstGeom>
          <a:solidFill>
            <a:srgbClr val="706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085913" y="2831666"/>
            <a:ext cx="591466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모바일 SW  스튜디오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665858" y="3795520"/>
            <a:ext cx="27547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KAU 안내 app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5476086" y="3740268"/>
            <a:ext cx="113431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p13"/>
          <p:cNvSpPr txBox="1"/>
          <p:nvPr/>
        </p:nvSpPr>
        <p:spPr>
          <a:xfrm>
            <a:off x="6948650" y="5494501"/>
            <a:ext cx="5243400" cy="13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0453E"/>
                </a:solidFill>
              </a:rPr>
              <a:t>13조</a:t>
            </a:r>
            <a:br>
              <a:rPr lang="ko-KR" sz="1800">
                <a:solidFill>
                  <a:srgbClr val="50453E"/>
                </a:solidFill>
              </a:rPr>
            </a:br>
            <a:r>
              <a:rPr lang="ko-KR" sz="1800">
                <a:solidFill>
                  <a:srgbClr val="50453E"/>
                </a:solidFill>
              </a:rPr>
              <a:t>2013122219 이창현</a:t>
            </a:r>
            <a:br>
              <a:rPr lang="ko-KR" sz="1800">
                <a:solidFill>
                  <a:srgbClr val="50453E"/>
                </a:solidFill>
              </a:rPr>
            </a:br>
            <a:r>
              <a:rPr lang="ko-KR" sz="1800">
                <a:solidFill>
                  <a:srgbClr val="50453E"/>
                </a:solidFill>
              </a:rPr>
              <a:t>2017125053 이수빈</a:t>
            </a:r>
            <a:br>
              <a:rPr lang="ko-KR" sz="1800">
                <a:solidFill>
                  <a:srgbClr val="50453E"/>
                </a:solidFill>
              </a:rPr>
            </a:br>
            <a:r>
              <a:rPr lang="ko-KR" sz="1800">
                <a:solidFill>
                  <a:srgbClr val="50453E"/>
                </a:solidFill>
              </a:rPr>
              <a:t>2017125083 임현강</a:t>
            </a:r>
            <a:endParaRPr sz="1800" b="0" i="0" u="none" strike="noStrike" cap="none">
              <a:solidFill>
                <a:srgbClr val="5045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4390293" y="1815612"/>
            <a:ext cx="3411300" cy="3226800"/>
          </a:xfrm>
          <a:prstGeom prst="ellipse">
            <a:avLst/>
          </a:prstGeom>
          <a:solidFill>
            <a:srgbClr val="706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3138600" y="3189446"/>
            <a:ext cx="59148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상세기획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2"/>
          <p:cNvCxnSpPr/>
          <p:nvPr/>
        </p:nvCxnSpPr>
        <p:spPr>
          <a:xfrm>
            <a:off x="5476086" y="3740268"/>
            <a:ext cx="113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3486630" y="485650"/>
            <a:ext cx="5218741" cy="104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상세기획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C00000"/>
                </a:solidFill>
              </a:rPr>
              <a:t>UI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3"/>
          <p:cNvPicPr preferRelativeResize="0"/>
          <p:nvPr/>
        </p:nvPicPr>
        <p:blipFill rotWithShape="1">
          <a:blip r:embed="rId3">
            <a:alphaModFix/>
          </a:blip>
          <a:srcRect l="52103" t="41542" r="13214"/>
          <a:stretch/>
        </p:blipFill>
        <p:spPr>
          <a:xfrm>
            <a:off x="4601307" y="1453287"/>
            <a:ext cx="2989385" cy="82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025" y="1748013"/>
            <a:ext cx="2564892" cy="4551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23"/>
          <p:cNvGrpSpPr/>
          <p:nvPr/>
        </p:nvGrpSpPr>
        <p:grpSpPr>
          <a:xfrm>
            <a:off x="4391000" y="1987050"/>
            <a:ext cx="6320700" cy="668700"/>
            <a:chOff x="4391000" y="1987050"/>
            <a:chExt cx="6320700" cy="668700"/>
          </a:xfrm>
        </p:grpSpPr>
        <p:sp>
          <p:nvSpPr>
            <p:cNvPr id="212" name="Google Shape;212;p23"/>
            <p:cNvSpPr/>
            <p:nvPr/>
          </p:nvSpPr>
          <p:spPr>
            <a:xfrm>
              <a:off x="6465200" y="1987050"/>
              <a:ext cx="4246500" cy="668700"/>
            </a:xfrm>
            <a:prstGeom prst="roundRect">
              <a:avLst>
                <a:gd name="adj" fmla="val 16667"/>
              </a:avLst>
            </a:prstGeom>
            <a:solidFill>
              <a:srgbClr val="F9CB9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/>
                <a:t>메뉴 - 사용자명 변경, 앱종료 기능을 지원</a:t>
              </a:r>
              <a:endParaRPr sz="1600" b="1"/>
            </a:p>
          </p:txBody>
        </p:sp>
        <p:cxnSp>
          <p:nvCxnSpPr>
            <p:cNvPr id="213" name="Google Shape;213;p23"/>
            <p:cNvCxnSpPr>
              <a:endCxn id="212" idx="1"/>
            </p:cNvCxnSpPr>
            <p:nvPr/>
          </p:nvCxnSpPr>
          <p:spPr>
            <a:xfrm>
              <a:off x="4391000" y="2131500"/>
              <a:ext cx="2074200" cy="1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4" name="Google Shape;214;p23"/>
          <p:cNvGrpSpPr/>
          <p:nvPr/>
        </p:nvGrpSpPr>
        <p:grpSpPr>
          <a:xfrm>
            <a:off x="4114700" y="2141363"/>
            <a:ext cx="6597000" cy="1557150"/>
            <a:chOff x="4114700" y="2141363"/>
            <a:chExt cx="6597000" cy="1557150"/>
          </a:xfrm>
        </p:grpSpPr>
        <p:sp>
          <p:nvSpPr>
            <p:cNvPr id="215" name="Google Shape;215;p23"/>
            <p:cNvSpPr/>
            <p:nvPr/>
          </p:nvSpPr>
          <p:spPr>
            <a:xfrm>
              <a:off x="6465200" y="3029813"/>
              <a:ext cx="4246500" cy="668700"/>
            </a:xfrm>
            <a:prstGeom prst="roundRect">
              <a:avLst>
                <a:gd name="adj" fmla="val 16667"/>
              </a:avLst>
            </a:prstGeom>
            <a:solidFill>
              <a:srgbClr val="F9CB9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/>
                <a:t>네트워크 - 온라인, 오프라인 모드 지원</a:t>
              </a:r>
              <a:endParaRPr sz="1600" b="1"/>
            </a:p>
          </p:txBody>
        </p:sp>
        <p:cxnSp>
          <p:nvCxnSpPr>
            <p:cNvPr id="216" name="Google Shape;216;p23"/>
            <p:cNvCxnSpPr>
              <a:endCxn id="215" idx="1"/>
            </p:cNvCxnSpPr>
            <p:nvPr/>
          </p:nvCxnSpPr>
          <p:spPr>
            <a:xfrm>
              <a:off x="4114700" y="2141363"/>
              <a:ext cx="2350500" cy="1222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7" name="Google Shape;217;p23"/>
          <p:cNvGrpSpPr/>
          <p:nvPr/>
        </p:nvGrpSpPr>
        <p:grpSpPr>
          <a:xfrm>
            <a:off x="2634500" y="3128038"/>
            <a:ext cx="8077200" cy="1613250"/>
            <a:chOff x="2634500" y="3128038"/>
            <a:chExt cx="8077200" cy="1613250"/>
          </a:xfrm>
        </p:grpSpPr>
        <p:sp>
          <p:nvSpPr>
            <p:cNvPr id="218" name="Google Shape;218;p23"/>
            <p:cNvSpPr/>
            <p:nvPr/>
          </p:nvSpPr>
          <p:spPr>
            <a:xfrm>
              <a:off x="6465200" y="4072588"/>
              <a:ext cx="4246500" cy="668700"/>
            </a:xfrm>
            <a:prstGeom prst="roundRect">
              <a:avLst>
                <a:gd name="adj" fmla="val 16667"/>
              </a:avLst>
            </a:prstGeom>
            <a:solidFill>
              <a:srgbClr val="F9CB9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/>
                <a:t>건물 - 건물의 상세정보를 보여줌</a:t>
              </a:r>
              <a:endParaRPr sz="1600" b="1"/>
            </a:p>
          </p:txBody>
        </p:sp>
        <p:cxnSp>
          <p:nvCxnSpPr>
            <p:cNvPr id="219" name="Google Shape;219;p23"/>
            <p:cNvCxnSpPr>
              <a:endCxn id="218" idx="1"/>
            </p:cNvCxnSpPr>
            <p:nvPr/>
          </p:nvCxnSpPr>
          <p:spPr>
            <a:xfrm>
              <a:off x="2634500" y="3128038"/>
              <a:ext cx="3830700" cy="12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0" name="Google Shape;220;p23"/>
          <p:cNvGrpSpPr/>
          <p:nvPr/>
        </p:nvGrpSpPr>
        <p:grpSpPr>
          <a:xfrm>
            <a:off x="3414200" y="4199300"/>
            <a:ext cx="7297500" cy="1695825"/>
            <a:chOff x="3414200" y="4199300"/>
            <a:chExt cx="7297500" cy="1695825"/>
          </a:xfrm>
        </p:grpSpPr>
        <p:sp>
          <p:nvSpPr>
            <p:cNvPr id="221" name="Google Shape;221;p23"/>
            <p:cNvSpPr/>
            <p:nvPr/>
          </p:nvSpPr>
          <p:spPr>
            <a:xfrm>
              <a:off x="6465200" y="5226425"/>
              <a:ext cx="4246500" cy="668700"/>
            </a:xfrm>
            <a:prstGeom prst="roundRect">
              <a:avLst>
                <a:gd name="adj" fmla="val 16667"/>
              </a:avLst>
            </a:prstGeom>
            <a:solidFill>
              <a:srgbClr val="F9CB9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/>
                <a:t>사용자 - 사용자의 위치 표시</a:t>
              </a:r>
              <a:endParaRPr sz="1600" b="1"/>
            </a:p>
          </p:txBody>
        </p:sp>
        <p:cxnSp>
          <p:nvCxnSpPr>
            <p:cNvPr id="222" name="Google Shape;222;p23"/>
            <p:cNvCxnSpPr/>
            <p:nvPr/>
          </p:nvCxnSpPr>
          <p:spPr>
            <a:xfrm>
              <a:off x="3414200" y="4199300"/>
              <a:ext cx="3051300" cy="138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0" y="6518803"/>
            <a:ext cx="12192000" cy="339300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3486630" y="485650"/>
            <a:ext cx="52188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상세기획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C00000"/>
                </a:solidFill>
              </a:rPr>
              <a:t>기능 - 건물정보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/>
          </a:blip>
          <a:srcRect l="52103" t="41540" r="13214"/>
          <a:stretch/>
        </p:blipFill>
        <p:spPr>
          <a:xfrm>
            <a:off x="4601307" y="1453287"/>
            <a:ext cx="2989386" cy="82923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/>
          <p:nvPr/>
        </p:nvSpPr>
        <p:spPr>
          <a:xfrm>
            <a:off x="6465600" y="1987050"/>
            <a:ext cx="4246500" cy="6687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/>
              <a:t>해당 건물의 상세정보 표시</a:t>
            </a:r>
            <a:endParaRPr sz="1600" b="1"/>
          </a:p>
        </p:txBody>
      </p:sp>
      <p:sp>
        <p:nvSpPr>
          <p:cNvPr id="232" name="Google Shape;232;p24"/>
          <p:cNvSpPr/>
          <p:nvPr/>
        </p:nvSpPr>
        <p:spPr>
          <a:xfrm>
            <a:off x="6465200" y="3508925"/>
            <a:ext cx="4246500" cy="6687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/>
              <a:t>건물 내 시설의 상세정보 표시</a:t>
            </a:r>
            <a:endParaRPr sz="1600" b="1"/>
          </a:p>
        </p:txBody>
      </p:sp>
      <p:sp>
        <p:nvSpPr>
          <p:cNvPr id="233" name="Google Shape;233;p24"/>
          <p:cNvSpPr/>
          <p:nvPr/>
        </p:nvSpPr>
        <p:spPr>
          <a:xfrm>
            <a:off x="6465200" y="5030788"/>
            <a:ext cx="4246500" cy="6687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/>
              <a:t>시설에서의 상세정보 안내</a:t>
            </a:r>
            <a:endParaRPr sz="1600" b="1"/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000" y="1749600"/>
            <a:ext cx="2563200" cy="4577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0" y="6518803"/>
            <a:ext cx="12192000" cy="339300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3486630" y="485650"/>
            <a:ext cx="52188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상세기획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C00000"/>
                </a:solidFill>
              </a:rPr>
              <a:t>기능 - 네트워크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5"/>
          <p:cNvPicPr preferRelativeResize="0"/>
          <p:nvPr/>
        </p:nvPicPr>
        <p:blipFill rotWithShape="1">
          <a:blip r:embed="rId3">
            <a:alphaModFix/>
          </a:blip>
          <a:srcRect l="52103" t="41540" r="13214"/>
          <a:stretch/>
        </p:blipFill>
        <p:spPr>
          <a:xfrm>
            <a:off x="4601307" y="1453287"/>
            <a:ext cx="2989386" cy="82923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/>
          <p:nvPr/>
        </p:nvSpPr>
        <p:spPr>
          <a:xfrm>
            <a:off x="6465600" y="1987050"/>
            <a:ext cx="4246500" cy="6687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/>
              <a:t>online 버튼 클릭 시 서버에 접속</a:t>
            </a:r>
            <a:endParaRPr sz="1600" b="1"/>
          </a:p>
        </p:txBody>
      </p:sp>
      <p:sp>
        <p:nvSpPr>
          <p:cNvPr id="244" name="Google Shape;244;p25"/>
          <p:cNvSpPr/>
          <p:nvPr/>
        </p:nvSpPr>
        <p:spPr>
          <a:xfrm>
            <a:off x="6465600" y="3508113"/>
            <a:ext cx="4246500" cy="6687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/>
              <a:t>접속한 사용자의 위치 표시</a:t>
            </a:r>
            <a:endParaRPr sz="1600" b="1"/>
          </a:p>
        </p:txBody>
      </p:sp>
      <p:sp>
        <p:nvSpPr>
          <p:cNvPr id="245" name="Google Shape;245;p25"/>
          <p:cNvSpPr/>
          <p:nvPr/>
        </p:nvSpPr>
        <p:spPr>
          <a:xfrm>
            <a:off x="6465600" y="5029200"/>
            <a:ext cx="4246500" cy="6687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/>
              <a:t>접속한 사용자는 원하는 닉네임 설정 가능</a:t>
            </a:r>
            <a:endParaRPr sz="1600" b="1"/>
          </a:p>
        </p:txBody>
      </p:sp>
      <p:pic>
        <p:nvPicPr>
          <p:cNvPr id="246" name="Google Shape;2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000" y="1749600"/>
            <a:ext cx="2563200" cy="4588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0" y="6518803"/>
            <a:ext cx="12192000" cy="339300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3486630" y="485650"/>
            <a:ext cx="52188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</a:rPr>
              <a:t>상세기획</a:t>
            </a:r>
            <a:endParaRPr lang="ko-KR" altLang="en-US" sz="20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C00000"/>
                </a:solidFill>
              </a:rPr>
              <a:t>시설에 대한 정보가 없을 때</a:t>
            </a:r>
            <a:endParaRPr lang="ko-KR" altLang="en-US" sz="2400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5"/>
          <p:cNvPicPr preferRelativeResize="0"/>
          <p:nvPr/>
        </p:nvPicPr>
        <p:blipFill rotWithShape="1">
          <a:blip r:embed="rId3">
            <a:alphaModFix/>
          </a:blip>
          <a:srcRect l="52103" t="41540" r="13214"/>
          <a:stretch/>
        </p:blipFill>
        <p:spPr>
          <a:xfrm>
            <a:off x="4601307" y="1453287"/>
            <a:ext cx="2989386" cy="82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10;p23">
            <a:extLst>
              <a:ext uri="{FF2B5EF4-FFF2-40B4-BE49-F238E27FC236}">
                <a16:creationId xmlns:a16="http://schemas.microsoft.com/office/drawing/2014/main" id="{C4E58891-F09F-4869-A155-D3DE576B821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025" y="1748013"/>
            <a:ext cx="2564892" cy="4551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34;p24">
            <a:extLst>
              <a:ext uri="{FF2B5EF4-FFF2-40B4-BE49-F238E27FC236}">
                <a16:creationId xmlns:a16="http://schemas.microsoft.com/office/drawing/2014/main" id="{67BB3254-79D8-4164-852C-ECFA8333CD4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9025" y="1748013"/>
            <a:ext cx="2563200" cy="457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31;p24">
            <a:extLst>
              <a:ext uri="{FF2B5EF4-FFF2-40B4-BE49-F238E27FC236}">
                <a16:creationId xmlns:a16="http://schemas.microsoft.com/office/drawing/2014/main" id="{272CC302-8ABE-463E-ACAB-9E4D28EE0694}"/>
              </a:ext>
            </a:extLst>
          </p:cNvPr>
          <p:cNvSpPr/>
          <p:nvPr/>
        </p:nvSpPr>
        <p:spPr>
          <a:xfrm>
            <a:off x="6465600" y="1987050"/>
            <a:ext cx="4246500" cy="6687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교내 시설에 대한 정보가 없는 사용자</a:t>
            </a:r>
            <a:endParaRPr sz="1600" b="1" dirty="0"/>
          </a:p>
        </p:txBody>
      </p:sp>
      <p:sp>
        <p:nvSpPr>
          <p:cNvPr id="11" name="Google Shape;231;p24">
            <a:extLst>
              <a:ext uri="{FF2B5EF4-FFF2-40B4-BE49-F238E27FC236}">
                <a16:creationId xmlns:a16="http://schemas.microsoft.com/office/drawing/2014/main" id="{7960FAF7-9BD0-4B7E-BC3D-932F6E42C194}"/>
              </a:ext>
            </a:extLst>
          </p:cNvPr>
          <p:cNvSpPr/>
          <p:nvPr/>
        </p:nvSpPr>
        <p:spPr>
          <a:xfrm>
            <a:off x="6465600" y="3094650"/>
            <a:ext cx="4246500" cy="6687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지도에 표시된 건물 클릭</a:t>
            </a:r>
            <a:endParaRPr sz="1600" b="1" dirty="0"/>
          </a:p>
        </p:txBody>
      </p:sp>
      <p:sp>
        <p:nvSpPr>
          <p:cNvPr id="13" name="Google Shape;231;p24">
            <a:extLst>
              <a:ext uri="{FF2B5EF4-FFF2-40B4-BE49-F238E27FC236}">
                <a16:creationId xmlns:a16="http://schemas.microsoft.com/office/drawing/2014/main" id="{21D876D6-3144-4308-BD30-B6BC914A9C92}"/>
              </a:ext>
            </a:extLst>
          </p:cNvPr>
          <p:cNvSpPr/>
          <p:nvPr/>
        </p:nvSpPr>
        <p:spPr>
          <a:xfrm>
            <a:off x="6465600" y="4234197"/>
            <a:ext cx="4246500" cy="6687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/>
              <a:t>해당 건물의 상세정보 표시</a:t>
            </a:r>
            <a:endParaRPr sz="1600" b="1" dirty="0"/>
          </a:p>
        </p:txBody>
      </p:sp>
      <p:sp>
        <p:nvSpPr>
          <p:cNvPr id="14" name="Google Shape;231;p24">
            <a:extLst>
              <a:ext uri="{FF2B5EF4-FFF2-40B4-BE49-F238E27FC236}">
                <a16:creationId xmlns:a16="http://schemas.microsoft.com/office/drawing/2014/main" id="{0AAF9E6E-FE2A-47C2-91D1-98D56BEED72A}"/>
              </a:ext>
            </a:extLst>
          </p:cNvPr>
          <p:cNvSpPr/>
          <p:nvPr/>
        </p:nvSpPr>
        <p:spPr>
          <a:xfrm>
            <a:off x="6465600" y="5373744"/>
            <a:ext cx="4246500" cy="6687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사용자가 건물의 시설정보 획득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101334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0" y="6518803"/>
            <a:ext cx="12192000" cy="339300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3486630" y="485650"/>
            <a:ext cx="52188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</a:rPr>
              <a:t>상세기획</a:t>
            </a:r>
            <a:endParaRPr lang="ko-KR" altLang="en-US" sz="20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친구의 위치 파악</a:t>
            </a:r>
          </a:p>
        </p:txBody>
      </p:sp>
      <p:pic>
        <p:nvPicPr>
          <p:cNvPr id="242" name="Google Shape;242;p25"/>
          <p:cNvPicPr preferRelativeResize="0"/>
          <p:nvPr/>
        </p:nvPicPr>
        <p:blipFill rotWithShape="1">
          <a:blip r:embed="rId3">
            <a:alphaModFix/>
          </a:blip>
          <a:srcRect l="52103" t="41540" r="13214"/>
          <a:stretch/>
        </p:blipFill>
        <p:spPr>
          <a:xfrm>
            <a:off x="4601307" y="1453287"/>
            <a:ext cx="2989386" cy="82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10;p23">
            <a:extLst>
              <a:ext uri="{FF2B5EF4-FFF2-40B4-BE49-F238E27FC236}">
                <a16:creationId xmlns:a16="http://schemas.microsoft.com/office/drawing/2014/main" id="{C4E58891-F09F-4869-A155-D3DE576B821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025" y="1748013"/>
            <a:ext cx="2564892" cy="45517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31;p24">
            <a:extLst>
              <a:ext uri="{FF2B5EF4-FFF2-40B4-BE49-F238E27FC236}">
                <a16:creationId xmlns:a16="http://schemas.microsoft.com/office/drawing/2014/main" id="{272CC302-8ABE-463E-ACAB-9E4D28EE0694}"/>
              </a:ext>
            </a:extLst>
          </p:cNvPr>
          <p:cNvSpPr/>
          <p:nvPr/>
        </p:nvSpPr>
        <p:spPr>
          <a:xfrm>
            <a:off x="6465600" y="1987050"/>
            <a:ext cx="4246500" cy="6687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글만으로는 친구의 위치를 파악하기 어려움</a:t>
            </a:r>
            <a:endParaRPr sz="1600" b="1" dirty="0"/>
          </a:p>
        </p:txBody>
      </p:sp>
      <p:sp>
        <p:nvSpPr>
          <p:cNvPr id="11" name="Google Shape;231;p24">
            <a:extLst>
              <a:ext uri="{FF2B5EF4-FFF2-40B4-BE49-F238E27FC236}">
                <a16:creationId xmlns:a16="http://schemas.microsoft.com/office/drawing/2014/main" id="{7960FAF7-9BD0-4B7E-BC3D-932F6E42C194}"/>
              </a:ext>
            </a:extLst>
          </p:cNvPr>
          <p:cNvSpPr/>
          <p:nvPr/>
        </p:nvSpPr>
        <p:spPr>
          <a:xfrm>
            <a:off x="6465600" y="3094650"/>
            <a:ext cx="4246500" cy="6687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네트워크 버튼 클릭</a:t>
            </a:r>
            <a:endParaRPr sz="1600" b="1" dirty="0"/>
          </a:p>
        </p:txBody>
      </p:sp>
      <p:sp>
        <p:nvSpPr>
          <p:cNvPr id="13" name="Google Shape;231;p24">
            <a:extLst>
              <a:ext uri="{FF2B5EF4-FFF2-40B4-BE49-F238E27FC236}">
                <a16:creationId xmlns:a16="http://schemas.microsoft.com/office/drawing/2014/main" id="{21D876D6-3144-4308-BD30-B6BC914A9C92}"/>
              </a:ext>
            </a:extLst>
          </p:cNvPr>
          <p:cNvSpPr/>
          <p:nvPr/>
        </p:nvSpPr>
        <p:spPr>
          <a:xfrm>
            <a:off x="6465600" y="4234197"/>
            <a:ext cx="4246500" cy="6687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서버에 접속한 인원 표시</a:t>
            </a:r>
            <a:endParaRPr sz="1600" b="1" dirty="0"/>
          </a:p>
        </p:txBody>
      </p:sp>
      <p:sp>
        <p:nvSpPr>
          <p:cNvPr id="14" name="Google Shape;231;p24">
            <a:extLst>
              <a:ext uri="{FF2B5EF4-FFF2-40B4-BE49-F238E27FC236}">
                <a16:creationId xmlns:a16="http://schemas.microsoft.com/office/drawing/2014/main" id="{0AAF9E6E-FE2A-47C2-91D1-98D56BEED72A}"/>
              </a:ext>
            </a:extLst>
          </p:cNvPr>
          <p:cNvSpPr/>
          <p:nvPr/>
        </p:nvSpPr>
        <p:spPr>
          <a:xfrm>
            <a:off x="6465600" y="5373744"/>
            <a:ext cx="4246500" cy="6687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/>
              <a:t>설정한 닉네임으로 위치파악</a:t>
            </a:r>
            <a:endParaRPr sz="1600" b="1" dirty="0"/>
          </a:p>
        </p:txBody>
      </p:sp>
      <p:pic>
        <p:nvPicPr>
          <p:cNvPr id="15" name="Google Shape;246;p25">
            <a:extLst>
              <a:ext uri="{FF2B5EF4-FFF2-40B4-BE49-F238E27FC236}">
                <a16:creationId xmlns:a16="http://schemas.microsoft.com/office/drawing/2014/main" id="{75927825-066D-47DC-833B-8458119D6BB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0717" y="1729682"/>
            <a:ext cx="2563200" cy="4588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746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0" y="6518803"/>
            <a:ext cx="12192000" cy="339300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3486630" y="485650"/>
            <a:ext cx="52188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상세기획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C00000"/>
                </a:solidFill>
              </a:rPr>
              <a:t>프로토타입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l="52103" t="41540" r="13214"/>
          <a:stretch/>
        </p:blipFill>
        <p:spPr>
          <a:xfrm>
            <a:off x="4601307" y="1453287"/>
            <a:ext cx="2989386" cy="8292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6"/>
          <p:cNvGrpSpPr/>
          <p:nvPr/>
        </p:nvGrpSpPr>
        <p:grpSpPr>
          <a:xfrm>
            <a:off x="1463063" y="1529058"/>
            <a:ext cx="9265920" cy="4898254"/>
            <a:chOff x="1463063" y="1529058"/>
            <a:chExt cx="9265920" cy="4898254"/>
          </a:xfrm>
        </p:grpSpPr>
        <p:pic>
          <p:nvPicPr>
            <p:cNvPr id="256" name="Google Shape;256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63063" y="1529058"/>
              <a:ext cx="9265920" cy="43291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26"/>
            <p:cNvSpPr txBox="1"/>
            <p:nvPr/>
          </p:nvSpPr>
          <p:spPr>
            <a:xfrm>
              <a:off x="5416650" y="5949713"/>
              <a:ext cx="1358700" cy="4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latin typeface="Malgun Gothic"/>
                  <a:ea typeface="Malgun Gothic"/>
                  <a:cs typeface="Malgun Gothic"/>
                  <a:sym typeface="Malgun Gothic"/>
                </a:rPr>
                <a:t>figma 사용</a:t>
              </a:r>
              <a:endParaRPr sz="1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4390293" y="1815612"/>
            <a:ext cx="3411415" cy="3226777"/>
          </a:xfrm>
          <a:prstGeom prst="ellipse">
            <a:avLst/>
          </a:prstGeom>
          <a:solidFill>
            <a:srgbClr val="706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3138668" y="2831666"/>
            <a:ext cx="591466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27"/>
          <p:cNvCxnSpPr/>
          <p:nvPr/>
        </p:nvCxnSpPr>
        <p:spPr>
          <a:xfrm>
            <a:off x="5476086" y="3740268"/>
            <a:ext cx="113431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4"/>
          <p:cNvSpPr/>
          <p:nvPr/>
        </p:nvSpPr>
        <p:spPr>
          <a:xfrm rot="5400000">
            <a:off x="304800" y="123825"/>
            <a:ext cx="1116330" cy="868680"/>
          </a:xfrm>
          <a:prstGeom prst="homePlate">
            <a:avLst>
              <a:gd name="adj" fmla="val 50000"/>
            </a:avLst>
          </a:prstGeom>
          <a:solidFill>
            <a:srgbClr val="5045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4"/>
          <p:cNvSpPr/>
          <p:nvPr/>
        </p:nvSpPr>
        <p:spPr>
          <a:xfrm rot="5400000">
            <a:off x="207645" y="114300"/>
            <a:ext cx="1097280" cy="868680"/>
          </a:xfrm>
          <a:prstGeom prst="homePlate">
            <a:avLst>
              <a:gd name="adj" fmla="val 50000"/>
            </a:avLst>
          </a:prstGeom>
          <a:solidFill>
            <a:srgbClr val="706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21945" y="1303020"/>
            <a:ext cx="180594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</a:rPr>
              <a:t>목차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4"/>
          <p:cNvCxnSpPr>
            <a:endCxn id="99" idx="6"/>
          </p:cNvCxnSpPr>
          <p:nvPr/>
        </p:nvCxnSpPr>
        <p:spPr>
          <a:xfrm rot="10800000" flipH="1">
            <a:off x="1685953" y="3352179"/>
            <a:ext cx="9030600" cy="29100"/>
          </a:xfrm>
          <a:prstGeom prst="straightConnector1">
            <a:avLst/>
          </a:prstGeom>
          <a:noFill/>
          <a:ln w="25400" cap="flat" cmpd="sng">
            <a:solidFill>
              <a:srgbClr val="5F544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4"/>
          <p:cNvSpPr/>
          <p:nvPr/>
        </p:nvSpPr>
        <p:spPr>
          <a:xfrm>
            <a:off x="1566862" y="3262183"/>
            <a:ext cx="180000" cy="180000"/>
          </a:xfrm>
          <a:prstGeom prst="ellipse">
            <a:avLst/>
          </a:prstGeom>
          <a:solidFill>
            <a:srgbClr val="AEA198"/>
          </a:solidFill>
          <a:ln w="63500" cap="flat" cmpd="sng">
            <a:solidFill>
              <a:srgbClr val="5F54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4556759" y="3262183"/>
            <a:ext cx="180000" cy="180000"/>
          </a:xfrm>
          <a:prstGeom prst="ellipse">
            <a:avLst/>
          </a:prstGeom>
          <a:solidFill>
            <a:srgbClr val="AEA198"/>
          </a:solidFill>
          <a:ln w="63500" cap="flat" cmpd="sng">
            <a:solidFill>
              <a:srgbClr val="5F54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7546656" y="3262183"/>
            <a:ext cx="180000" cy="180000"/>
          </a:xfrm>
          <a:prstGeom prst="ellipse">
            <a:avLst/>
          </a:prstGeom>
          <a:solidFill>
            <a:srgbClr val="AEA198"/>
          </a:solidFill>
          <a:ln w="63500" cap="flat" cmpd="sng">
            <a:solidFill>
              <a:srgbClr val="5F54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0536553" y="3262179"/>
            <a:ext cx="180000" cy="180000"/>
          </a:xfrm>
          <a:prstGeom prst="ellipse">
            <a:avLst/>
          </a:prstGeom>
          <a:solidFill>
            <a:srgbClr val="AEA198"/>
          </a:solidFill>
          <a:ln w="63500" cap="flat" cmpd="sng">
            <a:solidFill>
              <a:srgbClr val="5F54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057500" y="3613421"/>
            <a:ext cx="125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기획의도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701634" y="3598416"/>
            <a:ext cx="18902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타 app 비교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7008238" y="3598416"/>
            <a:ext cx="125683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상세기획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9998125" y="3598421"/>
            <a:ext cx="125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QnA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190625" y="3967753"/>
            <a:ext cx="15912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개발 목적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- app 설명</a:t>
            </a:r>
            <a:br>
              <a:rPr lang="ko-KR">
                <a:solidFill>
                  <a:schemeClr val="dk1"/>
                </a:solidFill>
              </a:rPr>
            </a:br>
            <a:br>
              <a:rPr lang="ko-KR">
                <a:solidFill>
                  <a:schemeClr val="dk1"/>
                </a:solidFill>
              </a:rPr>
            </a:b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4063725" y="3967754"/>
            <a:ext cx="1445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- 구글 지도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- 네이버 지도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-54124" y="6276975"/>
            <a:ext cx="12246124" cy="581025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7072150" y="3967752"/>
            <a:ext cx="14457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</a:rPr>
              <a:t>- UI</a:t>
            </a:r>
            <a:br>
              <a:rPr lang="ko-KR" dirty="0">
                <a:solidFill>
                  <a:schemeClr val="dk1"/>
                </a:solidFill>
              </a:rPr>
            </a:br>
            <a:r>
              <a:rPr lang="ko-KR" dirty="0">
                <a:solidFill>
                  <a:schemeClr val="dk1"/>
                </a:solidFill>
              </a:rPr>
              <a:t>- 기능</a:t>
            </a:r>
            <a:br>
              <a:rPr lang="ko-KR" dirty="0">
                <a:solidFill>
                  <a:schemeClr val="dk1"/>
                </a:solidFill>
              </a:rPr>
            </a:br>
            <a:r>
              <a:rPr lang="ko-KR" dirty="0">
                <a:solidFill>
                  <a:schemeClr val="dk1"/>
                </a:solidFill>
              </a:rPr>
              <a:t>- </a:t>
            </a:r>
            <a:r>
              <a:rPr lang="ko-KR" altLang="en-US" dirty="0">
                <a:solidFill>
                  <a:schemeClr val="dk1"/>
                </a:solidFill>
              </a:rPr>
              <a:t>시나리오</a:t>
            </a:r>
            <a:br>
              <a:rPr lang="ko-KR" dirty="0">
                <a:solidFill>
                  <a:schemeClr val="dk1"/>
                </a:solidFill>
              </a:rPr>
            </a:b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4390293" y="1815612"/>
            <a:ext cx="3411300" cy="3226800"/>
          </a:xfrm>
          <a:prstGeom prst="ellipse">
            <a:avLst/>
          </a:prstGeom>
          <a:solidFill>
            <a:srgbClr val="706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3138600" y="3189446"/>
            <a:ext cx="59148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기획 의도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5"/>
          <p:cNvCxnSpPr/>
          <p:nvPr/>
        </p:nvCxnSpPr>
        <p:spPr>
          <a:xfrm>
            <a:off x="5476086" y="3740268"/>
            <a:ext cx="113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3486630" y="485650"/>
            <a:ext cx="5218741" cy="104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기획의도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C00000"/>
                </a:solidFill>
              </a:rPr>
              <a:t>개발 목적</a:t>
            </a:r>
            <a:endParaRPr sz="2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l="52103" t="41542" r="13214"/>
          <a:stretch/>
        </p:blipFill>
        <p:spPr>
          <a:xfrm>
            <a:off x="4601307" y="1453287"/>
            <a:ext cx="2989385" cy="82923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2559051" y="1844519"/>
            <a:ext cx="7073898" cy="38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302525" y="2101800"/>
            <a:ext cx="9433500" cy="38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6305975" y="2072450"/>
            <a:ext cx="4819800" cy="14649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-KR" sz="1800" b="1">
                <a:solidFill>
                  <a:schemeClr val="dk1"/>
                </a:solidFill>
              </a:rPr>
              <a:t>기존 app 들은 교내 및 주변 시설에 대한 안내가 부족함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305975" y="4080775"/>
            <a:ext cx="4819800" cy="14649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-KR" sz="1800" b="1">
                <a:solidFill>
                  <a:schemeClr val="dk1"/>
                </a:solidFill>
              </a:rPr>
              <a:t>기존 app의 특성을 활용하여 항공대 주변 지역을 자세히 안내하는 app 개발</a:t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694100" y="1542995"/>
            <a:ext cx="4158041" cy="4684655"/>
            <a:chOff x="694100" y="1542995"/>
            <a:chExt cx="4158041" cy="4684655"/>
          </a:xfrm>
        </p:grpSpPr>
        <p:pic>
          <p:nvPicPr>
            <p:cNvPr id="132" name="Google Shape;132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07025" y="1542995"/>
              <a:ext cx="3532200" cy="2523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4100" y="4201550"/>
              <a:ext cx="4158041" cy="202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0" y="6518803"/>
            <a:ext cx="12192000" cy="339300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486630" y="485650"/>
            <a:ext cx="52188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기획의도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C00000"/>
                </a:solidFill>
              </a:rPr>
              <a:t>app 설명</a:t>
            </a:r>
            <a:endParaRPr sz="2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l="52103" t="41540" r="13214"/>
          <a:stretch/>
        </p:blipFill>
        <p:spPr>
          <a:xfrm>
            <a:off x="4601307" y="1453287"/>
            <a:ext cx="2989386" cy="82923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2559051" y="1844519"/>
            <a:ext cx="7074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6305975" y="2072450"/>
            <a:ext cx="4819800" cy="8292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/>
              <a:t>교내시설에 대한 정보 상세설명</a:t>
            </a:r>
            <a:endParaRPr sz="1800" b="1"/>
          </a:p>
        </p:txBody>
      </p:sp>
      <p:sp>
        <p:nvSpPr>
          <p:cNvPr id="144" name="Google Shape;144;p17"/>
          <p:cNvSpPr/>
          <p:nvPr/>
        </p:nvSpPr>
        <p:spPr>
          <a:xfrm>
            <a:off x="6305975" y="3550825"/>
            <a:ext cx="4819800" cy="8292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</a:rPr>
              <a:t>학교 주변 건물의 상세설명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6305975" y="5029200"/>
            <a:ext cx="4819800" cy="8292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</a:rPr>
              <a:t>app 사용자 간의 위치파악기능</a:t>
            </a:r>
            <a:endParaRPr/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038" y="1302088"/>
            <a:ext cx="2816066" cy="4982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0" y="6518803"/>
            <a:ext cx="12192000" cy="339300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3486630" y="485650"/>
            <a:ext cx="52188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기획의도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C00000"/>
                </a:solidFill>
              </a:rPr>
              <a:t>app 설명</a:t>
            </a:r>
            <a:endParaRPr sz="2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l="52103" t="41540" r="13214"/>
          <a:stretch/>
        </p:blipFill>
        <p:spPr>
          <a:xfrm>
            <a:off x="4601307" y="1453287"/>
            <a:ext cx="2989386" cy="82923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2559051" y="1844519"/>
            <a:ext cx="7074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6305975" y="2072450"/>
            <a:ext cx="4819800" cy="8292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/>
              <a:t>건물 클릭시 건물의 상세정보 열람 가능</a:t>
            </a:r>
            <a:endParaRPr sz="1800" b="1"/>
          </a:p>
        </p:txBody>
      </p:sp>
      <p:sp>
        <p:nvSpPr>
          <p:cNvPr id="157" name="Google Shape;157;p18"/>
          <p:cNvSpPr/>
          <p:nvPr/>
        </p:nvSpPr>
        <p:spPr>
          <a:xfrm>
            <a:off x="6305975" y="3550825"/>
            <a:ext cx="4819800" cy="8292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주변 시설 정보 추가 및 안내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6305975" y="5029200"/>
            <a:ext cx="4819800" cy="8292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app 사용자들의 위치 표시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038" y="1302088"/>
            <a:ext cx="2816066" cy="4982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4390293" y="1815612"/>
            <a:ext cx="3411300" cy="3226800"/>
          </a:xfrm>
          <a:prstGeom prst="ellipse">
            <a:avLst/>
          </a:prstGeom>
          <a:solidFill>
            <a:srgbClr val="706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3138600" y="3189446"/>
            <a:ext cx="59148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타 app 비교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9"/>
          <p:cNvCxnSpPr/>
          <p:nvPr/>
        </p:nvCxnSpPr>
        <p:spPr>
          <a:xfrm>
            <a:off x="5476086" y="3740268"/>
            <a:ext cx="113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3486630" y="485650"/>
            <a:ext cx="52188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타 app 비교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C00000"/>
                </a:solidFill>
              </a:rPr>
              <a:t>구글 지도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l="52103" t="41540" r="13214"/>
          <a:stretch/>
        </p:blipFill>
        <p:spPr>
          <a:xfrm>
            <a:off x="4394082" y="1494762"/>
            <a:ext cx="2989386" cy="8292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20"/>
          <p:cNvGrpSpPr/>
          <p:nvPr/>
        </p:nvGrpSpPr>
        <p:grpSpPr>
          <a:xfrm>
            <a:off x="1440000" y="1803600"/>
            <a:ext cx="9343764" cy="3732125"/>
            <a:chOff x="1440000" y="1803600"/>
            <a:chExt cx="9343764" cy="3732125"/>
          </a:xfrm>
        </p:grpSpPr>
        <p:pic>
          <p:nvPicPr>
            <p:cNvPr id="177" name="Google Shape;177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40000" y="1805300"/>
              <a:ext cx="3703600" cy="373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84000" y="1803600"/>
              <a:ext cx="3799764" cy="3730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9" name="Google Shape;17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5100" y="1803600"/>
            <a:ext cx="4032342" cy="37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/>
          <p:nvPr/>
        </p:nvSpPr>
        <p:spPr>
          <a:xfrm>
            <a:off x="2289300" y="2239950"/>
            <a:ext cx="7696800" cy="24372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/>
              <a:t>학생들이 자주 이용하는 주변 상가, 강의건물 등에 대한 설명이 부족함!</a:t>
            </a:r>
            <a:endParaRPr sz="3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0" y="6518803"/>
            <a:ext cx="12192000" cy="339300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3486630" y="485650"/>
            <a:ext cx="52188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타 app 비교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C00000"/>
                </a:solidFill>
              </a:rPr>
              <a:t>네이버 지도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l="52103" t="41540" r="13214"/>
          <a:stretch/>
        </p:blipFill>
        <p:spPr>
          <a:xfrm>
            <a:off x="4394082" y="1494762"/>
            <a:ext cx="2989386" cy="8292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21"/>
          <p:cNvGrpSpPr/>
          <p:nvPr/>
        </p:nvGrpSpPr>
        <p:grpSpPr>
          <a:xfrm>
            <a:off x="1479475" y="1800000"/>
            <a:ext cx="9552433" cy="3734025"/>
            <a:chOff x="1479475" y="1800000"/>
            <a:chExt cx="9552433" cy="3734025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79475" y="1803600"/>
              <a:ext cx="3939260" cy="373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84000" y="1800000"/>
              <a:ext cx="4047908" cy="3730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2" name="Google Shape;1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2188" y="1800000"/>
            <a:ext cx="2691028" cy="37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/>
          <p:nvPr/>
        </p:nvSpPr>
        <p:spPr>
          <a:xfrm>
            <a:off x="2289300" y="2239950"/>
            <a:ext cx="7696800" cy="24372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/>
              <a:t>교내 시설 정보는 설명되어 있지만 지형표현, 주변시설 설명 부족!</a:t>
            </a:r>
            <a:endParaRPr sz="3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237</Words>
  <Application>Microsoft Office PowerPoint</Application>
  <PresentationFormat>와이드스크린</PresentationFormat>
  <Paragraphs>68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이창현</cp:lastModifiedBy>
  <cp:revision>3</cp:revision>
  <dcterms:modified xsi:type="dcterms:W3CDTF">2019-09-10T00:50:43Z</dcterms:modified>
</cp:coreProperties>
</file>