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"/>
    <p:restoredTop sz="94715"/>
  </p:normalViewPr>
  <p:slideViewPr>
    <p:cSldViewPr snapToGrid="0" snapToObjects="1">
      <p:cViewPr varScale="1">
        <p:scale>
          <a:sx n="122" d="100"/>
          <a:sy n="122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A5B4-54AF-2447-A87B-90A00777217B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97FAC-6CD3-E74F-B491-66C12B0E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4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2743201"/>
            <a:ext cx="8676222" cy="11246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 FINDER</a:t>
            </a:r>
            <a:br>
              <a:rPr lang="en-US" dirty="0" smtClean="0"/>
            </a:br>
            <a:r>
              <a:rPr lang="en-US" sz="1200" dirty="0" smtClean="0"/>
              <a:t>FOR IOS</a:t>
            </a:r>
            <a:br>
              <a:rPr lang="en-US" sz="1200" dirty="0" smtClean="0"/>
            </a:br>
            <a:r>
              <a:rPr lang="en-US" sz="1200" dirty="0" smtClean="0"/>
              <a:t>A </a:t>
            </a:r>
            <a:r>
              <a:rPr lang="en-US" sz="1200" dirty="0" err="1" smtClean="0"/>
              <a:t>ctrl+f</a:t>
            </a:r>
            <a:r>
              <a:rPr lang="en-US" sz="1200" dirty="0" smtClean="0"/>
              <a:t> for your textbooks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698124"/>
            <a:ext cx="8676222" cy="1093076"/>
          </a:xfrm>
        </p:spPr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4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66344"/>
            <a:ext cx="9905998" cy="2711669"/>
          </a:xfrm>
        </p:spPr>
        <p:txBody>
          <a:bodyPr/>
          <a:lstStyle/>
          <a:p>
            <a:r>
              <a:rPr lang="en-US" dirty="0" smtClean="0"/>
              <a:t>TEAM:</a:t>
            </a:r>
            <a:br>
              <a:rPr lang="en-US" dirty="0" smtClean="0"/>
            </a:br>
            <a:r>
              <a:rPr lang="en-US" dirty="0" smtClean="0"/>
              <a:t>AYUSH SHRIVASTAVA</a:t>
            </a:r>
            <a:br>
              <a:rPr lang="en-US" dirty="0" smtClean="0"/>
            </a:br>
            <a:r>
              <a:rPr lang="en-US" dirty="0" smtClean="0"/>
              <a:t>ARMANDO QUINTANA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4382814"/>
            <a:ext cx="9905998" cy="14083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3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86455"/>
            <a:ext cx="9905998" cy="1954923"/>
          </a:xfrm>
        </p:spPr>
        <p:txBody>
          <a:bodyPr/>
          <a:lstStyle/>
          <a:p>
            <a:r>
              <a:rPr lang="en-US" dirty="0" smtClean="0"/>
              <a:t>A lot of students struggle with finding topics or words they are looking for in a textbook or a document</a:t>
            </a:r>
          </a:p>
          <a:p>
            <a:r>
              <a:rPr lang="en-US" dirty="0" smtClean="0"/>
              <a:t> especially during exam times when students need to adapt to quick learning tactics, a lot of their time is wasted just to look for the content they are looking in the textbook.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Market/audience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96966"/>
            <a:ext cx="9905998" cy="1755227"/>
          </a:xfrm>
        </p:spPr>
        <p:txBody>
          <a:bodyPr/>
          <a:lstStyle/>
          <a:p>
            <a:r>
              <a:rPr lang="en-US" dirty="0" smtClean="0"/>
              <a:t>The target audience for this app are students and office employees</a:t>
            </a:r>
          </a:p>
          <a:p>
            <a:r>
              <a:rPr lang="en-US" dirty="0" smtClean="0"/>
              <a:t>It is basically for anyone who even has a minor connection to reading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6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Product/app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41785"/>
            <a:ext cx="9905998" cy="2125718"/>
          </a:xfrm>
        </p:spPr>
        <p:txBody>
          <a:bodyPr/>
          <a:lstStyle/>
          <a:p>
            <a:r>
              <a:rPr lang="en-US" dirty="0" smtClean="0"/>
              <a:t>It takes user’s word input and then uses the cell phone camera to find the inputted word in a text document and highlight it.</a:t>
            </a:r>
          </a:p>
          <a:p>
            <a:r>
              <a:rPr lang="en-US" dirty="0" smtClean="0"/>
              <a:t>It includes features like saving the word for future use.</a:t>
            </a:r>
          </a:p>
          <a:p>
            <a:r>
              <a:rPr lang="en-US" dirty="0" smtClean="0"/>
              <a:t>It also allows a user to input the page no./para no. they found the word at so they don</a:t>
            </a:r>
            <a:r>
              <a:rPr lang="mr-IN" dirty="0" smtClean="0"/>
              <a:t>’</a:t>
            </a:r>
            <a:r>
              <a:rPr lang="en-US" dirty="0" smtClean="0"/>
              <a:t>t have to search for the same word later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59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wireframes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36E7D0A1-5179-4039-8A52-345ED88F1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94" y="787638"/>
            <a:ext cx="6916633" cy="496268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5419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2504091"/>
          </a:xfrm>
        </p:spPr>
        <p:txBody>
          <a:bodyPr>
            <a:normAutofit/>
          </a:bodyPr>
          <a:lstStyle/>
          <a:p>
            <a:r>
              <a:rPr lang="en-US" dirty="0" smtClean="0"/>
              <a:t>In the future, we would try to get more features and get better bug fixing</a:t>
            </a:r>
          </a:p>
          <a:p>
            <a:endParaRPr lang="en-US" dirty="0" smtClean="0"/>
          </a:p>
          <a:p>
            <a:r>
              <a:rPr lang="en-US" dirty="0" smtClean="0"/>
              <a:t>We will also be trying to make the AI smarter so it can detect hand written notes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77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24</TotalTime>
  <Words>193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Mangal</vt:lpstr>
      <vt:lpstr>Arial</vt:lpstr>
      <vt:lpstr>Mesh</vt:lpstr>
      <vt:lpstr>WORD FINDER FOR IOS A ctrl+f for your textbooks</vt:lpstr>
      <vt:lpstr>TEAM: AYUSH SHRIVASTAVA ARMANDO QUINTANA</vt:lpstr>
      <vt:lpstr>PROBLEM</vt:lpstr>
      <vt:lpstr>Market/audience</vt:lpstr>
      <vt:lpstr>Product/app idea</vt:lpstr>
      <vt:lpstr>wireframes</vt:lpstr>
      <vt:lpstr>roadmap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FINDER FOR IOS A ctrl+f for your textbooks</dc:title>
  <dc:creator>ayush shrivastava</dc:creator>
  <cp:lastModifiedBy>ayush shrivastava</cp:lastModifiedBy>
  <cp:revision>3</cp:revision>
  <dcterms:created xsi:type="dcterms:W3CDTF">2018-12-08T01:27:18Z</dcterms:created>
  <dcterms:modified xsi:type="dcterms:W3CDTF">2018-12-08T01:51:51Z</dcterms:modified>
</cp:coreProperties>
</file>