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8" r:id="rId3"/>
    <p:sldId id="266" r:id="rId4"/>
    <p:sldId id="267" r:id="rId5"/>
    <p:sldId id="270" r:id="rId6"/>
    <p:sldId id="257" r:id="rId7"/>
    <p:sldId id="268" r:id="rId8"/>
    <p:sldId id="265" r:id="rId9"/>
    <p:sldId id="259" r:id="rId10"/>
    <p:sldId id="261" r:id="rId11"/>
    <p:sldId id="260" r:id="rId12"/>
    <p:sldId id="264" r:id="rId13"/>
    <p:sldId id="263" r:id="rId14"/>
    <p:sldId id="2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navigat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search?q=react+nativ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ios/cold-dive-into-react-native-a-beginners-tutorial" TargetMode="External"/><Relationship Id="rId2" Type="http://schemas.openxmlformats.org/officeDocument/2006/relationships/hyperlink" Target="https://facebook.github.io/react-native/docs/getting-started.html#cont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obileAppEmpire/E-Book/tree/master/ReactNati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javascript-environme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1636481"/>
            <a:ext cx="8911687" cy="1280890"/>
          </a:xfrm>
        </p:spPr>
        <p:txBody>
          <a:bodyPr/>
          <a:lstStyle/>
          <a:p>
            <a:r>
              <a:rPr lang="en-US" dirty="0"/>
              <a:t>Learn-Once Write-Anywhere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042" y="5012871"/>
            <a:ext cx="3650569" cy="5388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Gyin</a:t>
            </a:r>
            <a:r>
              <a:rPr lang="en-US" dirty="0" smtClean="0"/>
              <a:t> Aung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4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34253"/>
            <a:ext cx="8911687" cy="1280890"/>
          </a:xfrm>
        </p:spPr>
        <p:txBody>
          <a:bodyPr/>
          <a:lstStyle/>
          <a:p>
            <a:r>
              <a:rPr lang="en-US" dirty="0" smtClean="0"/>
              <a:t>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2329" y="1415143"/>
            <a:ext cx="9202283" cy="4496079"/>
          </a:xfrm>
        </p:spPr>
        <p:txBody>
          <a:bodyPr/>
          <a:lstStyle/>
          <a:p>
            <a:r>
              <a:rPr lang="en-US" dirty="0" smtClean="0"/>
              <a:t>It uses to switch between Screens.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&lt; Navigator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renderScene</a:t>
            </a:r>
            <a:r>
              <a:rPr lang="en-US" dirty="0" smtClean="0"/>
              <a:t>= handler implementation, mapping a route to a screen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 Reference ]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facebook.github.io/react-native/docs/navigator.html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4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2" y="281210"/>
            <a:ext cx="8911687" cy="812804"/>
          </a:xfrm>
        </p:spPr>
        <p:txBody>
          <a:bodyPr/>
          <a:lstStyle/>
          <a:p>
            <a:r>
              <a:rPr lang="en-US" dirty="0" smtClean="0"/>
              <a:t>“use strict”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69" y="2084614"/>
            <a:ext cx="8915400" cy="3777622"/>
          </a:xfrm>
        </p:spPr>
        <p:txBody>
          <a:bodyPr/>
          <a:lstStyle/>
          <a:p>
            <a:r>
              <a:rPr lang="en-US" dirty="0" smtClean="0"/>
              <a:t>Enable Strict Mode</a:t>
            </a:r>
          </a:p>
          <a:p>
            <a:r>
              <a:rPr lang="en-US" dirty="0" smtClean="0"/>
              <a:t>It makes JavaScript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5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Native for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see RN example on Web, we need to install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react-native-web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https</a:t>
            </a:r>
            <a:r>
              <a:rPr lang="en-US" dirty="0">
                <a:solidFill>
                  <a:srgbClr val="FF0000"/>
                </a:solidFill>
              </a:rPr>
              <a:t>://www.npmjs.com/package/react-native-web#quick-start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76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Native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957" y="1905000"/>
            <a:ext cx="9071655" cy="4006222"/>
          </a:xfrm>
        </p:spPr>
        <p:txBody>
          <a:bodyPr/>
          <a:lstStyle/>
          <a:p>
            <a:r>
              <a:rPr lang="en-US" dirty="0" smtClean="0"/>
              <a:t>..\..\..&gt;</a:t>
            </a:r>
            <a:r>
              <a:rPr lang="en-US" dirty="0" err="1" smtClean="0"/>
              <a:t>npm</a:t>
            </a:r>
            <a:r>
              <a:rPr lang="en-US" dirty="0" smtClean="0"/>
              <a:t> install  [plugin-name] –save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[Reference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www.npmjs.com/search?q=react+native</a:t>
            </a:r>
            <a:endParaRPr lang="en-US" dirty="0" smtClean="0"/>
          </a:p>
          <a:p>
            <a:r>
              <a:rPr lang="en-US" dirty="0"/>
              <a:t>https://www.versioneye.com/keywords/react-native?language=&amp;page=39</a:t>
            </a:r>
          </a:p>
        </p:txBody>
      </p:sp>
    </p:spTree>
    <p:extLst>
      <p:ext uri="{BB962C8B-B14F-4D97-AF65-F5344CB8AC3E}">
        <p14:creationId xmlns:p14="http://schemas.microsoft.com/office/powerpoint/2010/main" val="181283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6536" y="338072"/>
            <a:ext cx="5628068" cy="447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 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068947"/>
            <a:ext cx="10122793" cy="5460642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facebook.github.io/react-native/docs/getting-started.html#content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www.toptal.com/ios/cold-dive-into-react-native-a-beginners-tutorial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github.com/MobileAppEmpire/E-Book/tree/master/ReactNative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09810"/>
            <a:ext cx="8911687" cy="698504"/>
          </a:xfrm>
        </p:spPr>
        <p:txBody>
          <a:bodyPr/>
          <a:lstStyle/>
          <a:p>
            <a:r>
              <a:rPr lang="en-US" dirty="0" smtClean="0"/>
              <a:t>Learn-Once Write-Anywhere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aiming to be a cross platform, write-once run-anywhere, tool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aiming to be learn-once write-anywhere.</a:t>
            </a:r>
          </a:p>
        </p:txBody>
      </p:sp>
    </p:spTree>
    <p:extLst>
      <p:ext uri="{BB962C8B-B14F-4D97-AF65-F5344CB8AC3E}">
        <p14:creationId xmlns:p14="http://schemas.microsoft.com/office/powerpoint/2010/main" val="16081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9567"/>
            <a:ext cx="8911687" cy="796476"/>
          </a:xfrm>
        </p:spPr>
        <p:txBody>
          <a:bodyPr/>
          <a:lstStyle/>
          <a:p>
            <a:r>
              <a:rPr lang="en-US" dirty="0" smtClean="0"/>
              <a:t>What is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414" y="1322614"/>
            <a:ext cx="9993086" cy="4588608"/>
          </a:xfrm>
        </p:spPr>
        <p:txBody>
          <a:bodyPr/>
          <a:lstStyle/>
          <a:p>
            <a:r>
              <a:rPr lang="en-US" dirty="0" smtClean="0"/>
              <a:t>It is a JavaScript </a:t>
            </a:r>
            <a:r>
              <a:rPr lang="en-US" dirty="0" err="1" smtClean="0"/>
              <a:t>FrameWork</a:t>
            </a:r>
            <a:r>
              <a:rPr lang="en-US" dirty="0" smtClean="0"/>
              <a:t> for writing real,</a:t>
            </a:r>
            <a:r>
              <a:rPr lang="en-US" dirty="0"/>
              <a:t> natively rendering </a:t>
            </a:r>
            <a:r>
              <a:rPr lang="en-US" dirty="0" smtClean="0"/>
              <a:t>mobile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applications </a:t>
            </a:r>
            <a:r>
              <a:rPr lang="en-US" dirty="0"/>
              <a:t>for </a:t>
            </a:r>
            <a:r>
              <a:rPr lang="en-US" dirty="0" err="1"/>
              <a:t>iOS</a:t>
            </a:r>
            <a:r>
              <a:rPr lang="en-US" dirty="0"/>
              <a:t> and Android.</a:t>
            </a:r>
            <a:endParaRPr lang="en-US" dirty="0"/>
          </a:p>
          <a:p>
            <a:r>
              <a:rPr lang="en-US" dirty="0" smtClean="0"/>
              <a:t>It’s based on React </a:t>
            </a:r>
            <a:r>
              <a:rPr lang="en-US" dirty="0"/>
              <a:t>Facebook’s JavaScript library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r>
              <a:rPr lang="en-US" dirty="0" smtClean="0"/>
              <a:t>      building user interfaces, but instead of targeting the browser, it targets mobile </a:t>
            </a:r>
          </a:p>
          <a:p>
            <a:pPr marL="0" indent="0">
              <a:buNone/>
            </a:pPr>
            <a:r>
              <a:rPr lang="en-US" dirty="0" smtClean="0"/>
              <a:t>      platforms      </a:t>
            </a:r>
          </a:p>
          <a:p>
            <a:r>
              <a:rPr lang="en-US" dirty="0"/>
              <a:t>React Native applications are written using a mixture of</a:t>
            </a:r>
          </a:p>
          <a:p>
            <a:pPr marL="0" indent="0">
              <a:buNone/>
            </a:pPr>
            <a:r>
              <a:rPr lang="en-US" dirty="0" smtClean="0"/>
              <a:t>     JavaScript </a:t>
            </a:r>
            <a:r>
              <a:rPr lang="en-US" dirty="0"/>
              <a:t>and XML-</a:t>
            </a:r>
            <a:r>
              <a:rPr lang="en-US" dirty="0" err="1"/>
              <a:t>esque</a:t>
            </a:r>
            <a:r>
              <a:rPr lang="en-US" dirty="0"/>
              <a:t> markup, known as JSX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46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2" y="150581"/>
            <a:ext cx="8911687" cy="731162"/>
          </a:xfrm>
        </p:spPr>
        <p:txBody>
          <a:bodyPr/>
          <a:lstStyle/>
          <a:p>
            <a:r>
              <a:rPr lang="en-US" dirty="0"/>
              <a:t>What is 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061358"/>
            <a:ext cx="9633857" cy="46865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React for the Web, you render normal HTML elements (&lt;div&gt;, &lt;p</a:t>
            </a:r>
            <a:r>
              <a:rPr lang="en-US" dirty="0" smtClean="0"/>
              <a:t>&gt;,</a:t>
            </a:r>
          </a:p>
          <a:p>
            <a:pPr marL="0" indent="0">
              <a:buNone/>
            </a:pPr>
            <a:r>
              <a:rPr lang="en-US" dirty="0" smtClean="0"/>
              <a:t>     &lt;span&gt;, &lt;a&gt;, etc.).</a:t>
            </a:r>
          </a:p>
          <a:p>
            <a:r>
              <a:rPr lang="en-US" dirty="0" smtClean="0"/>
              <a:t> </a:t>
            </a:r>
            <a:r>
              <a:rPr lang="en-US" dirty="0"/>
              <a:t>With React Native, all of these elements are replaced by </a:t>
            </a:r>
            <a:r>
              <a:rPr lang="en-US" dirty="0" smtClean="0"/>
              <a:t>platform specific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React components ( See Table 2-1)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08" y="2344871"/>
            <a:ext cx="2710007" cy="43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5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639" y="150582"/>
            <a:ext cx="8911687" cy="763818"/>
          </a:xfrm>
        </p:spPr>
        <p:txBody>
          <a:bodyPr/>
          <a:lstStyle/>
          <a:p>
            <a:r>
              <a:rPr lang="en-US" dirty="0"/>
              <a:t>What is 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371" y="1240971"/>
            <a:ext cx="9349241" cy="4670251"/>
          </a:xfrm>
        </p:spPr>
        <p:txBody>
          <a:bodyPr/>
          <a:lstStyle/>
          <a:p>
            <a:r>
              <a:rPr lang="en-US" dirty="0" smtClean="0"/>
              <a:t>There is no DOM on Mobile.</a:t>
            </a:r>
          </a:p>
          <a:p>
            <a:r>
              <a:rPr lang="en-US" dirty="0" smtClean="0"/>
              <a:t>In the native would text can’t be directly in a “</a:t>
            </a:r>
            <a:r>
              <a:rPr lang="en-US" dirty="0" smtClean="0">
                <a:solidFill>
                  <a:srgbClr val="FF0000"/>
                </a:solidFill>
              </a:rPr>
              <a:t>&lt;View/&gt;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For that we need to insert a “</a:t>
            </a:r>
            <a:r>
              <a:rPr lang="en-US" dirty="0" smtClean="0">
                <a:solidFill>
                  <a:srgbClr val="FF0000"/>
                </a:solidFill>
              </a:rPr>
              <a:t>&lt;Text/&gt;</a:t>
            </a:r>
            <a:r>
              <a:rPr lang="en-US" dirty="0" smtClean="0"/>
              <a:t>” component.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1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Native is like </a:t>
            </a:r>
            <a:r>
              <a:rPr lang="en-US" dirty="0" smtClean="0"/>
              <a:t>React</a:t>
            </a:r>
          </a:p>
          <a:p>
            <a:r>
              <a:rPr lang="en-US" dirty="0" smtClean="0"/>
              <a:t>It </a:t>
            </a:r>
            <a:r>
              <a:rPr lang="en-US" dirty="0"/>
              <a:t>uses native components instead of web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Need </a:t>
            </a:r>
            <a:r>
              <a:rPr lang="en-US" dirty="0"/>
              <a:t>to understand some of the basic React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RN doesn’t use CSS.</a:t>
            </a:r>
          </a:p>
          <a:p>
            <a:r>
              <a:rPr lang="en-US" dirty="0" smtClean="0"/>
              <a:t>To build your JS code, RN uses Node.js, a JavaScript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56" y="330196"/>
            <a:ext cx="8911687" cy="714833"/>
          </a:xfrm>
        </p:spPr>
        <p:txBody>
          <a:bodyPr>
            <a:normAutofit/>
          </a:bodyPr>
          <a:lstStyle/>
          <a:p>
            <a:r>
              <a:rPr lang="en-US" dirty="0" err="1" smtClean="0"/>
              <a:t>ECMAScript</a:t>
            </a:r>
            <a:r>
              <a:rPr lang="en-US" dirty="0" smtClean="0"/>
              <a:t>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01" y="1681843"/>
            <a:ext cx="9496198" cy="4849865"/>
          </a:xfrm>
        </p:spPr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9 doesn’t fully support ES6</a:t>
            </a:r>
          </a:p>
          <a:p>
            <a:r>
              <a:rPr lang="en-US" dirty="0" smtClean="0"/>
              <a:t>React </a:t>
            </a:r>
            <a:r>
              <a:rPr lang="en-US" dirty="0" err="1" smtClean="0"/>
              <a:t>Nativ</a:t>
            </a:r>
            <a:r>
              <a:rPr lang="en-US" dirty="0" smtClean="0"/>
              <a:t> </a:t>
            </a:r>
            <a:r>
              <a:rPr lang="en-US" dirty="0" err="1" smtClean="0"/>
              <a:t>euses</a:t>
            </a:r>
            <a:r>
              <a:rPr lang="en-US" dirty="0" smtClean="0"/>
              <a:t> “Babel” tool to automatically translate Modern JavaScript into</a:t>
            </a:r>
          </a:p>
          <a:p>
            <a:pPr marL="0" indent="0">
              <a:buNone/>
            </a:pPr>
            <a:r>
              <a:rPr lang="en-US" dirty="0" smtClean="0"/>
              <a:t>      Compatible legacy JavaScript where necessary.</a:t>
            </a:r>
          </a:p>
          <a:p>
            <a:r>
              <a:rPr lang="en-US" dirty="0"/>
              <a:t> </a:t>
            </a:r>
            <a:r>
              <a:rPr lang="en-US" dirty="0" smtClean="0"/>
              <a:t>Classes were introduced in ES6.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[Reference]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facebook.github.io/react-native/docs/javascript-environment.html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42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Rendering Entry Point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smtClean="0"/>
              <a:t>component has a “render</a:t>
            </a:r>
            <a:r>
              <a:rPr lang="en-US" dirty="0"/>
              <a:t>” </a:t>
            </a:r>
            <a:r>
              <a:rPr lang="en-US" dirty="0" smtClean="0"/>
              <a:t>function.</a:t>
            </a:r>
          </a:p>
          <a:p>
            <a:r>
              <a:rPr lang="en-US" dirty="0"/>
              <a:t>In fact, React </a:t>
            </a:r>
            <a:r>
              <a:rPr lang="en-US" dirty="0">
                <a:solidFill>
                  <a:srgbClr val="FF0000"/>
                </a:solidFill>
              </a:rPr>
              <a:t>throws an error</a:t>
            </a:r>
            <a:r>
              <a:rPr lang="en-US" dirty="0"/>
              <a:t> if there is no render function defined inside the </a:t>
            </a:r>
            <a:r>
              <a:rPr lang="en-US" dirty="0" smtClean="0"/>
              <a:t>component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83" y="3375841"/>
            <a:ext cx="5499517" cy="2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2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640" y="248553"/>
            <a:ext cx="8911687" cy="731161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AppRegistry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It defines the entry point to the app and provides the root component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</a:t>
            </a:r>
            <a:r>
              <a:rPr lang="en-US" dirty="0" err="1" smtClean="0">
                <a:solidFill>
                  <a:srgbClr val="C00000"/>
                </a:solidFill>
              </a:rPr>
              <a:t>AppRegistry.registerComponent</a:t>
            </a:r>
            <a:r>
              <a:rPr lang="en-US" dirty="0">
                <a:solidFill>
                  <a:srgbClr val="C00000"/>
                </a:solidFill>
              </a:rPr>
              <a:t>('</a:t>
            </a:r>
            <a:r>
              <a:rPr lang="en-US" dirty="0" err="1">
                <a:solidFill>
                  <a:srgbClr val="C00000"/>
                </a:solidFill>
              </a:rPr>
              <a:t>SignIn_Demo</a:t>
            </a:r>
            <a:r>
              <a:rPr lang="en-US" dirty="0">
                <a:solidFill>
                  <a:srgbClr val="C00000"/>
                </a:solidFill>
              </a:rPr>
              <a:t>', () =&gt; </a:t>
            </a:r>
            <a:r>
              <a:rPr lang="en-US" dirty="0" err="1">
                <a:solidFill>
                  <a:srgbClr val="C00000"/>
                </a:solidFill>
              </a:rPr>
              <a:t>SignIn_Demo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578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428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Learn-Once Write-Anywhere</vt:lpstr>
      <vt:lpstr>Learn-Once Write-Anywhere</vt:lpstr>
      <vt:lpstr>What is React Native</vt:lpstr>
      <vt:lpstr>What is React Native</vt:lpstr>
      <vt:lpstr>What is React Native</vt:lpstr>
      <vt:lpstr>What is React Native</vt:lpstr>
      <vt:lpstr>ECMAScript (ES6)</vt:lpstr>
      <vt:lpstr>Single Rendering Entry Point </vt:lpstr>
      <vt:lpstr>AppRegistry</vt:lpstr>
      <vt:lpstr>Navigator</vt:lpstr>
      <vt:lpstr>“use strict”</vt:lpstr>
      <vt:lpstr>React Native for Web</vt:lpstr>
      <vt:lpstr>React Native Plugin</vt:lpstr>
      <vt:lpstr>Reference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O2 Aung</dc:creator>
  <cp:lastModifiedBy>O2 Aung</cp:lastModifiedBy>
  <cp:revision>27</cp:revision>
  <dcterms:created xsi:type="dcterms:W3CDTF">2016-09-15T07:18:05Z</dcterms:created>
  <dcterms:modified xsi:type="dcterms:W3CDTF">2016-09-15T09:04:47Z</dcterms:modified>
</cp:coreProperties>
</file>