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B2F8-5DDC-435C-BD2E-1F556481152B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23C5-0EAB-4405-935F-589A7ABFE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95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B2F8-5DDC-435C-BD2E-1F556481152B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23C5-0EAB-4405-935F-589A7ABFE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32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B2F8-5DDC-435C-BD2E-1F556481152B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23C5-0EAB-4405-935F-589A7ABFE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57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B2F8-5DDC-435C-BD2E-1F556481152B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23C5-0EAB-4405-935F-589A7ABFE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10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B2F8-5DDC-435C-BD2E-1F556481152B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23C5-0EAB-4405-935F-589A7ABFE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49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B2F8-5DDC-435C-BD2E-1F556481152B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23C5-0EAB-4405-935F-589A7ABFE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94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B2F8-5DDC-435C-BD2E-1F556481152B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23C5-0EAB-4405-935F-589A7ABFE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34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B2F8-5DDC-435C-BD2E-1F556481152B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23C5-0EAB-4405-935F-589A7ABFE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78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B2F8-5DDC-435C-BD2E-1F556481152B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23C5-0EAB-4405-935F-589A7ABFE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49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B2F8-5DDC-435C-BD2E-1F556481152B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23C5-0EAB-4405-935F-589A7ABFE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15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B2F8-5DDC-435C-BD2E-1F556481152B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23C5-0EAB-4405-935F-589A7ABFE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55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B2F8-5DDC-435C-BD2E-1F556481152B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23C5-0EAB-4405-935F-589A7ABFE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40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Purpose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1.Make the employment more convenient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2.Connect between the employer and employee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641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Audiences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1.Students(employee)</a:t>
            </a:r>
          </a:p>
          <a:p>
            <a:pPr marL="0" indent="0">
              <a:buNone/>
            </a:pPr>
            <a:r>
              <a:rPr lang="en-US" altLang="zh-CN" dirty="0" smtClean="0"/>
              <a:t>2.Companies(employer)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790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Purpose</vt:lpstr>
      <vt:lpstr>Audiences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</dc:title>
  <dc:creator>LYCFOREVER</dc:creator>
  <cp:lastModifiedBy>LYCFOREVER</cp:lastModifiedBy>
  <cp:revision>1</cp:revision>
  <dcterms:created xsi:type="dcterms:W3CDTF">2015-04-01T13:36:44Z</dcterms:created>
  <dcterms:modified xsi:type="dcterms:W3CDTF">2015-04-01T13:41:08Z</dcterms:modified>
</cp:coreProperties>
</file>