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/>
              <a:t>   </a:t>
            </a:r>
            <a:endParaRPr lang="zh-CN" altLang="en-US" sz="6600" dirty="0"/>
          </a:p>
        </p:txBody>
      </p:sp>
      <p:sp>
        <p:nvSpPr>
          <p:cNvPr id="4" name="矩形 3"/>
          <p:cNvSpPr/>
          <p:nvPr/>
        </p:nvSpPr>
        <p:spPr>
          <a:xfrm>
            <a:off x="3439329" y="3748223"/>
            <a:ext cx="516375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SearchYou</a:t>
            </a:r>
            <a:endParaRPr lang="zh-CN" alt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043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24000" y="1662690"/>
            <a:ext cx="9144000" cy="1142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Purpose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smtClean="0"/>
              <a:t>1.Make the employment more convenient </a:t>
            </a:r>
          </a:p>
          <a:p>
            <a:r>
              <a:rPr lang="en-US" altLang="zh-CN" sz="3600" dirty="0" smtClean="0"/>
              <a:t>2.Connect between the employer and employee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089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676400" y="80300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Audiences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76400" y="27271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1.Students(employee)</a:t>
            </a:r>
          </a:p>
          <a:p>
            <a:pPr marL="0" indent="0">
              <a:buNone/>
            </a:pPr>
            <a:r>
              <a:rPr lang="en-US" altLang="zh-CN" sz="3600" dirty="0" smtClean="0"/>
              <a:t>2.Companies(employer)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433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02" y="528034"/>
            <a:ext cx="7929093" cy="59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91" y="347729"/>
            <a:ext cx="8019245" cy="60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71" y="791817"/>
            <a:ext cx="3143250" cy="4933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17" y="820392"/>
            <a:ext cx="3143250" cy="4905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963" y="820392"/>
            <a:ext cx="3133725" cy="4905375"/>
          </a:xfrm>
          <a:prstGeom prst="rect">
            <a:avLst/>
          </a:prstGeom>
        </p:spPr>
      </p:pic>
      <p:sp>
        <p:nvSpPr>
          <p:cNvPr id="9" name="圆角右箭头 8"/>
          <p:cNvSpPr/>
          <p:nvPr/>
        </p:nvSpPr>
        <p:spPr>
          <a:xfrm>
            <a:off x="6996526" y="3021496"/>
            <a:ext cx="1806437" cy="238539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6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77478" y="3021496"/>
            <a:ext cx="1484502" cy="79513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3" y="927030"/>
            <a:ext cx="3133725" cy="492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02" y="927030"/>
            <a:ext cx="3133725" cy="492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443" y="946080"/>
            <a:ext cx="3114675" cy="49053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940935" y="3245476"/>
            <a:ext cx="1030310" cy="57954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652862" y="3226157"/>
            <a:ext cx="986581" cy="5924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9345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20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Century Gothic</vt:lpstr>
      <vt:lpstr>幼圆</vt:lpstr>
      <vt:lpstr>Arial</vt:lpstr>
      <vt:lpstr>Wingdings 3</vt:lpstr>
      <vt:lpstr>丝状</vt:lpstr>
      <vt:lpstr>   </vt:lpstr>
      <vt:lpstr>PowerPoint 演示文稿</vt:lpstr>
      <vt:lpstr>Audiences：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赵进</dc:creator>
  <cp:lastModifiedBy>赵进</cp:lastModifiedBy>
  <cp:revision>5</cp:revision>
  <dcterms:created xsi:type="dcterms:W3CDTF">2015-03-30T06:44:04Z</dcterms:created>
  <dcterms:modified xsi:type="dcterms:W3CDTF">2015-04-01T16:38:56Z</dcterms:modified>
</cp:coreProperties>
</file>