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4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4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8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97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6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7FDB-5152-4517-8CEC-1079483E489B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2ABD-F0A7-4257-8A15-D5B52EA6E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2806" y="551681"/>
            <a:ext cx="5967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 Case Overview 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19" y="1799656"/>
            <a:ext cx="8589319" cy="41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03" y="1853891"/>
            <a:ext cx="10560031" cy="4451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1354" y="551681"/>
            <a:ext cx="5810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Use Case Overview </a:t>
            </a:r>
            <a:endParaRPr lang="zh-CN" alt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6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ESPromise</dc:creator>
  <cp:lastModifiedBy>ESPromise</cp:lastModifiedBy>
  <cp:revision>3</cp:revision>
  <dcterms:created xsi:type="dcterms:W3CDTF">2015-04-01T08:55:15Z</dcterms:created>
  <dcterms:modified xsi:type="dcterms:W3CDTF">2015-04-01T09:32:11Z</dcterms:modified>
</cp:coreProperties>
</file>