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3" r:id="rId7"/>
    <p:sldId id="267" r:id="rId8"/>
    <p:sldId id="264" r:id="rId9"/>
    <p:sldId id="265" r:id="rId10"/>
    <p:sldId id="268" r:id="rId11"/>
    <p:sldId id="269" r:id="rId12"/>
    <p:sldId id="262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E4137-A94A-4442-AA5E-E288A0A2E96E}" type="datetimeFigureOut">
              <a:rPr lang="zh-CN" altLang="en-US"/>
              <a:pPr>
                <a:defRPr/>
              </a:pPr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52674-2D04-4F96-BB98-4D822B260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7A32D-CEB4-488C-B634-0FFE8CCD0D1C}" type="datetimeFigureOut">
              <a:rPr lang="zh-CN" altLang="en-US"/>
              <a:pPr>
                <a:defRPr/>
              </a:pPr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FD919-D2C8-4239-B9BB-E685E8DCF2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4A09-33EC-43B9-B221-E0B488E5EAA5}" type="datetimeFigureOut">
              <a:rPr lang="zh-CN" altLang="en-US"/>
              <a:pPr>
                <a:defRPr/>
              </a:pPr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0F8B9-8DFF-4A94-BDA5-26829CEF6B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73E8-7CAF-4301-A361-84ECB61FB18A}" type="datetimeFigureOut">
              <a:rPr lang="zh-CN" altLang="en-US"/>
              <a:pPr>
                <a:defRPr/>
              </a:pPr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80333-0E27-4339-96AF-5AF577E3F9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239D3-0409-44F0-84A6-348A7DED2187}" type="datetimeFigureOut">
              <a:rPr lang="zh-CN" altLang="en-US"/>
              <a:pPr>
                <a:defRPr/>
              </a:pPr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23E0F-66C1-4B69-A97D-B1ECC506C8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477FD-884A-43A5-A748-5110B5BB7AA2}" type="datetimeFigureOut">
              <a:rPr lang="zh-CN" altLang="en-US"/>
              <a:pPr>
                <a:defRPr/>
              </a:pPr>
              <a:t>2015/3/31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1453-0A18-4D93-B1CD-34E5E9088C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6D213-A925-43D2-9693-918CD98FFE13}" type="datetimeFigureOut">
              <a:rPr lang="zh-CN" altLang="en-US"/>
              <a:pPr>
                <a:defRPr/>
              </a:pPr>
              <a:t>2015/3/31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9A1B1-F052-4836-AA4D-88F30BFA47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92BDC-0234-498F-8B00-EAAF951814CF}" type="datetimeFigureOut">
              <a:rPr lang="zh-CN" altLang="en-US"/>
              <a:pPr>
                <a:defRPr/>
              </a:pPr>
              <a:t>2015/3/31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E2291-0EF4-4103-BFDD-B2F6DE38E8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97C84-E75E-41FC-83EC-4AA91D0A3EFE}" type="datetimeFigureOut">
              <a:rPr lang="zh-CN" altLang="en-US"/>
              <a:pPr>
                <a:defRPr/>
              </a:pPr>
              <a:t>2015/3/31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7A65C-31D4-4399-AA36-3FC68B470B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BFB3E-F679-4953-9C68-0CD7A214C603}" type="datetimeFigureOut">
              <a:rPr lang="zh-CN" altLang="en-US"/>
              <a:pPr>
                <a:defRPr/>
              </a:pPr>
              <a:t>2015/3/31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11BEE-24DD-4B8F-8D70-C60461CE0A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F7DBC-FAA0-437A-B997-20586136D69A}" type="datetimeFigureOut">
              <a:rPr lang="zh-CN" altLang="en-US"/>
              <a:pPr>
                <a:defRPr/>
              </a:pPr>
              <a:t>2015/3/31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E4196-A3E8-4F51-9F53-531A68F0C8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977734-38BF-40E7-94A7-C7F75F5E6978}" type="datetimeFigureOut">
              <a:rPr lang="zh-CN" altLang="en-US"/>
              <a:pPr>
                <a:defRPr/>
              </a:pPr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A72A3E5-52AE-4248-82AA-D9F53823A6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2126648" y="2708920"/>
            <a:ext cx="52863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Calibri" pitchFamily="34" charset="0"/>
              </a:rPr>
              <a:t>Shan            </a:t>
            </a:r>
            <a:r>
              <a:rPr lang="en-US" altLang="zh-CN" sz="6600" dirty="0" err="1" smtClean="0">
                <a:solidFill>
                  <a:schemeClr val="bg1"/>
                </a:solidFill>
                <a:latin typeface="Calibri" pitchFamily="34" charset="0"/>
              </a:rPr>
              <a:t>Pai</a:t>
            </a:r>
            <a:endParaRPr lang="zh-CN" altLang="en-US" sz="66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44603"/>
            <a:ext cx="1722349" cy="1636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1840" y="980728"/>
            <a:ext cx="302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Screen Shots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57" y="1"/>
            <a:ext cx="1049116" cy="9969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3081504" cy="46805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3113417" cy="472514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30524"/>
            <a:ext cx="3167181" cy="47971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69" y="2132856"/>
            <a:ext cx="3032249" cy="472514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065" y="1939527"/>
            <a:ext cx="3076847" cy="468667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67" y="2132856"/>
            <a:ext cx="3103841" cy="47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9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1840" y="980728"/>
            <a:ext cx="302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Screen Shots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57" y="1"/>
            <a:ext cx="1049116" cy="996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1" y="1801829"/>
            <a:ext cx="3205699" cy="4869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08" y="2024362"/>
            <a:ext cx="3176280" cy="47220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31" y="2353901"/>
            <a:ext cx="2984197" cy="45040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011845"/>
            <a:ext cx="3097912" cy="47345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883" y="1881474"/>
            <a:ext cx="3193837" cy="48779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532" y="1737981"/>
            <a:ext cx="3241304" cy="493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5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矩形 5"/>
          <p:cNvSpPr>
            <a:spLocks noChangeArrowheads="1"/>
          </p:cNvSpPr>
          <p:nvPr/>
        </p:nvSpPr>
        <p:spPr bwMode="auto">
          <a:xfrm>
            <a:off x="2411760" y="980728"/>
            <a:ext cx="47100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Future Development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12158" y="2780928"/>
            <a:ext cx="570927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Beautify the interface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 the auction, uploading album, seeing messages, seeing bills, modifying personal information and paying with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AliPay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user tutorial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Fault tolerance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57" y="1"/>
            <a:ext cx="1049116" cy="99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4000500" y="996950"/>
            <a:ext cx="15001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8" name="矩形 8"/>
          <p:cNvSpPr>
            <a:spLocks noChangeArrowheads="1"/>
          </p:cNvSpPr>
          <p:nvPr/>
        </p:nvSpPr>
        <p:spPr bwMode="auto">
          <a:xfrm>
            <a:off x="3786182" y="3214686"/>
            <a:ext cx="24625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Purpose &amp; Audience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9" name="矩形 9"/>
          <p:cNvSpPr>
            <a:spLocks noChangeArrowheads="1"/>
          </p:cNvSpPr>
          <p:nvPr/>
        </p:nvSpPr>
        <p:spPr bwMode="auto">
          <a:xfrm>
            <a:off x="3714744" y="3929066"/>
            <a:ext cx="2378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Case Overview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7664" y="3848892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Demo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4744" y="478630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Sketches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57" y="1"/>
            <a:ext cx="1049116" cy="99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8"/>
          <p:cNvSpPr>
            <a:spLocks noChangeArrowheads="1"/>
          </p:cNvSpPr>
          <p:nvPr/>
        </p:nvSpPr>
        <p:spPr bwMode="auto">
          <a:xfrm>
            <a:off x="3131840" y="1052736"/>
            <a:ext cx="29208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ntroduction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矩形 6"/>
          <p:cNvSpPr>
            <a:spLocks noChangeArrowheads="1"/>
          </p:cNvSpPr>
          <p:nvPr/>
        </p:nvSpPr>
        <p:spPr bwMode="auto">
          <a:xfrm>
            <a:off x="1547664" y="3356992"/>
            <a:ext cx="683584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Nowadays, more and more people like to take photos 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via their smart phones. And some of the pictures are really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 high quality. Besides, people are also eager to share their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experience with others. Therefore, our project is a picture social application. It can not only take and upload photos, but also earn money by selling photos. That is to say, it is a mixture of social network and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e-commerce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system.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57" y="1"/>
            <a:ext cx="1049116" cy="99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31840" y="980728"/>
            <a:ext cx="2920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29701"/>
            <a:ext cx="2874476" cy="27315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3749" y="54452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Shan </a:t>
            </a:r>
            <a:r>
              <a:rPr lang="en-US" altLang="zh-CN" dirty="0" err="1" smtClean="0">
                <a:solidFill>
                  <a:schemeClr val="bg1"/>
                </a:solidFill>
              </a:rPr>
              <a:t>Pai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19985" y="53645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善拍</a:t>
            </a:r>
            <a:endParaRPr lang="zh-CN" altLang="en-US" sz="32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24128" y="3279811"/>
            <a:ext cx="21467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“Shan” “</a:t>
            </a:r>
            <a:r>
              <a:rPr lang="zh-CN" altLang="en-US" dirty="0" smtClean="0">
                <a:solidFill>
                  <a:schemeClr val="bg1"/>
                </a:solidFill>
              </a:rPr>
              <a:t>善</a:t>
            </a:r>
            <a:r>
              <a:rPr lang="en-US" altLang="zh-CN" dirty="0" smtClean="0">
                <a:solidFill>
                  <a:schemeClr val="bg1"/>
                </a:solidFill>
              </a:rPr>
              <a:t>” means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being good at &amp;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</a:rPr>
              <a:t>harity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“</a:t>
            </a:r>
            <a:r>
              <a:rPr lang="en-US" altLang="zh-CN" dirty="0" err="1" smtClean="0">
                <a:solidFill>
                  <a:schemeClr val="bg1"/>
                </a:solidFill>
              </a:rPr>
              <a:t>Pai</a:t>
            </a:r>
            <a:r>
              <a:rPr lang="en-US" altLang="zh-CN" dirty="0" smtClean="0">
                <a:solidFill>
                  <a:schemeClr val="bg1"/>
                </a:solidFill>
              </a:rPr>
              <a:t>” “</a:t>
            </a:r>
            <a:r>
              <a:rPr lang="zh-CN" altLang="en-US" dirty="0" smtClean="0">
                <a:solidFill>
                  <a:schemeClr val="bg1"/>
                </a:solidFill>
              </a:rPr>
              <a:t>拍</a:t>
            </a:r>
            <a:r>
              <a:rPr lang="en-US" altLang="zh-CN" dirty="0" smtClean="0">
                <a:solidFill>
                  <a:schemeClr val="bg1"/>
                </a:solidFill>
              </a:rPr>
              <a:t>” means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</a:t>
            </a:r>
            <a:r>
              <a:rPr lang="en-US" altLang="zh-CN" dirty="0" smtClean="0">
                <a:solidFill>
                  <a:schemeClr val="bg1"/>
                </a:solidFill>
              </a:rPr>
              <a:t>aking photos &amp;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auction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5570391" y="4333745"/>
            <a:ext cx="12495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Audience: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5"/>
          <p:cNvSpPr>
            <a:spLocks noChangeArrowheads="1"/>
          </p:cNvSpPr>
          <p:nvPr/>
        </p:nvSpPr>
        <p:spPr bwMode="auto">
          <a:xfrm>
            <a:off x="2285206" y="980728"/>
            <a:ext cx="47291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Purpose &amp; Audience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5" name="矩形 7"/>
          <p:cNvSpPr>
            <a:spLocks noChangeArrowheads="1"/>
          </p:cNvSpPr>
          <p:nvPr/>
        </p:nvSpPr>
        <p:spPr bwMode="auto">
          <a:xfrm>
            <a:off x="5570391" y="3130805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Purpose: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1003797" y="5373216"/>
            <a:ext cx="25628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Image Social network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70508" y="3781015"/>
            <a:ext cx="461665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Instagram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11760" y="4340142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Nice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6733" y="4747898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5142" y="4642914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啪啪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70391" y="3502749"/>
            <a:ext cx="2863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 a platform to share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riginal pictures and earn 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money by selling them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8848" y="4660611"/>
            <a:ext cx="2794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people who </a:t>
            </a:r>
            <a:r>
              <a:rPr lang="en-US" altLang="zh-CN" sz="1600" dirty="0" smtClean="0">
                <a:solidFill>
                  <a:schemeClr val="bg1"/>
                </a:solidFill>
              </a:rPr>
              <a:t>have </a:t>
            </a:r>
            <a:r>
              <a:rPr lang="en-US" altLang="zh-CN" sz="1600" dirty="0">
                <a:solidFill>
                  <a:schemeClr val="bg1"/>
                </a:solidFill>
              </a:rPr>
              <a:t>a smart 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p</a:t>
            </a:r>
            <a:r>
              <a:rPr lang="en-US" altLang="zh-CN" sz="1600" dirty="0" smtClean="0">
                <a:solidFill>
                  <a:schemeClr val="bg1"/>
                </a:solidFill>
              </a:rPr>
              <a:t>hone, like </a:t>
            </a:r>
            <a:r>
              <a:rPr lang="en-US" altLang="zh-CN" sz="1600" dirty="0">
                <a:solidFill>
                  <a:schemeClr val="bg1"/>
                </a:solidFill>
              </a:rPr>
              <a:t>taking </a:t>
            </a:r>
            <a:r>
              <a:rPr lang="en-US" altLang="zh-CN" sz="1600" dirty="0" smtClean="0">
                <a:solidFill>
                  <a:schemeClr val="bg1"/>
                </a:solidFill>
              </a:rPr>
              <a:t>photos, 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en-US" altLang="zh-CN" sz="1600" dirty="0" smtClean="0">
                <a:solidFill>
                  <a:schemeClr val="bg1"/>
                </a:solidFill>
              </a:rPr>
              <a:t>nd are </a:t>
            </a:r>
            <a:r>
              <a:rPr lang="en-US" altLang="zh-CN" sz="1600" dirty="0">
                <a:solidFill>
                  <a:schemeClr val="bg1"/>
                </a:solidFill>
              </a:rPr>
              <a:t>willing to help others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57" y="1"/>
            <a:ext cx="1049116" cy="9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83768" y="980728"/>
            <a:ext cx="4379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Case Overview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5295238" cy="24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6" y="2337070"/>
            <a:ext cx="5285714" cy="22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86155"/>
            <a:ext cx="5285714" cy="24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46814"/>
            <a:ext cx="5285714" cy="28095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891942"/>
            <a:ext cx="5285714" cy="26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390172"/>
            <a:ext cx="5295238" cy="2219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355" y="1844824"/>
            <a:ext cx="5266667" cy="300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57" y="1"/>
            <a:ext cx="1049116" cy="9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5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83768" y="980728"/>
            <a:ext cx="4379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Case Overview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5295238" cy="24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3" y="2944026"/>
            <a:ext cx="5285714" cy="22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81" y="3342290"/>
            <a:ext cx="5285714" cy="24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352414"/>
            <a:ext cx="5285714" cy="28095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57" y="1"/>
            <a:ext cx="1049116" cy="9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1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35896" y="980728"/>
            <a:ext cx="2107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Sketches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5492197" cy="41255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04864"/>
            <a:ext cx="5688632" cy="4266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541020"/>
            <a:ext cx="5688633" cy="4266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15" y="1844824"/>
            <a:ext cx="5724128" cy="42930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57" y="1"/>
            <a:ext cx="1049116" cy="9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6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1840" y="980728"/>
            <a:ext cx="302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Screen Shots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57" y="1"/>
            <a:ext cx="1049116" cy="9969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0651"/>
            <a:ext cx="3008955" cy="45952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74" y="2133728"/>
            <a:ext cx="3033023" cy="45811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395724"/>
            <a:ext cx="2941262" cy="437263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619" y="2080224"/>
            <a:ext cx="3014394" cy="45811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65" y="1812970"/>
            <a:ext cx="3014977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211</Words>
  <Application>Microsoft Office PowerPoint</Application>
  <PresentationFormat>全屏显示(4:3)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华文隶书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姜栋煜</cp:lastModifiedBy>
  <cp:revision>35</cp:revision>
  <dcterms:created xsi:type="dcterms:W3CDTF">2013-10-30T09:04:50Z</dcterms:created>
  <dcterms:modified xsi:type="dcterms:W3CDTF">2015-03-31T07:44:09Z</dcterms:modified>
</cp:coreProperties>
</file>