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63" r:id="rId4"/>
    <p:sldId id="282" r:id="rId5"/>
    <p:sldId id="265" r:id="rId6"/>
    <p:sldId id="285" r:id="rId7"/>
    <p:sldId id="267" r:id="rId8"/>
    <p:sldId id="266" r:id="rId9"/>
    <p:sldId id="284" r:id="rId10"/>
    <p:sldId id="273" r:id="rId11"/>
    <p:sldId id="281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08A"/>
    <a:srgbClr val="117EBF"/>
    <a:srgbClr val="127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604" autoAdjust="0"/>
  </p:normalViewPr>
  <p:slideViewPr>
    <p:cSldViewPr snapToGrid="0" showGuides="1">
      <p:cViewPr varScale="1">
        <p:scale>
          <a:sx n="70" d="100"/>
          <a:sy n="70" d="100"/>
        </p:scale>
        <p:origin x="534" y="228"/>
      </p:cViewPr>
      <p:guideLst>
        <p:guide orient="horz" pos="2160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C8F1-6B19-4F54-8F22-4AEE7F177AF9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AEC-6377-4522-873D-EA09C33F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52AEC-6377-4522-873D-EA09C33FA0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005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8559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189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页背景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90500" y="-409575"/>
            <a:ext cx="13315950" cy="76771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52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890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388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6157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29796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82098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537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5727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92EB-3167-436F-867E-AE3AC7702F4A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CEF3-D886-4554-89C3-FE4F6CD13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52715" y="2214823"/>
            <a:ext cx="6902371" cy="3028689"/>
            <a:chOff x="4212476" y="2876110"/>
            <a:chExt cx="5226375" cy="1105781"/>
          </a:xfrm>
        </p:grpSpPr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5"/>
            <p:cNvSpPr txBox="1"/>
            <p:nvPr/>
          </p:nvSpPr>
          <p:spPr>
            <a:xfrm>
              <a:off x="4212476" y="3075058"/>
              <a:ext cx="5226375" cy="66298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BuDu </a:t>
              </a:r>
              <a:r>
                <a:rPr lang="en-US" altLang="zh-CN" sz="32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RoadCondition</a:t>
              </a:r>
            </a:p>
            <a:p>
              <a:pPr algn="ctr"/>
              <a:endParaRPr lang="en-US" altLang="zh-CN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Leader</a:t>
              </a:r>
              <a:r>
                <a:rPr lang="zh-CN" altLang="en-US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Chen Junjun</a:t>
              </a:r>
            </a:p>
            <a:p>
              <a:pPr algn="ctr"/>
              <a:r>
                <a:rPr lang="en-US" altLang="zh-CN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Members</a:t>
              </a:r>
              <a:r>
                <a:rPr lang="zh-CN" altLang="en-US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 Yifeng,Hu Teng,Ni Yao</a:t>
              </a:r>
              <a:endParaRPr lang="zh-CN" altLang="en-US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52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5561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3991" y="130627"/>
            <a:ext cx="352547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8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7" y="3075057"/>
              <a:ext cx="5226374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49"/>
          <p:cNvSpPr txBox="1"/>
          <p:nvPr/>
        </p:nvSpPr>
        <p:spPr>
          <a:xfrm>
            <a:off x="2847402" y="1511824"/>
            <a:ext cx="6405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Through this project , we have a further understand about how activity and fragment create and skip. </a:t>
            </a:r>
          </a:p>
          <a:p>
            <a:pPr algn="just"/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Besides, we get many experience about the adapter.</a:t>
            </a:r>
          </a:p>
          <a:p>
            <a:pPr algn="just"/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However , we also find many problems.</a:t>
            </a:r>
          </a:p>
          <a:p>
            <a:pPr algn="just"/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 UI design, our team member is poorly in it. We all lack art gene.</a:t>
            </a:r>
          </a:p>
          <a:p>
            <a:pPr algn="just"/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Some problems about the UI fix. When we change the language, the word will not fit will.</a:t>
            </a:r>
            <a:endParaRPr lang="en-US" altLang="zh-CN" sz="200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Naming conventions. Every team member has his own habit. And its id is hard to recognize.</a:t>
            </a:r>
          </a:p>
        </p:txBody>
      </p:sp>
    </p:spTree>
    <p:extLst>
      <p:ext uri="{BB962C8B-B14F-4D97-AF65-F5344CB8AC3E}">
        <p14:creationId xmlns:p14="http://schemas.microsoft.com/office/powerpoint/2010/main" val="28178526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6608" y="29673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en-US" altLang="zh-CN" sz="5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5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3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741786" y="1970831"/>
            <a:ext cx="796206" cy="686384"/>
            <a:chOff x="3782730" y="2611871"/>
            <a:chExt cx="796206" cy="686384"/>
          </a:xfrm>
        </p:grpSpPr>
        <p:sp>
          <p:nvSpPr>
            <p:cNvPr id="23" name="六边形 22"/>
            <p:cNvSpPr/>
            <p:nvPr/>
          </p:nvSpPr>
          <p:spPr>
            <a:xfrm>
              <a:off x="3782730" y="2611871"/>
              <a:ext cx="796206" cy="686384"/>
            </a:xfrm>
            <a:prstGeom prst="hexagon">
              <a:avLst/>
            </a:prstGeom>
            <a:solidFill>
              <a:srgbClr val="117E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92362" y="2693453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4647624" y="1970831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88568" y="2124135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App Introduce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18357" y="2918705"/>
            <a:ext cx="796206" cy="686384"/>
            <a:chOff x="4259301" y="3559745"/>
            <a:chExt cx="796206" cy="686384"/>
          </a:xfrm>
        </p:grpSpPr>
        <p:sp>
          <p:nvSpPr>
            <p:cNvPr id="30" name="六边形 29"/>
            <p:cNvSpPr/>
            <p:nvPr/>
          </p:nvSpPr>
          <p:spPr>
            <a:xfrm>
              <a:off x="4259301" y="3559745"/>
              <a:ext cx="796206" cy="686384"/>
            </a:xfrm>
            <a:prstGeom prst="hexagon">
              <a:avLst/>
            </a:prstGeom>
            <a:solidFill>
              <a:srgbClr val="117EB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68933" y="3641327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5124195" y="2918705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65139" y="3072009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Main Use Case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694928" y="3866579"/>
            <a:ext cx="796206" cy="686384"/>
            <a:chOff x="4735872" y="4507619"/>
            <a:chExt cx="796206" cy="686384"/>
          </a:xfrm>
        </p:grpSpPr>
        <p:sp>
          <p:nvSpPr>
            <p:cNvPr id="37" name="六边形 36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5600766" y="3866579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41710" y="4019883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67059" y="4833366"/>
            <a:ext cx="796206" cy="686384"/>
            <a:chOff x="4735872" y="4507619"/>
            <a:chExt cx="796206" cy="686384"/>
          </a:xfrm>
        </p:grpSpPr>
        <p:sp>
          <p:nvSpPr>
            <p:cNvPr id="26" name="六边形 25"/>
            <p:cNvSpPr/>
            <p:nvPr/>
          </p:nvSpPr>
          <p:spPr>
            <a:xfrm>
              <a:off x="4735872" y="4507619"/>
              <a:ext cx="796206" cy="686384"/>
            </a:xfrm>
            <a:prstGeom prst="hexagon">
              <a:avLst/>
            </a:prstGeom>
            <a:solidFill>
              <a:srgbClr val="117EB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37"/>
            <p:cNvSpPr txBox="1"/>
            <p:nvPr/>
          </p:nvSpPr>
          <p:spPr>
            <a:xfrm>
              <a:off x="4845504" y="4589201"/>
              <a:ext cx="576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6072897" y="4833366"/>
            <a:ext cx="3244131" cy="686384"/>
          </a:xfrm>
          <a:custGeom>
            <a:avLst/>
            <a:gdLst>
              <a:gd name="connsiteX0" fmla="*/ 171596 w 3244131"/>
              <a:gd name="connsiteY0" fmla="*/ 0 h 686384"/>
              <a:gd name="connsiteX1" fmla="*/ 398103 w 3244131"/>
              <a:gd name="connsiteY1" fmla="*/ 0 h 686384"/>
              <a:gd name="connsiteX2" fmla="*/ 624610 w 3244131"/>
              <a:gd name="connsiteY2" fmla="*/ 0 h 686384"/>
              <a:gd name="connsiteX3" fmla="*/ 2619521 w 3244131"/>
              <a:gd name="connsiteY3" fmla="*/ 0 h 686384"/>
              <a:gd name="connsiteX4" fmla="*/ 2846028 w 3244131"/>
              <a:gd name="connsiteY4" fmla="*/ 0 h 686384"/>
              <a:gd name="connsiteX5" fmla="*/ 3072535 w 3244131"/>
              <a:gd name="connsiteY5" fmla="*/ 0 h 686384"/>
              <a:gd name="connsiteX6" fmla="*/ 3244131 w 3244131"/>
              <a:gd name="connsiteY6" fmla="*/ 343192 h 686384"/>
              <a:gd name="connsiteX7" fmla="*/ 3072535 w 3244131"/>
              <a:gd name="connsiteY7" fmla="*/ 686384 h 686384"/>
              <a:gd name="connsiteX8" fmla="*/ 2846028 w 3244131"/>
              <a:gd name="connsiteY8" fmla="*/ 686384 h 686384"/>
              <a:gd name="connsiteX9" fmla="*/ 2619521 w 3244131"/>
              <a:gd name="connsiteY9" fmla="*/ 686384 h 686384"/>
              <a:gd name="connsiteX10" fmla="*/ 624610 w 3244131"/>
              <a:gd name="connsiteY10" fmla="*/ 686384 h 686384"/>
              <a:gd name="connsiteX11" fmla="*/ 398103 w 3244131"/>
              <a:gd name="connsiteY11" fmla="*/ 686384 h 686384"/>
              <a:gd name="connsiteX12" fmla="*/ 171596 w 3244131"/>
              <a:gd name="connsiteY12" fmla="*/ 686384 h 686384"/>
              <a:gd name="connsiteX13" fmla="*/ 0 w 3244131"/>
              <a:gd name="connsiteY13" fmla="*/ 343192 h 6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4131" h="686384">
                <a:moveTo>
                  <a:pt x="171596" y="0"/>
                </a:moveTo>
                <a:lnTo>
                  <a:pt x="398103" y="0"/>
                </a:lnTo>
                <a:lnTo>
                  <a:pt x="624610" y="0"/>
                </a:lnTo>
                <a:lnTo>
                  <a:pt x="2619521" y="0"/>
                </a:lnTo>
                <a:lnTo>
                  <a:pt x="2846028" y="0"/>
                </a:lnTo>
                <a:lnTo>
                  <a:pt x="3072535" y="0"/>
                </a:lnTo>
                <a:lnTo>
                  <a:pt x="3244131" y="343192"/>
                </a:lnTo>
                <a:lnTo>
                  <a:pt x="3072535" y="686384"/>
                </a:lnTo>
                <a:lnTo>
                  <a:pt x="2846028" y="686384"/>
                </a:lnTo>
                <a:lnTo>
                  <a:pt x="2619521" y="686384"/>
                </a:lnTo>
                <a:lnTo>
                  <a:pt x="624610" y="686384"/>
                </a:lnTo>
                <a:lnTo>
                  <a:pt x="398103" y="686384"/>
                </a:lnTo>
                <a:lnTo>
                  <a:pt x="171596" y="686384"/>
                </a:lnTo>
                <a:lnTo>
                  <a:pt x="0" y="343192"/>
                </a:lnTo>
                <a:close/>
              </a:path>
            </a:pathLst>
          </a:custGeom>
          <a:solidFill>
            <a:srgbClr val="117EB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5"/>
          <p:cNvSpPr txBox="1"/>
          <p:nvPr/>
        </p:nvSpPr>
        <p:spPr>
          <a:xfrm>
            <a:off x="6113841" y="4986670"/>
            <a:ext cx="324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3472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Introduce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218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7466693" y="13196"/>
            <a:ext cx="4398735" cy="6851402"/>
          </a:xfrm>
          <a:prstGeom prst="roundRect">
            <a:avLst>
              <a:gd name="adj" fmla="val 5186"/>
            </a:avLst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" name="组合 1"/>
          <p:cNvGrpSpPr/>
          <p:nvPr/>
        </p:nvGrpSpPr>
        <p:grpSpPr>
          <a:xfrm>
            <a:off x="134951" y="130627"/>
            <a:ext cx="3905236" cy="583096"/>
            <a:chOff x="2753150" y="2876110"/>
            <a:chExt cx="6685701" cy="1105781"/>
          </a:xfrm>
        </p:grpSpPr>
        <p:grpSp>
          <p:nvGrpSpPr>
            <p:cNvPr id="3" name="组合 2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6" name="六边形 5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212478" y="3075057"/>
              <a:ext cx="5226373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Introduce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309512" y="985837"/>
            <a:ext cx="5779318" cy="4886326"/>
          </a:xfrm>
          <a:prstGeom prst="roundRect">
            <a:avLst>
              <a:gd name="adj" fmla="val 5186"/>
            </a:avLst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9" name="文本框 18"/>
          <p:cNvSpPr txBox="1"/>
          <p:nvPr/>
        </p:nvSpPr>
        <p:spPr>
          <a:xfrm>
            <a:off x="1067208" y="1224062"/>
            <a:ext cx="4133056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0" h="0"/>
            <a:bevelB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App Introduce</a:t>
            </a:r>
            <a:endParaRPr lang="zh-CN" altLang="en-US" sz="3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036" y="2053112"/>
            <a:ext cx="4705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BuDu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RoadCondition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is an mobile application which is designed for people who drives to work every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day,it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can provide service that includes upload and collect road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conditions,and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tells you how to go to the destination most quickly.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93" y="54426"/>
            <a:ext cx="4114800" cy="6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64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87903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Use Case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0705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09" y="750626"/>
            <a:ext cx="9316639" cy="590265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0442" y="130627"/>
            <a:ext cx="6804708" cy="583096"/>
            <a:chOff x="2753150" y="2876110"/>
            <a:chExt cx="7167215" cy="1105781"/>
          </a:xfrm>
        </p:grpSpPr>
        <p:grpSp>
          <p:nvGrpSpPr>
            <p:cNvPr id="4" name="组合 3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7" name="六边形 6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707888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5" y="3075057"/>
              <a:ext cx="5487687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Collect Route Sketches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4452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0442" y="130627"/>
            <a:ext cx="6804708" cy="583096"/>
            <a:chOff x="2753150" y="2876110"/>
            <a:chExt cx="7167215" cy="1105781"/>
          </a:xfrm>
        </p:grpSpPr>
        <p:grpSp>
          <p:nvGrpSpPr>
            <p:cNvPr id="7" name="组合 6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>
              <a:off x="4212477" y="2876110"/>
              <a:ext cx="5707888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475" y="3075057"/>
              <a:ext cx="5487687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Collect Route Flow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六边形 24"/>
          <p:cNvSpPr/>
          <p:nvPr/>
        </p:nvSpPr>
        <p:spPr>
          <a:xfrm>
            <a:off x="718830" y="1621562"/>
            <a:ext cx="1762738" cy="1052186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" name="六边形 25"/>
          <p:cNvSpPr/>
          <p:nvPr/>
        </p:nvSpPr>
        <p:spPr>
          <a:xfrm>
            <a:off x="3757548" y="1621562"/>
            <a:ext cx="1762738" cy="1052186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六边形 26"/>
          <p:cNvSpPr/>
          <p:nvPr/>
        </p:nvSpPr>
        <p:spPr>
          <a:xfrm>
            <a:off x="2242831" y="2147655"/>
            <a:ext cx="1762738" cy="1052186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六边形 27"/>
          <p:cNvSpPr/>
          <p:nvPr/>
        </p:nvSpPr>
        <p:spPr>
          <a:xfrm>
            <a:off x="2242831" y="3218737"/>
            <a:ext cx="1762738" cy="1052186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下弧形箭头 28"/>
          <p:cNvSpPr/>
          <p:nvPr/>
        </p:nvSpPr>
        <p:spPr>
          <a:xfrm rot="10800000">
            <a:off x="1600199" y="889557"/>
            <a:ext cx="2984500" cy="456339"/>
          </a:xfrm>
          <a:prstGeom prst="curvedUpArrow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下弧形箭头 29"/>
          <p:cNvSpPr/>
          <p:nvPr/>
        </p:nvSpPr>
        <p:spPr>
          <a:xfrm rot="2755496">
            <a:off x="-86729" y="3154057"/>
            <a:ext cx="2485410" cy="932402"/>
          </a:xfrm>
          <a:prstGeom prst="curvedUpArrow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下弧形箭头 30"/>
          <p:cNvSpPr/>
          <p:nvPr/>
        </p:nvSpPr>
        <p:spPr>
          <a:xfrm rot="18600973">
            <a:off x="3790272" y="3025795"/>
            <a:ext cx="2641728" cy="944240"/>
          </a:xfrm>
          <a:prstGeom prst="curvedUpArrow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文本框 49"/>
          <p:cNvSpPr txBox="1"/>
          <p:nvPr/>
        </p:nvSpPr>
        <p:spPr>
          <a:xfrm>
            <a:off x="971703" y="1855267"/>
            <a:ext cx="125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My Collections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0"/>
          <p:cNvSpPr txBox="1"/>
          <p:nvPr/>
        </p:nvSpPr>
        <p:spPr>
          <a:xfrm>
            <a:off x="3900236" y="1855267"/>
            <a:ext cx="1477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Show Details and Add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51"/>
          <p:cNvSpPr txBox="1"/>
          <p:nvPr/>
        </p:nvSpPr>
        <p:spPr>
          <a:xfrm>
            <a:off x="2439387" y="3452442"/>
            <a:ext cx="136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</a:p>
          <a:p>
            <a:pPr algn="ctr"/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2470208" y="2032466"/>
            <a:ext cx="175754" cy="104908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6" name="六边形 35"/>
          <p:cNvSpPr/>
          <p:nvPr/>
        </p:nvSpPr>
        <p:spPr>
          <a:xfrm>
            <a:off x="2313851" y="3182897"/>
            <a:ext cx="175754" cy="104908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六边形 36"/>
          <p:cNvSpPr/>
          <p:nvPr/>
        </p:nvSpPr>
        <p:spPr>
          <a:xfrm>
            <a:off x="3987135" y="2683167"/>
            <a:ext cx="175754" cy="104908"/>
          </a:xfrm>
          <a:prstGeom prst="hexagon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" name="文本框 49"/>
          <p:cNvSpPr txBox="1"/>
          <p:nvPr/>
        </p:nvSpPr>
        <p:spPr>
          <a:xfrm>
            <a:off x="2579969" y="2473693"/>
            <a:ext cx="108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Collect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20" y="0"/>
            <a:ext cx="41148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84" y="-5814"/>
            <a:ext cx="41148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53" y="0"/>
            <a:ext cx="4114800" cy="6858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07" y="0"/>
            <a:ext cx="4114800" cy="6858000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202789" y="4477506"/>
            <a:ext cx="5779318" cy="2251905"/>
          </a:xfrm>
          <a:prstGeom prst="roundRect">
            <a:avLst>
              <a:gd name="adj" fmla="val 51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14885" y="4742988"/>
            <a:ext cx="4705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First,click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“My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Collections”to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the Collections Route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list,we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can see our collections in the past.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02789" y="4496556"/>
            <a:ext cx="5779318" cy="2251905"/>
          </a:xfrm>
          <a:prstGeom prst="roundRect">
            <a:avLst>
              <a:gd name="adj" fmla="val 51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14885" y="4762038"/>
            <a:ext cx="47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Next,click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“Add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Collect”to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search new route before adding it into the list.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2789" y="4496556"/>
            <a:ext cx="5779318" cy="2251905"/>
          </a:xfrm>
          <a:prstGeom prst="roundRect">
            <a:avLst>
              <a:gd name="adj" fmla="val 51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14885" y="4762038"/>
            <a:ext cx="47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After enter start and 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end,click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Search”to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search a new route.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02789" y="4496556"/>
            <a:ext cx="5779318" cy="2251905"/>
          </a:xfrm>
          <a:prstGeom prst="roundRect">
            <a:avLst>
              <a:gd name="adj" fmla="val 51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14885" y="4762038"/>
            <a:ext cx="470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Then,we</a:t>
            </a:r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can see the route list about what we want to search.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06" y="-2907"/>
            <a:ext cx="4114800" cy="6858000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202789" y="4458456"/>
            <a:ext cx="5779318" cy="2251905"/>
          </a:xfrm>
          <a:prstGeom prst="roundRect">
            <a:avLst>
              <a:gd name="adj" fmla="val 51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3" name="TextBox 49"/>
          <p:cNvSpPr txBox="1"/>
          <p:nvPr/>
        </p:nvSpPr>
        <p:spPr>
          <a:xfrm>
            <a:off x="734011" y="4753411"/>
            <a:ext cx="47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, we click the collect now to get the route into the collect list.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33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45" grpId="0" animBg="1"/>
      <p:bldP spid="46" grpId="0"/>
      <p:bldP spid="47" grpId="0" animBg="1"/>
      <p:bldP spid="48" grpId="0"/>
      <p:bldP spid="49" grpId="0" animBg="1"/>
      <p:bldP spid="50" grpId="0"/>
      <p:bldP spid="41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49825" y="2958257"/>
            <a:ext cx="5692350" cy="941486"/>
            <a:chOff x="2753150" y="2876110"/>
            <a:chExt cx="6685701" cy="110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415791" y="1777322"/>
                <a:ext cx="576943" cy="47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4212477" y="2876110"/>
              <a:ext cx="5226373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12476" y="3075058"/>
              <a:ext cx="5226375" cy="68682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</a:t>
              </a:r>
              <a:endParaRPr lang="zh-CN" altLang="en-US" sz="3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38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153480" y="1174802"/>
            <a:ext cx="2843013" cy="2693804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六边形 2"/>
          <p:cNvSpPr/>
          <p:nvPr/>
        </p:nvSpPr>
        <p:spPr>
          <a:xfrm rot="5400000">
            <a:off x="2843406" y="1178681"/>
            <a:ext cx="2843015" cy="268605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" name="文本框 49"/>
          <p:cNvSpPr txBox="1"/>
          <p:nvPr/>
        </p:nvSpPr>
        <p:spPr>
          <a:xfrm>
            <a:off x="473147" y="1638807"/>
            <a:ext cx="218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situation: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So……ugly</a:t>
            </a:r>
            <a:r>
              <a:rPr lang="en-US" altLang="zh-CN" sz="1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4952" y="130627"/>
            <a:ext cx="4322748" cy="583096"/>
            <a:chOff x="2753150" y="2876110"/>
            <a:chExt cx="9651233" cy="1105781"/>
          </a:xfrm>
        </p:grpSpPr>
        <p:grpSp>
          <p:nvGrpSpPr>
            <p:cNvPr id="9" name="组合 8"/>
            <p:cNvGrpSpPr/>
            <p:nvPr/>
          </p:nvGrpSpPr>
          <p:grpSpPr>
            <a:xfrm>
              <a:off x="2753150" y="2876110"/>
              <a:ext cx="1282707" cy="1105781"/>
              <a:chOff x="3306159" y="1663997"/>
              <a:chExt cx="796206" cy="686384"/>
            </a:xfrm>
          </p:grpSpPr>
          <p:sp>
            <p:nvSpPr>
              <p:cNvPr id="12" name="六边形 11"/>
              <p:cNvSpPr/>
              <p:nvPr/>
            </p:nvSpPr>
            <p:spPr>
              <a:xfrm>
                <a:off x="3306159" y="1663997"/>
                <a:ext cx="796206" cy="686384"/>
              </a:xfrm>
              <a:prstGeom prst="hexagon">
                <a:avLst/>
              </a:prstGeom>
              <a:solidFill>
                <a:srgbClr val="0070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13" name="文本框 6"/>
              <p:cNvSpPr txBox="1"/>
              <p:nvPr/>
            </p:nvSpPr>
            <p:spPr>
              <a:xfrm>
                <a:off x="3415790" y="1745579"/>
                <a:ext cx="576943" cy="54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4212475" y="2876110"/>
              <a:ext cx="8191908" cy="1105781"/>
            </a:xfrm>
            <a:custGeom>
              <a:avLst/>
              <a:gdLst>
                <a:gd name="connsiteX0" fmla="*/ 171596 w 3244131"/>
                <a:gd name="connsiteY0" fmla="*/ 0 h 686384"/>
                <a:gd name="connsiteX1" fmla="*/ 398103 w 3244131"/>
                <a:gd name="connsiteY1" fmla="*/ 0 h 686384"/>
                <a:gd name="connsiteX2" fmla="*/ 624610 w 3244131"/>
                <a:gd name="connsiteY2" fmla="*/ 0 h 686384"/>
                <a:gd name="connsiteX3" fmla="*/ 2619521 w 3244131"/>
                <a:gd name="connsiteY3" fmla="*/ 0 h 686384"/>
                <a:gd name="connsiteX4" fmla="*/ 2846028 w 3244131"/>
                <a:gd name="connsiteY4" fmla="*/ 0 h 686384"/>
                <a:gd name="connsiteX5" fmla="*/ 3072535 w 3244131"/>
                <a:gd name="connsiteY5" fmla="*/ 0 h 686384"/>
                <a:gd name="connsiteX6" fmla="*/ 3244131 w 3244131"/>
                <a:gd name="connsiteY6" fmla="*/ 343192 h 686384"/>
                <a:gd name="connsiteX7" fmla="*/ 3072535 w 3244131"/>
                <a:gd name="connsiteY7" fmla="*/ 686384 h 686384"/>
                <a:gd name="connsiteX8" fmla="*/ 2846028 w 3244131"/>
                <a:gd name="connsiteY8" fmla="*/ 686384 h 686384"/>
                <a:gd name="connsiteX9" fmla="*/ 2619521 w 3244131"/>
                <a:gd name="connsiteY9" fmla="*/ 686384 h 686384"/>
                <a:gd name="connsiteX10" fmla="*/ 624610 w 3244131"/>
                <a:gd name="connsiteY10" fmla="*/ 686384 h 686384"/>
                <a:gd name="connsiteX11" fmla="*/ 398103 w 3244131"/>
                <a:gd name="connsiteY11" fmla="*/ 686384 h 686384"/>
                <a:gd name="connsiteX12" fmla="*/ 171596 w 3244131"/>
                <a:gd name="connsiteY12" fmla="*/ 686384 h 686384"/>
                <a:gd name="connsiteX13" fmla="*/ 0 w 3244131"/>
                <a:gd name="connsiteY13" fmla="*/ 343192 h 6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131" h="686384">
                  <a:moveTo>
                    <a:pt x="171596" y="0"/>
                  </a:moveTo>
                  <a:lnTo>
                    <a:pt x="398103" y="0"/>
                  </a:lnTo>
                  <a:lnTo>
                    <a:pt x="624610" y="0"/>
                  </a:lnTo>
                  <a:lnTo>
                    <a:pt x="2619521" y="0"/>
                  </a:lnTo>
                  <a:lnTo>
                    <a:pt x="2846028" y="0"/>
                  </a:lnTo>
                  <a:lnTo>
                    <a:pt x="3072535" y="0"/>
                  </a:lnTo>
                  <a:lnTo>
                    <a:pt x="3244131" y="343192"/>
                  </a:lnTo>
                  <a:lnTo>
                    <a:pt x="3072535" y="686384"/>
                  </a:lnTo>
                  <a:lnTo>
                    <a:pt x="2846028" y="686384"/>
                  </a:lnTo>
                  <a:lnTo>
                    <a:pt x="2619521" y="686384"/>
                  </a:lnTo>
                  <a:lnTo>
                    <a:pt x="624610" y="686384"/>
                  </a:lnTo>
                  <a:lnTo>
                    <a:pt x="398103" y="686384"/>
                  </a:lnTo>
                  <a:lnTo>
                    <a:pt x="171596" y="686384"/>
                  </a:lnTo>
                  <a:lnTo>
                    <a:pt x="0" y="343192"/>
                  </a:lnTo>
                  <a:close/>
                </a:path>
              </a:pathLst>
            </a:custGeom>
            <a:solidFill>
              <a:srgbClr val="0070C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4332055" y="3075057"/>
              <a:ext cx="7904923" cy="758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>
              <a:bevelT w="0" h="0"/>
              <a:bevelB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</a:t>
              </a:r>
              <a:endParaRPr lang="zh-CN" altLang="en-US" sz="2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rot="10800000">
            <a:off x="1728787" y="1000125"/>
            <a:ext cx="2400300" cy="660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9"/>
          <p:cNvSpPr txBox="1"/>
          <p:nvPr/>
        </p:nvSpPr>
        <p:spPr>
          <a:xfrm>
            <a:off x="2347206" y="1000125"/>
            <a:ext cx="116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Design</a:t>
            </a:r>
          </a:p>
        </p:txBody>
      </p:sp>
      <p:sp>
        <p:nvSpPr>
          <p:cNvPr id="23" name="文本框 49"/>
          <p:cNvSpPr txBox="1"/>
          <p:nvPr/>
        </p:nvSpPr>
        <p:spPr>
          <a:xfrm>
            <a:off x="3172749" y="1660953"/>
            <a:ext cx="218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Target: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More beautiful,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More practical. 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 rot="5400000">
            <a:off x="6520956" y="1174802"/>
            <a:ext cx="2843013" cy="2693804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六边形 24"/>
          <p:cNvSpPr/>
          <p:nvPr/>
        </p:nvSpPr>
        <p:spPr>
          <a:xfrm rot="5400000">
            <a:off x="9210882" y="1178681"/>
            <a:ext cx="2843015" cy="268605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" name="文本框 49"/>
          <p:cNvSpPr txBox="1"/>
          <p:nvPr/>
        </p:nvSpPr>
        <p:spPr>
          <a:xfrm>
            <a:off x="6840623" y="1638807"/>
            <a:ext cx="218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Situation: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Some errors for </a:t>
            </a:r>
            <a:r>
              <a:rPr lang="en-US" altLang="zh-CN" sz="1600" dirty="0" err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map.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8096263" y="1000125"/>
            <a:ext cx="2400300" cy="660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9"/>
          <p:cNvSpPr txBox="1"/>
          <p:nvPr/>
        </p:nvSpPr>
        <p:spPr>
          <a:xfrm>
            <a:off x="8719176" y="1000125"/>
            <a:ext cx="120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</a:p>
        </p:txBody>
      </p:sp>
      <p:sp>
        <p:nvSpPr>
          <p:cNvPr id="29" name="文本框 49"/>
          <p:cNvSpPr txBox="1"/>
          <p:nvPr/>
        </p:nvSpPr>
        <p:spPr>
          <a:xfrm>
            <a:off x="9540225" y="1660953"/>
            <a:ext cx="218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Target: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Realize </a:t>
            </a:r>
            <a:r>
              <a:rPr lang="en-US" altLang="zh-CN" sz="1600" dirty="0" err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map location and more </a:t>
            </a:r>
            <a:r>
              <a:rPr lang="en-US" altLang="zh-CN" sz="1600" dirty="0" err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function.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3339408" y="3911883"/>
            <a:ext cx="2843013" cy="2693804"/>
          </a:xfrm>
          <a:prstGeom prst="hexagon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六边形 30"/>
          <p:cNvSpPr/>
          <p:nvPr/>
        </p:nvSpPr>
        <p:spPr>
          <a:xfrm rot="5400000">
            <a:off x="6029334" y="3915762"/>
            <a:ext cx="2843015" cy="2686050"/>
          </a:xfrm>
          <a:prstGeom prst="hexagon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2" name="文本框 49"/>
          <p:cNvSpPr txBox="1"/>
          <p:nvPr/>
        </p:nvSpPr>
        <p:spPr>
          <a:xfrm>
            <a:off x="3659075" y="4375888"/>
            <a:ext cx="218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Situation: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No server,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No share.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4914715" y="3737206"/>
            <a:ext cx="2400300" cy="660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9"/>
          <p:cNvSpPr txBox="1"/>
          <p:nvPr/>
        </p:nvSpPr>
        <p:spPr>
          <a:xfrm>
            <a:off x="5693104" y="3697737"/>
            <a:ext cx="84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9"/>
          <p:cNvSpPr txBox="1"/>
          <p:nvPr/>
        </p:nvSpPr>
        <p:spPr>
          <a:xfrm>
            <a:off x="6358677" y="4398034"/>
            <a:ext cx="218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Target:</a:t>
            </a:r>
          </a:p>
          <a:p>
            <a:pPr algn="just"/>
            <a:r>
              <a:rPr lang="en-US" altLang="zh-CN" sz="1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Create a server for users to share and get road conditions.</a:t>
            </a:r>
            <a:endParaRPr lang="zh-CN" altLang="en-US" sz="1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473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4" grpId="0" animBg="1"/>
      <p:bldP spid="21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338</Words>
  <Application>Microsoft Office PowerPoint</Application>
  <PresentationFormat>宽屏</PresentationFormat>
  <Paragraphs>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ang</cp:lastModifiedBy>
  <cp:revision>109</cp:revision>
  <dcterms:created xsi:type="dcterms:W3CDTF">2014-12-07T06:39:41Z</dcterms:created>
  <dcterms:modified xsi:type="dcterms:W3CDTF">2015-04-02T02:01:05Z</dcterms:modified>
</cp:coreProperties>
</file>