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254347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649107" y="127347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battlefiel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2100" y="3009900"/>
            <a:ext cx="2540000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4539614" y="5707437"/>
            <a:ext cx="420497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10000"/>
              <a:t>VentHub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254347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649107" y="127347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battlefiel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2100" y="3009900"/>
            <a:ext cx="2540000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39614" y="5707437"/>
            <a:ext cx="420497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10000"/>
              <a:t>VentHub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48055" y="459337"/>
            <a:ext cx="241015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Purpose</a:t>
            </a:r>
          </a:p>
        </p:txBody>
      </p:sp>
      <p:sp>
        <p:nvSpPr>
          <p:cNvPr id="38" name="Shape 38"/>
          <p:cNvSpPr/>
          <p:nvPr/>
        </p:nvSpPr>
        <p:spPr>
          <a:xfrm>
            <a:off x="920389" y="1885000"/>
            <a:ext cx="11164022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You can share your experience to the public, therefore, other people could get lesson from your experience.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Or you could also lay bare the truth about some department, or some matters.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Or you maybe want to put your experience on a popular position thus everyone could see it and give pressure to related departments, and appeal to solve the problems. Now.. you have VentHub, which provide a way to you to express your feelings to the public!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471969" y="459337"/>
            <a:ext cx="276232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Audience</a:t>
            </a:r>
          </a:p>
        </p:txBody>
      </p:sp>
      <p:sp>
        <p:nvSpPr>
          <p:cNvPr id="42" name="Shape 42"/>
          <p:cNvSpPr/>
          <p:nvPr/>
        </p:nvSpPr>
        <p:spPr>
          <a:xfrm>
            <a:off x="1240175" y="2368549"/>
            <a:ext cx="10524451" cy="501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This application is oriented to the students, teachers and staffs in BJTU, who want to vent via internet.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Age: 16-50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Needs: Someone who wants to express inner dissatisfaction, and remind related departments of some matters.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254347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488880" y="334531"/>
            <a:ext cx="417625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User scenario</a:t>
            </a:r>
          </a:p>
        </p:txBody>
      </p:sp>
      <p:pic>
        <p:nvPicPr>
          <p:cNvPr id="47" name="image1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330" y="1350641"/>
            <a:ext cx="11287124" cy="7561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488880" y="334531"/>
            <a:ext cx="417625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User scenario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650" y="1143000"/>
            <a:ext cx="10985500" cy="746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12700"/>
            <a:ext cx="6126634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屏幕快照 2015-04-01 下午11.03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46812" y="2138513"/>
            <a:ext cx="3407249" cy="547657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558185" y="521740"/>
            <a:ext cx="24401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Screens</a:t>
            </a:r>
          </a:p>
        </p:txBody>
      </p:sp>
      <p:pic>
        <p:nvPicPr>
          <p:cNvPr id="56" name="屏幕快照 2015-04-02 上午8.15.3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25433" y="2138513"/>
            <a:ext cx="3407250" cy="5476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屏幕快照 2015-04-02 上午8.15.4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4054" y="2138513"/>
            <a:ext cx="3407249" cy="5476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558185" y="521740"/>
            <a:ext cx="24401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Screens</a:t>
            </a:r>
          </a:p>
        </p:txBody>
      </p:sp>
      <p:pic>
        <p:nvPicPr>
          <p:cNvPr id="61" name="屏幕快照 2015-04-01 下午11.04.0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499" y="2275925"/>
            <a:ext cx="3468787" cy="557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屏幕快照 2015-04-01 下午11.04.2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84079" y="2287676"/>
            <a:ext cx="3454166" cy="5551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屏幕快照 2015-04-01 下午11.04.4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34756" y="2287676"/>
            <a:ext cx="3454165" cy="5551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屏幕快照 2015-04-01 下午11.04.5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20603" y="2287676"/>
            <a:ext cx="3454166" cy="5551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558185" y="521740"/>
            <a:ext cx="24401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Screens</a:t>
            </a:r>
          </a:p>
        </p:txBody>
      </p:sp>
      <p:pic>
        <p:nvPicPr>
          <p:cNvPr id="68" name="屏幕快照 2015-04-01 下午11.06.3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8899" y="1416184"/>
            <a:ext cx="3454166" cy="555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屏幕快照 2015-04-01 下午11.08.1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56879" y="1416184"/>
            <a:ext cx="3454166" cy="555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屏幕快照 2015-04-01 下午11.08.5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39421" y="1416184"/>
            <a:ext cx="3454166" cy="555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屏幕快照 2015-04-02 上午8.18.0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1278" y="1416184"/>
            <a:ext cx="3454166" cy="5551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7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xixi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76107" y="0"/>
            <a:ext cx="612663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287313" y="521740"/>
            <a:ext cx="298187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9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 lvl="0">
              <a:defRPr sz="1800"/>
            </a:pPr>
            <a:r>
              <a:rPr sz="5900"/>
              <a:t>Next Step</a:t>
            </a:r>
          </a:p>
        </p:txBody>
      </p:sp>
      <p:sp>
        <p:nvSpPr>
          <p:cNvPr id="75" name="Shape 75"/>
          <p:cNvSpPr/>
          <p:nvPr/>
        </p:nvSpPr>
        <p:spPr>
          <a:xfrm>
            <a:off x="1655394" y="2217173"/>
            <a:ext cx="96940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Implement other functionalities in the menu bar</a:t>
            </a:r>
          </a:p>
        </p:txBody>
      </p:sp>
      <p:sp>
        <p:nvSpPr>
          <p:cNvPr id="76" name="Shape 76"/>
          <p:cNvSpPr/>
          <p:nvPr/>
        </p:nvSpPr>
        <p:spPr>
          <a:xfrm>
            <a:off x="1654104" y="4787341"/>
            <a:ext cx="44343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Release to the public</a:t>
            </a:r>
          </a:p>
        </p:txBody>
      </p:sp>
      <p:sp>
        <p:nvSpPr>
          <p:cNvPr id="77" name="Shape 77"/>
          <p:cNvSpPr/>
          <p:nvPr/>
        </p:nvSpPr>
        <p:spPr>
          <a:xfrm>
            <a:off x="1646802" y="3502257"/>
            <a:ext cx="4636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Make it better in detail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