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标题文本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正文级别 1</a:t>
            </a:r>
            <a:endParaRPr sz="2800"/>
          </a:p>
          <a:p>
            <a:pPr lvl="1">
              <a:defRPr sz="1800"/>
            </a:pPr>
            <a:r>
              <a:rPr sz="2800"/>
              <a:t>正文级别 2</a:t>
            </a:r>
            <a:endParaRPr sz="2800"/>
          </a:p>
          <a:p>
            <a:pPr lvl="2">
              <a:defRPr sz="1800"/>
            </a:pPr>
            <a:r>
              <a:rPr sz="2800"/>
              <a:t>正文级别 3</a:t>
            </a:r>
            <a:endParaRPr sz="2800"/>
          </a:p>
          <a:p>
            <a:pPr lvl="3">
              <a:defRPr sz="1800"/>
            </a:pPr>
            <a:r>
              <a:rPr sz="2800"/>
              <a:t>正文级别 4</a:t>
            </a:r>
            <a:endParaRPr sz="2800"/>
          </a:p>
          <a:p>
            <a:pPr lvl="4">
              <a:defRPr sz="1800"/>
            </a:pPr>
            <a:r>
              <a:rPr sz="28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xixi.jp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776107" y="254347"/>
            <a:ext cx="6126634" cy="975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xixi.jp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649107" y="127347"/>
            <a:ext cx="6126634" cy="975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battlefiel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72100" y="3009900"/>
            <a:ext cx="2540000" cy="2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35"/>
          <p:cNvSpPr/>
          <p:nvPr/>
        </p:nvSpPr>
        <p:spPr>
          <a:xfrm>
            <a:off x="4539614" y="5707437"/>
            <a:ext cx="4204971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 lvl="0">
              <a:defRPr sz="1800"/>
            </a:pPr>
            <a:r>
              <a:rPr sz="10000"/>
              <a:t>VentHub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648055" y="459337"/>
            <a:ext cx="2410156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9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 lvl="0">
              <a:defRPr sz="1800"/>
            </a:pPr>
            <a:r>
              <a:rPr sz="5900"/>
              <a:t>Purpose</a:t>
            </a:r>
          </a:p>
        </p:txBody>
      </p:sp>
      <p:sp>
        <p:nvSpPr>
          <p:cNvPr id="38" name="Shape 38"/>
          <p:cNvSpPr/>
          <p:nvPr/>
        </p:nvSpPr>
        <p:spPr>
          <a:xfrm>
            <a:off x="920389" y="1885000"/>
            <a:ext cx="11164022" cy="665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You can share your experience to the public, therefore, other people could get lesson from your experience.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Or you could also lay bare the truth about some department, or some matters.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Or you maybe want to put your experience on a popular position thus everyone could see it and give pressure to related departments, and appeal to solve the problems. Now.. you have VentHub, which provide a way to you to express your feelings to the public!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xixi.jp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776107" y="0"/>
            <a:ext cx="6126634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41"/>
          <p:cNvSpPr/>
          <p:nvPr/>
        </p:nvSpPr>
        <p:spPr>
          <a:xfrm>
            <a:off x="471969" y="459337"/>
            <a:ext cx="2762327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9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 lvl="0">
              <a:defRPr sz="1800"/>
            </a:pPr>
            <a:r>
              <a:rPr sz="5900"/>
              <a:t>Audience</a:t>
            </a:r>
          </a:p>
        </p:txBody>
      </p:sp>
      <p:sp>
        <p:nvSpPr>
          <p:cNvPr id="42" name="Shape 42"/>
          <p:cNvSpPr/>
          <p:nvPr/>
        </p:nvSpPr>
        <p:spPr>
          <a:xfrm>
            <a:off x="1240175" y="2368549"/>
            <a:ext cx="10524451" cy="501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This application is oriented to the students, teachers and staffs in BJTU, who want to vent via internet.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Age: 16-50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Needs: Someone who wants to express inner dissatisfaction, and remind related departments of some matters.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xixi.jp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776107" y="254347"/>
            <a:ext cx="6126634" cy="975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xixi.jp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776107" y="0"/>
            <a:ext cx="6126634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/>
        </p:nvSpPr>
        <p:spPr>
          <a:xfrm>
            <a:off x="488880" y="334531"/>
            <a:ext cx="4176257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9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 lvl="0">
              <a:defRPr sz="1800"/>
            </a:pPr>
            <a:r>
              <a:rPr sz="5900"/>
              <a:t>User scenario</a:t>
            </a:r>
          </a:p>
        </p:txBody>
      </p:sp>
      <p:pic>
        <p:nvPicPr>
          <p:cNvPr id="47" name="image1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2330" y="1350641"/>
            <a:ext cx="11287124" cy="75610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xixi.jp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776107" y="0"/>
            <a:ext cx="6126634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488880" y="334531"/>
            <a:ext cx="4176257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9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 lvl="0">
              <a:defRPr sz="1800"/>
            </a:pPr>
            <a:r>
              <a:rPr sz="5900"/>
              <a:t>User scenario</a:t>
            </a:r>
          </a:p>
        </p:txBody>
      </p:sp>
      <p:pic>
        <p:nvPicPr>
          <p:cNvPr id="51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9650" y="1143000"/>
            <a:ext cx="10985500" cy="7467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xixi.jp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776107" y="0"/>
            <a:ext cx="6126634" cy="975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屏幕快照 2015-04-01 下午11.03.0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8752" y="2169710"/>
            <a:ext cx="3368431" cy="54141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屏幕快照 2015-04-01 下午11.03.54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30907" y="2138513"/>
            <a:ext cx="3407250" cy="5476574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屏幕快照 2015-04-01 下午11.04.07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28763" y="2089058"/>
            <a:ext cx="3468788" cy="5575485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屏幕快照 2015-04-01 下午11.04.29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056399" y="2048182"/>
            <a:ext cx="3519649" cy="5657236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/>
        </p:nvSpPr>
        <p:spPr>
          <a:xfrm>
            <a:off x="558185" y="521740"/>
            <a:ext cx="2440128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9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 lvl="0">
              <a:defRPr sz="1800"/>
            </a:pPr>
            <a:r>
              <a:rPr sz="5900"/>
              <a:t>Screens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xixi.jp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776107" y="0"/>
            <a:ext cx="6126634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558185" y="521740"/>
            <a:ext cx="2440128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9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 lvl="0">
              <a:defRPr sz="1800"/>
            </a:pPr>
            <a:r>
              <a:rPr sz="5900"/>
              <a:t>Screens</a:t>
            </a:r>
          </a:p>
        </p:txBody>
      </p:sp>
      <p:pic>
        <p:nvPicPr>
          <p:cNvPr id="62" name="屏幕快照 2015-04-01 下午11.04.4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9" y="1404081"/>
            <a:ext cx="3454166" cy="555198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屏幕快照 2015-04-01 下午11.04.5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27467" y="1416184"/>
            <a:ext cx="3454165" cy="5551984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屏幕快照 2015-04-01 下午11.06.39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62339" y="1416184"/>
            <a:ext cx="3454166" cy="5551984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屏幕快照 2015-04-01 下午11.08.16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175919" y="1416184"/>
            <a:ext cx="3454166" cy="5551984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屏幕快照 2015-04-01 下午11.08.58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433629" y="4390873"/>
            <a:ext cx="3454166" cy="55519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7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xixi.jp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776107" y="0"/>
            <a:ext cx="6126634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69"/>
          <p:cNvSpPr/>
          <p:nvPr/>
        </p:nvSpPr>
        <p:spPr>
          <a:xfrm>
            <a:off x="287313" y="521740"/>
            <a:ext cx="298187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9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 lvl="0">
              <a:defRPr sz="1800"/>
            </a:pPr>
            <a:r>
              <a:rPr sz="5900"/>
              <a:t>Next Step</a:t>
            </a:r>
          </a:p>
        </p:txBody>
      </p:sp>
      <p:sp>
        <p:nvSpPr>
          <p:cNvPr id="70" name="Shape 70"/>
          <p:cNvSpPr/>
          <p:nvPr/>
        </p:nvSpPr>
        <p:spPr>
          <a:xfrm>
            <a:off x="1655394" y="2217173"/>
            <a:ext cx="96940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Implement other functionalities in the menu bar</a:t>
            </a:r>
          </a:p>
        </p:txBody>
      </p:sp>
      <p:sp>
        <p:nvSpPr>
          <p:cNvPr id="71" name="Shape 71"/>
          <p:cNvSpPr/>
          <p:nvPr/>
        </p:nvSpPr>
        <p:spPr>
          <a:xfrm>
            <a:off x="1654104" y="4787341"/>
            <a:ext cx="443438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Release to the public</a:t>
            </a:r>
          </a:p>
        </p:txBody>
      </p:sp>
      <p:sp>
        <p:nvSpPr>
          <p:cNvPr id="72" name="Shape 72"/>
          <p:cNvSpPr/>
          <p:nvPr/>
        </p:nvSpPr>
        <p:spPr>
          <a:xfrm>
            <a:off x="1646802" y="3502257"/>
            <a:ext cx="463692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Make it better in detail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xixi.jp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776107" y="254347"/>
            <a:ext cx="6126634" cy="975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xixi.jp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649107" y="127347"/>
            <a:ext cx="6126634" cy="975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battlefiel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72100" y="3009900"/>
            <a:ext cx="2540000" cy="2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hape 77"/>
          <p:cNvSpPr/>
          <p:nvPr/>
        </p:nvSpPr>
        <p:spPr>
          <a:xfrm>
            <a:off x="4539614" y="5707437"/>
            <a:ext cx="4204971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 lvl="0">
              <a:defRPr sz="1800"/>
            </a:pPr>
            <a:r>
              <a:rPr sz="10000"/>
              <a:t>VentHub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