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8C06-DE0C-8644-8B0E-418E637804E8}" type="datetimeFigureOut">
              <a:rPr lang="es-ES" smtClean="0"/>
              <a:t>10/12/14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A957-B164-6E46-8F42-B59AAE3E5F6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633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7079-5617-3E46-A3AA-89E004B3D4FD}" type="datetimeFigureOut">
              <a:rPr lang="es-ES" smtClean="0"/>
              <a:t>10/12/14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70AF-958E-A245-8885-3E58BAEB78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88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ágenes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: Roberto Ávalos</a:t>
            </a:r>
            <a:endParaRPr lang="es-ES" dirty="0"/>
          </a:p>
        </p:txBody>
      </p:sp>
      <p:pic>
        <p:nvPicPr>
          <p:cNvPr id="6" name="Imagen 5" descr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5674">
            <a:off x="2723931" y="3266966"/>
            <a:ext cx="2865042" cy="161158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0066" y="180148"/>
            <a:ext cx="2701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http://</a:t>
            </a:r>
            <a:r>
              <a:rPr lang="es-ES" sz="1200" dirty="0" err="1">
                <a:solidFill>
                  <a:schemeClr val="bg1"/>
                </a:solidFill>
              </a:rPr>
              <a:t>mobilecoder.mx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4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Studio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892" y="3011318"/>
            <a:ext cx="7716838" cy="3388658"/>
          </a:xfrm>
        </p:spPr>
        <p:txBody>
          <a:bodyPr/>
          <a:lstStyle/>
          <a:p>
            <a:r>
              <a:rPr lang="es-ES" dirty="0" smtClean="0"/>
              <a:t>Basado en </a:t>
            </a:r>
            <a:r>
              <a:rPr lang="es-ES" dirty="0" err="1" smtClean="0"/>
              <a:t>IntelliJ</a:t>
            </a:r>
            <a:r>
              <a:rPr lang="es-ES" dirty="0" smtClean="0"/>
              <a:t> IDEA</a:t>
            </a:r>
          </a:p>
          <a:p>
            <a:r>
              <a:rPr lang="es-ES" dirty="0" err="1" smtClean="0"/>
              <a:t>Gradle</a:t>
            </a:r>
            <a:endParaRPr lang="es-ES" dirty="0" smtClean="0"/>
          </a:p>
          <a:p>
            <a:r>
              <a:rPr lang="es-ES" dirty="0" smtClean="0"/>
              <a:t>Mejor editor de </a:t>
            </a:r>
            <a:r>
              <a:rPr lang="es-ES" dirty="0" err="1" smtClean="0"/>
              <a:t>layout</a:t>
            </a:r>
            <a:endParaRPr lang="es-ES" dirty="0" smtClean="0"/>
          </a:p>
          <a:p>
            <a:r>
              <a:rPr lang="es-ES" dirty="0" smtClean="0"/>
              <a:t>Soporte con GCP</a:t>
            </a:r>
          </a:p>
          <a:p>
            <a:endParaRPr lang="es-ES" dirty="0"/>
          </a:p>
        </p:txBody>
      </p:sp>
      <p:pic>
        <p:nvPicPr>
          <p:cNvPr id="5" name="Imagen 4" descr="Captura de pantalla 2014-11-23 20.5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35" y="2583793"/>
            <a:ext cx="4774165" cy="4370552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369902" cy="1447800"/>
          </a:xfrm>
        </p:spPr>
        <p:txBody>
          <a:bodyPr/>
          <a:lstStyle/>
          <a:p>
            <a:r>
              <a:rPr lang="es-ES" dirty="0" smtClean="0"/>
              <a:t>Estructura de un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" name="Imagen 9" descr="Captura de pantalla 2014-11-23 21.35.4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2993"/>
            <a:ext cx="9082690" cy="5204851"/>
          </a:xfrm>
          <a:prstGeom prst="rect">
            <a:avLst/>
          </a:prstGeom>
        </p:spPr>
      </p:pic>
      <p:pic>
        <p:nvPicPr>
          <p:cNvPr id="11" name="Imagen 10" descr="rotaci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6" y="5760577"/>
            <a:ext cx="1488966" cy="1097423"/>
          </a:xfrm>
          <a:prstGeom prst="rect">
            <a:avLst/>
          </a:prstGeom>
        </p:spPr>
      </p:pic>
      <p:pic>
        <p:nvPicPr>
          <p:cNvPr id="12" name="Imagen 11" descr="dm-android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74207" y="4762"/>
            <a:ext cx="2005882" cy="1151376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Activity</a:t>
            </a:r>
            <a:r>
              <a:rPr lang="es-MX" dirty="0" smtClean="0"/>
              <a:t> en Android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Parte lógica (archivo .java)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/>
              <a:t>P</a:t>
            </a:r>
            <a:r>
              <a:rPr lang="es-MX" dirty="0" smtClean="0"/>
              <a:t>arte gráfica </a:t>
            </a:r>
            <a:br>
              <a:rPr lang="es-MX" dirty="0" smtClean="0"/>
            </a:br>
            <a:r>
              <a:rPr lang="es-MX" dirty="0" smtClean="0"/>
              <a:t>(archivo </a:t>
            </a:r>
            <a:r>
              <a:rPr lang="es-MX" dirty="0" err="1" smtClean="0"/>
              <a:t>xml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95" y="4831764"/>
            <a:ext cx="4987731" cy="18722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8" y="3429178"/>
            <a:ext cx="4867954" cy="1209844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788" y="1449473"/>
            <a:ext cx="7716837" cy="144780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40" y="500009"/>
            <a:ext cx="4919532" cy="6357991"/>
          </a:xfrm>
          <a:prstGeom prst="rect">
            <a:avLst/>
          </a:prstGeom>
        </p:spPr>
      </p:pic>
      <p:pic>
        <p:nvPicPr>
          <p:cNvPr id="5" name="Imagen 4" descr="android-logo-peekin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92" y="4859748"/>
            <a:ext cx="1038308" cy="1998252"/>
          </a:xfrm>
          <a:prstGeom prst="rect">
            <a:avLst/>
          </a:prstGeom>
        </p:spPr>
      </p:pic>
      <p:pic>
        <p:nvPicPr>
          <p:cNvPr id="7" name="Imagen 6" descr="dm-android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18514" y="1466606"/>
            <a:ext cx="2462604" cy="1413534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mobilecoder.mx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(: 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50" y="3468688"/>
            <a:ext cx="4386512" cy="3389312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7" y="5309995"/>
            <a:ext cx="400106" cy="714475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Android</a:t>
            </a:r>
            <a:r>
              <a:rPr lang="es-ES" dirty="0" smtClean="0"/>
              <a:t>?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</a:t>
            </a:r>
            <a:r>
              <a:rPr lang="es-ES" dirty="0" smtClean="0"/>
              <a:t>asado en </a:t>
            </a:r>
            <a:r>
              <a:rPr lang="es-ES" dirty="0" err="1" smtClean="0"/>
              <a:t>linux</a:t>
            </a:r>
            <a:endParaRPr lang="es-ES" dirty="0" smtClean="0"/>
          </a:p>
          <a:p>
            <a:r>
              <a:rPr lang="es-ES" dirty="0" err="1" smtClean="0"/>
              <a:t>Android</a:t>
            </a:r>
            <a:r>
              <a:rPr lang="es-ES" dirty="0" smtClean="0"/>
              <a:t> Inc. </a:t>
            </a:r>
            <a:r>
              <a:rPr lang="es-ES" dirty="0"/>
              <a:t>+</a:t>
            </a:r>
            <a:r>
              <a:rPr lang="es-ES" dirty="0" smtClean="0"/>
              <a:t> $ = Google / Open </a:t>
            </a:r>
            <a:r>
              <a:rPr lang="es-ES" dirty="0" err="1" smtClean="0"/>
              <a:t>Handset</a:t>
            </a:r>
            <a:r>
              <a:rPr lang="es-ES" dirty="0" smtClean="0"/>
              <a:t> Alliance</a:t>
            </a:r>
          </a:p>
          <a:p>
            <a:r>
              <a:rPr lang="es-ES" dirty="0" smtClean="0"/>
              <a:t>HTC </a:t>
            </a:r>
            <a:r>
              <a:rPr lang="es-ES" dirty="0" err="1" smtClean="0"/>
              <a:t>Dream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8" name="Imagen 7" descr="Captura de pantalla 2014-11-22 17.59.4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761">
            <a:off x="1674944" y="4966134"/>
            <a:ext cx="1031470" cy="1236059"/>
          </a:xfrm>
          <a:prstGeom prst="rect">
            <a:avLst/>
          </a:prstGeom>
        </p:spPr>
      </p:pic>
      <p:pic>
        <p:nvPicPr>
          <p:cNvPr id="9" name="Imagen 8" descr="android-logo-peekin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92" y="4859748"/>
            <a:ext cx="1038308" cy="1998252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Android</a:t>
            </a:r>
            <a:r>
              <a:rPr lang="es-ES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 como lenguaje de desarrollo</a:t>
            </a:r>
          </a:p>
          <a:p>
            <a:r>
              <a:rPr lang="es-ES" dirty="0"/>
              <a:t>M</a:t>
            </a:r>
            <a:r>
              <a:rPr lang="es-ES" dirty="0" smtClean="0"/>
              <a:t>áquina virtual </a:t>
            </a:r>
            <a:r>
              <a:rPr lang="es-ES" dirty="0" err="1" smtClean="0"/>
              <a:t>Dalvik</a:t>
            </a:r>
            <a:endParaRPr lang="es-ES" dirty="0" smtClean="0"/>
          </a:p>
          <a:p>
            <a:r>
              <a:rPr lang="es-ES" dirty="0" smtClean="0"/>
              <a:t>Aplicaciones en formato .</a:t>
            </a:r>
            <a:r>
              <a:rPr lang="es-ES" dirty="0" err="1" smtClean="0"/>
              <a:t>dex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6" name="Imagen 5" descr="jav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24" y="1987383"/>
            <a:ext cx="1024759" cy="1024759"/>
          </a:xfrm>
          <a:prstGeom prst="rect">
            <a:avLst/>
          </a:prstGeom>
        </p:spPr>
      </p:pic>
      <p:pic>
        <p:nvPicPr>
          <p:cNvPr id="10" name="Imagen 9" descr="dm-android-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49" y="4751499"/>
            <a:ext cx="3669862" cy="2106501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Captura de pantalla 2014-11-22 23.58.1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04" y="2933262"/>
            <a:ext cx="6592567" cy="3772164"/>
          </a:xfrm>
          <a:prstGeom prst="rect">
            <a:avLst/>
          </a:prstGeom>
        </p:spPr>
      </p:pic>
      <p:pic>
        <p:nvPicPr>
          <p:cNvPr id="5" name="Imagen 4" descr="arrib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78555" y="1128809"/>
            <a:ext cx="1265445" cy="2259724"/>
          </a:xfrm>
          <a:prstGeom prst="rect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2336800" lvl="8" indent="0">
              <a:buNone/>
            </a:pPr>
            <a:r>
              <a:rPr lang="es-ES" dirty="0" smtClean="0"/>
              <a:t>	</a:t>
            </a:r>
          </a:p>
        </p:txBody>
      </p:sp>
      <p:pic>
        <p:nvPicPr>
          <p:cNvPr id="5" name="Imagen 4" descr="version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6" y="3012142"/>
            <a:ext cx="8686800" cy="2336800"/>
          </a:xfrm>
          <a:prstGeom prst="rect">
            <a:avLst/>
          </a:prstGeom>
        </p:spPr>
      </p:pic>
      <p:pic>
        <p:nvPicPr>
          <p:cNvPr id="8" name="Imagen 7" descr="rotaci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6" y="5228896"/>
            <a:ext cx="2210341" cy="1629103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H="1" flipV="1">
            <a:off x="1497725" y="5348942"/>
            <a:ext cx="90920" cy="128133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Captura de pantalla 2014-11-23 21.00.5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45" y="3328276"/>
            <a:ext cx="7021237" cy="2535948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5.0 </a:t>
            </a:r>
            <a:r>
              <a:rPr lang="es-ES" dirty="0" err="1" smtClean="0"/>
              <a:t>Lollipop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2787" y="3012142"/>
            <a:ext cx="7967005" cy="356558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+Material de diseño</a:t>
            </a:r>
          </a:p>
          <a:p>
            <a:r>
              <a:rPr lang="es-ES" dirty="0" smtClean="0"/>
              <a:t>Notificaciones</a:t>
            </a:r>
          </a:p>
          <a:p>
            <a:r>
              <a:rPr lang="es-ES" i="1" dirty="0" smtClean="0"/>
              <a:t>Conectividad</a:t>
            </a:r>
          </a:p>
          <a:p>
            <a:r>
              <a:rPr lang="es-ES" i="1" dirty="0" smtClean="0"/>
              <a:t>Batería</a:t>
            </a:r>
          </a:p>
          <a:p>
            <a:r>
              <a:rPr lang="es-ES" i="1" dirty="0" smtClean="0"/>
              <a:t>Rendimiento y tiempo de ejecución</a:t>
            </a:r>
          </a:p>
          <a:p>
            <a:pPr lvl="4"/>
            <a:r>
              <a:rPr lang="es-ES" i="1" dirty="0" err="1" smtClean="0"/>
              <a:t>Android</a:t>
            </a:r>
            <a:r>
              <a:rPr lang="es-ES" i="1" dirty="0" smtClean="0"/>
              <a:t> </a:t>
            </a:r>
            <a:r>
              <a:rPr lang="es-ES" i="1" dirty="0" err="1" smtClean="0"/>
              <a:t>RunTime</a:t>
            </a:r>
            <a:endParaRPr lang="es-ES" i="1" dirty="0" smtClean="0"/>
          </a:p>
          <a:p>
            <a:pPr lvl="4"/>
            <a:r>
              <a:rPr lang="es-ES" i="1" dirty="0" err="1" smtClean="0"/>
              <a:t>RenderThread</a:t>
            </a:r>
            <a:endParaRPr lang="es-ES" i="1" dirty="0" smtClean="0"/>
          </a:p>
          <a:p>
            <a:endParaRPr lang="es-ES" i="1" dirty="0" smtClean="0"/>
          </a:p>
          <a:p>
            <a:endParaRPr lang="es-ES" dirty="0"/>
          </a:p>
        </p:txBody>
      </p:sp>
      <p:pic>
        <p:nvPicPr>
          <p:cNvPr id="5" name="Imagen 4" descr="arrib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59" y="5173980"/>
            <a:ext cx="1209040" cy="2159000"/>
          </a:xfrm>
          <a:prstGeom prst="rect">
            <a:avLst/>
          </a:prstGeom>
        </p:spPr>
      </p:pic>
      <p:pic>
        <p:nvPicPr>
          <p:cNvPr id="6" name="Imagen 5" descr="Captura de pantalla 2014-11-23 11.29.5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51" y="2920600"/>
            <a:ext cx="3960932" cy="218851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Android</a:t>
            </a:r>
            <a:r>
              <a:rPr lang="es-ES" dirty="0"/>
              <a:t> 5.0 </a:t>
            </a:r>
            <a:r>
              <a:rPr lang="es-ES" dirty="0" err="1"/>
              <a:t>Lollipop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 </a:t>
            </a:r>
            <a:r>
              <a:rPr lang="es-ES" dirty="0" err="1"/>
              <a:t>Wear</a:t>
            </a:r>
            <a:endParaRPr lang="es-ES" dirty="0" smtClean="0"/>
          </a:p>
          <a:p>
            <a:r>
              <a:rPr lang="es-ES" dirty="0"/>
              <a:t>Android TV</a:t>
            </a:r>
            <a:endParaRPr lang="es-ES" dirty="0" smtClean="0"/>
          </a:p>
          <a:p>
            <a:r>
              <a:rPr lang="es-ES" dirty="0" smtClean="0"/>
              <a:t>Android Auto</a:t>
            </a:r>
          </a:p>
          <a:p>
            <a:r>
              <a:rPr lang="es-ES" dirty="0"/>
              <a:t>Android apps </a:t>
            </a:r>
            <a:r>
              <a:rPr lang="es-ES" dirty="0" smtClean="0"/>
              <a:t>en </a:t>
            </a:r>
            <a:r>
              <a:rPr lang="es-ES" dirty="0" err="1" smtClean="0"/>
              <a:t>chrome</a:t>
            </a:r>
            <a:r>
              <a:rPr lang="es-ES" dirty="0" smtClean="0"/>
              <a:t> OS</a:t>
            </a:r>
            <a:endParaRPr lang="es-ES" dirty="0"/>
          </a:p>
        </p:txBody>
      </p:sp>
      <p:pic>
        <p:nvPicPr>
          <p:cNvPr id="5" name="Imagen 4" descr="crhome_androi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96" y="1623848"/>
            <a:ext cx="2391103" cy="1195552"/>
          </a:xfrm>
          <a:prstGeom prst="rect">
            <a:avLst/>
          </a:prstGeom>
        </p:spPr>
      </p:pic>
      <p:pic>
        <p:nvPicPr>
          <p:cNvPr id="8" name="Imagen 7" descr="Captura de pantalla 2014-11-23 12.45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87" y="3463191"/>
            <a:ext cx="1970689" cy="1783004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SDK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5339" y="2889521"/>
            <a:ext cx="7716838" cy="3388658"/>
          </a:xfrm>
        </p:spPr>
        <p:txBody>
          <a:bodyPr/>
          <a:lstStyle/>
          <a:p>
            <a:r>
              <a:rPr lang="es-ES" dirty="0" smtClean="0"/>
              <a:t>Eclipse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Android</a:t>
            </a:r>
            <a:r>
              <a:rPr lang="es-ES" dirty="0" smtClean="0"/>
              <a:t> </a:t>
            </a:r>
            <a:r>
              <a:rPr lang="es-ES" dirty="0" smtClean="0"/>
              <a:t>Studio</a:t>
            </a:r>
            <a:endParaRPr lang="es-ES" dirty="0"/>
          </a:p>
        </p:txBody>
      </p:sp>
      <p:pic>
        <p:nvPicPr>
          <p:cNvPr id="4" name="Imagen 3" descr="android-sdk-ic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89" y="963448"/>
            <a:ext cx="1863466" cy="1855952"/>
          </a:xfrm>
          <a:prstGeom prst="rect">
            <a:avLst/>
          </a:prstGeom>
        </p:spPr>
      </p:pic>
      <p:pic>
        <p:nvPicPr>
          <p:cNvPr id="5" name="Imagen 4" descr="eclips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60" y="2636346"/>
            <a:ext cx="1067728" cy="1067728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pic>
        <p:nvPicPr>
          <p:cNvPr id="8" name="Imagen 7" descr="Captura de pantalla 2014-12-10 18.21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9" y="4561011"/>
            <a:ext cx="1057433" cy="11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o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Cielo.thmx</Template>
  <TotalTime>2039</TotalTime>
  <Words>183</Words>
  <Application>Microsoft Macintosh PowerPoint</Application>
  <PresentationFormat>Presentación en pantalla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Cielo</vt:lpstr>
      <vt:lpstr>Android</vt:lpstr>
      <vt:lpstr>¿Android? </vt:lpstr>
      <vt:lpstr>¿Android?</vt:lpstr>
      <vt:lpstr>Arquitectura </vt:lpstr>
      <vt:lpstr>Versiones</vt:lpstr>
      <vt:lpstr>Versiones</vt:lpstr>
      <vt:lpstr>Android 5.0 Lollipop</vt:lpstr>
      <vt:lpstr>Android 5.0 Lollipop</vt:lpstr>
      <vt:lpstr>Android SDK</vt:lpstr>
      <vt:lpstr>Android Studio</vt:lpstr>
      <vt:lpstr>Estructura de un proyecto</vt:lpstr>
      <vt:lpstr>Activity en Android</vt:lpstr>
      <vt:lpstr>Presentación de PowerPoint</vt:lpstr>
      <vt:lpstr>Gracias (: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Roberto Avalos</dc:creator>
  <cp:lastModifiedBy>Roberto Avalos</cp:lastModifiedBy>
  <cp:revision>46</cp:revision>
  <dcterms:created xsi:type="dcterms:W3CDTF">2014-11-22T23:38:18Z</dcterms:created>
  <dcterms:modified xsi:type="dcterms:W3CDTF">2014-12-11T01:14:03Z</dcterms:modified>
</cp:coreProperties>
</file>