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38C06-DE0C-8644-8B0E-418E637804E8}" type="datetimeFigureOut">
              <a:rPr lang="es-ES" smtClean="0"/>
              <a:t>25/11/14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2A957-B164-6E46-8F42-B59AAE3E5F6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633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27079-5617-3E46-A3AA-89E004B3D4FD}" type="datetimeFigureOut">
              <a:rPr lang="es-ES" smtClean="0"/>
              <a:t>25/11/14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270AF-958E-A245-8885-3E58BAEB78D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88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imágenes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http://mobilecoder.mx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dt="0"/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Android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by</a:t>
            </a:r>
            <a:r>
              <a:rPr lang="es-ES" dirty="0" smtClean="0"/>
              <a:t>: Roberto Ávalos</a:t>
            </a:r>
            <a:endParaRPr lang="es-ES" dirty="0"/>
          </a:p>
        </p:txBody>
      </p:sp>
      <p:pic>
        <p:nvPicPr>
          <p:cNvPr id="6" name="Imagen 5" descr="imag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5674">
            <a:off x="2723931" y="3266966"/>
            <a:ext cx="2865042" cy="161158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90066" y="180148"/>
            <a:ext cx="2701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http://</a:t>
            </a:r>
            <a:r>
              <a:rPr lang="es-ES" sz="1200" dirty="0" err="1">
                <a:solidFill>
                  <a:schemeClr val="bg1"/>
                </a:solidFill>
              </a:rPr>
              <a:t>mobilecoder.mx</a:t>
            </a:r>
            <a:endParaRPr lang="es-E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43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Android</a:t>
            </a:r>
            <a:r>
              <a:rPr lang="es-ES" dirty="0" smtClean="0"/>
              <a:t> Studio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9892" y="3011318"/>
            <a:ext cx="7716838" cy="3388658"/>
          </a:xfrm>
        </p:spPr>
        <p:txBody>
          <a:bodyPr/>
          <a:lstStyle/>
          <a:p>
            <a:r>
              <a:rPr lang="es-ES" dirty="0" smtClean="0"/>
              <a:t>Basado en </a:t>
            </a:r>
            <a:r>
              <a:rPr lang="es-ES" dirty="0" err="1" smtClean="0"/>
              <a:t>IntelliJ</a:t>
            </a:r>
            <a:r>
              <a:rPr lang="es-ES" dirty="0" smtClean="0"/>
              <a:t> IDEA</a:t>
            </a:r>
          </a:p>
          <a:p>
            <a:r>
              <a:rPr lang="es-ES" dirty="0" err="1" smtClean="0"/>
              <a:t>Gradle</a:t>
            </a:r>
            <a:endParaRPr lang="es-ES" dirty="0" smtClean="0"/>
          </a:p>
          <a:p>
            <a:r>
              <a:rPr lang="es-ES" dirty="0" smtClean="0"/>
              <a:t>Mejor editor de </a:t>
            </a:r>
            <a:r>
              <a:rPr lang="es-ES" dirty="0" err="1" smtClean="0"/>
              <a:t>layout</a:t>
            </a:r>
            <a:endParaRPr lang="es-ES" dirty="0" smtClean="0"/>
          </a:p>
          <a:p>
            <a:r>
              <a:rPr lang="es-ES" dirty="0" smtClean="0"/>
              <a:t>Soporte con GCP</a:t>
            </a:r>
          </a:p>
          <a:p>
            <a:endParaRPr lang="es-ES" dirty="0"/>
          </a:p>
        </p:txBody>
      </p:sp>
      <p:pic>
        <p:nvPicPr>
          <p:cNvPr id="5" name="Imagen 4" descr="Captura de pantalla 2014-11-23 20.58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35" y="2583793"/>
            <a:ext cx="4774165" cy="4370552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3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8369902" cy="1447800"/>
          </a:xfrm>
        </p:spPr>
        <p:txBody>
          <a:bodyPr/>
          <a:lstStyle/>
          <a:p>
            <a:r>
              <a:rPr lang="es-ES" dirty="0" smtClean="0"/>
              <a:t>Estructura de un proyecto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10" name="Imagen 9" descr="Captura de pantalla 2014-11-23 21.35.4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22993"/>
            <a:ext cx="9082690" cy="5204851"/>
          </a:xfrm>
          <a:prstGeom prst="rect">
            <a:avLst/>
          </a:prstGeom>
        </p:spPr>
      </p:pic>
      <p:pic>
        <p:nvPicPr>
          <p:cNvPr id="11" name="Imagen 10" descr="rotacion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896" y="5760577"/>
            <a:ext cx="1488966" cy="1097423"/>
          </a:xfrm>
          <a:prstGeom prst="rect">
            <a:avLst/>
          </a:prstGeom>
        </p:spPr>
      </p:pic>
      <p:pic>
        <p:nvPicPr>
          <p:cNvPr id="12" name="Imagen 11" descr="dm-android-logo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74207" y="4762"/>
            <a:ext cx="2005882" cy="1151376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Activity</a:t>
            </a:r>
            <a:r>
              <a:rPr lang="es-MX" dirty="0" smtClean="0"/>
              <a:t> en Android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Parte lógica (archivo .java)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/>
              <a:t>P</a:t>
            </a:r>
            <a:r>
              <a:rPr lang="es-MX" dirty="0" smtClean="0"/>
              <a:t>arte gráfica </a:t>
            </a:r>
            <a:br>
              <a:rPr lang="es-MX" dirty="0" smtClean="0"/>
            </a:br>
            <a:r>
              <a:rPr lang="es-MX" dirty="0" smtClean="0"/>
              <a:t>(archivo </a:t>
            </a:r>
            <a:r>
              <a:rPr lang="es-MX" dirty="0" err="1" smtClean="0"/>
              <a:t>xml</a:t>
            </a:r>
            <a:r>
              <a:rPr lang="es-MX" dirty="0" smtClean="0"/>
              <a:t>)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895" y="4831764"/>
            <a:ext cx="4987731" cy="18722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88" y="3429178"/>
            <a:ext cx="4867954" cy="1209844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3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2788" y="1449473"/>
            <a:ext cx="7716837" cy="144780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440" y="500009"/>
            <a:ext cx="4919532" cy="6357991"/>
          </a:xfrm>
          <a:prstGeom prst="rect">
            <a:avLst/>
          </a:prstGeom>
        </p:spPr>
      </p:pic>
      <p:pic>
        <p:nvPicPr>
          <p:cNvPr id="5" name="Imagen 4" descr="android-logo-peeking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692" y="4859748"/>
            <a:ext cx="1038308" cy="1998252"/>
          </a:xfrm>
          <a:prstGeom prst="rect">
            <a:avLst/>
          </a:prstGeom>
        </p:spPr>
      </p:pic>
      <p:pic>
        <p:nvPicPr>
          <p:cNvPr id="7" name="Imagen 6" descr="dm-android-logo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18514" y="1466606"/>
            <a:ext cx="2462604" cy="1413534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55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Gracias (: 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950" y="3468688"/>
            <a:ext cx="4386512" cy="3389312"/>
          </a:xfr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427" y="5309995"/>
            <a:ext cx="400106" cy="714475"/>
          </a:xfrm>
          <a:prstGeom prst="rect">
            <a:avLst/>
          </a:prstGeom>
        </p:spPr>
      </p:pic>
      <p:sp>
        <p:nvSpPr>
          <p:cNvPr id="10" name="Llamada ovalada 9"/>
          <p:cNvSpPr/>
          <p:nvPr/>
        </p:nvSpPr>
        <p:spPr>
          <a:xfrm>
            <a:off x="5322627" y="3243499"/>
            <a:ext cx="3106998" cy="1232966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Ahora un ejemplo práctico</a:t>
            </a:r>
            <a:endParaRPr lang="es-MX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0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</a:t>
            </a:r>
            <a:r>
              <a:rPr lang="es-ES" dirty="0" err="1" smtClean="0"/>
              <a:t>Android</a:t>
            </a:r>
            <a:r>
              <a:rPr lang="es-ES" dirty="0" smtClean="0"/>
              <a:t>?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</a:t>
            </a:r>
            <a:r>
              <a:rPr lang="es-ES" dirty="0" smtClean="0"/>
              <a:t>asado en </a:t>
            </a:r>
            <a:r>
              <a:rPr lang="es-ES" dirty="0" err="1" smtClean="0"/>
              <a:t>linux</a:t>
            </a:r>
            <a:endParaRPr lang="es-ES" dirty="0" smtClean="0"/>
          </a:p>
          <a:p>
            <a:r>
              <a:rPr lang="es-ES" dirty="0" err="1" smtClean="0"/>
              <a:t>Android</a:t>
            </a:r>
            <a:r>
              <a:rPr lang="es-ES" dirty="0" smtClean="0"/>
              <a:t> Inc. </a:t>
            </a:r>
            <a:r>
              <a:rPr lang="es-ES" dirty="0"/>
              <a:t>+</a:t>
            </a:r>
            <a:r>
              <a:rPr lang="es-ES" dirty="0" smtClean="0"/>
              <a:t> $ = Google / Open </a:t>
            </a:r>
            <a:r>
              <a:rPr lang="es-ES" dirty="0" err="1" smtClean="0"/>
              <a:t>Handset</a:t>
            </a:r>
            <a:r>
              <a:rPr lang="es-ES" dirty="0" smtClean="0"/>
              <a:t> Alliance</a:t>
            </a:r>
          </a:p>
          <a:p>
            <a:r>
              <a:rPr lang="es-ES" dirty="0" smtClean="0"/>
              <a:t>HTC </a:t>
            </a:r>
            <a:r>
              <a:rPr lang="es-ES" dirty="0" err="1" smtClean="0"/>
              <a:t>Dream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8" name="Imagen 7" descr="Captura de pantalla 2014-11-22 17.59.47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9761">
            <a:off x="1674944" y="4966134"/>
            <a:ext cx="1031470" cy="1236059"/>
          </a:xfrm>
          <a:prstGeom prst="rect">
            <a:avLst/>
          </a:prstGeom>
        </p:spPr>
      </p:pic>
      <p:pic>
        <p:nvPicPr>
          <p:cNvPr id="9" name="Imagen 8" descr="android-logo-peeking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692" y="4859748"/>
            <a:ext cx="1038308" cy="1998252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72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</a:t>
            </a:r>
            <a:r>
              <a:rPr lang="es-ES" dirty="0" err="1"/>
              <a:t>Android</a:t>
            </a:r>
            <a:r>
              <a:rPr lang="es-ES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Java como lenguaje de desarrollo</a:t>
            </a:r>
          </a:p>
          <a:p>
            <a:r>
              <a:rPr lang="es-ES" dirty="0"/>
              <a:t>M</a:t>
            </a:r>
            <a:r>
              <a:rPr lang="es-ES" dirty="0" smtClean="0"/>
              <a:t>áquina virtual </a:t>
            </a:r>
            <a:r>
              <a:rPr lang="es-ES" dirty="0" err="1" smtClean="0"/>
              <a:t>Dalvik</a:t>
            </a:r>
            <a:endParaRPr lang="es-ES" dirty="0" smtClean="0"/>
          </a:p>
          <a:p>
            <a:r>
              <a:rPr lang="es-ES" dirty="0" smtClean="0"/>
              <a:t>Aplicaciones en formato .</a:t>
            </a:r>
            <a:r>
              <a:rPr lang="es-ES" dirty="0" err="1" smtClean="0"/>
              <a:t>dex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6" name="Imagen 5" descr="jav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724" y="1987383"/>
            <a:ext cx="1024759" cy="1024759"/>
          </a:xfrm>
          <a:prstGeom prst="rect">
            <a:avLst/>
          </a:prstGeom>
        </p:spPr>
      </p:pic>
      <p:pic>
        <p:nvPicPr>
          <p:cNvPr id="10" name="Imagen 9" descr="dm-android-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49" y="4751499"/>
            <a:ext cx="3669862" cy="2106501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 descr="Captura de pantalla 2014-11-22 23.58.17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04" y="2933262"/>
            <a:ext cx="6592567" cy="3772164"/>
          </a:xfrm>
          <a:prstGeom prst="rect">
            <a:avLst/>
          </a:prstGeom>
        </p:spPr>
      </p:pic>
      <p:pic>
        <p:nvPicPr>
          <p:cNvPr id="5" name="Imagen 4" descr="arrib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78555" y="1128809"/>
            <a:ext cx="1265445" cy="2259724"/>
          </a:xfrm>
          <a:prstGeom prst="rect">
            <a:avLst/>
          </a:prstGeom>
        </p:spPr>
      </p:pic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8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pPr marL="2336800" lvl="8" indent="0">
              <a:buNone/>
            </a:pPr>
            <a:r>
              <a:rPr lang="es-ES" dirty="0" smtClean="0"/>
              <a:t>	</a:t>
            </a:r>
          </a:p>
        </p:txBody>
      </p:sp>
      <p:pic>
        <p:nvPicPr>
          <p:cNvPr id="5" name="Imagen 4" descr="version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86" y="3012142"/>
            <a:ext cx="8686800" cy="2336800"/>
          </a:xfrm>
          <a:prstGeom prst="rect">
            <a:avLst/>
          </a:prstGeom>
        </p:spPr>
      </p:pic>
      <p:pic>
        <p:nvPicPr>
          <p:cNvPr id="8" name="Imagen 7" descr="rotacion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16" y="5228896"/>
            <a:ext cx="2210341" cy="1629103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 flipH="1" flipV="1">
            <a:off x="1497725" y="5348942"/>
            <a:ext cx="90920" cy="1281334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73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 descr="Captura de pantalla 2014-11-23 21.00.57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45" y="3328276"/>
            <a:ext cx="7021237" cy="2535948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5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Android</a:t>
            </a:r>
            <a:r>
              <a:rPr lang="es-ES" dirty="0" smtClean="0"/>
              <a:t> 5.0 </a:t>
            </a:r>
            <a:r>
              <a:rPr lang="es-ES" dirty="0" err="1" smtClean="0"/>
              <a:t>Lollipop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2787" y="3012142"/>
            <a:ext cx="7967005" cy="3565582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+Material de diseño</a:t>
            </a:r>
          </a:p>
          <a:p>
            <a:r>
              <a:rPr lang="es-ES" dirty="0" smtClean="0"/>
              <a:t>Notificaciones</a:t>
            </a:r>
          </a:p>
          <a:p>
            <a:r>
              <a:rPr lang="es-ES" i="1" dirty="0" smtClean="0"/>
              <a:t>Conectividad</a:t>
            </a:r>
          </a:p>
          <a:p>
            <a:r>
              <a:rPr lang="es-ES" i="1" dirty="0" smtClean="0"/>
              <a:t>Batería</a:t>
            </a:r>
          </a:p>
          <a:p>
            <a:r>
              <a:rPr lang="es-ES" i="1" dirty="0" smtClean="0"/>
              <a:t>Rendimiento y tiempo de ejecución</a:t>
            </a:r>
          </a:p>
          <a:p>
            <a:pPr lvl="4"/>
            <a:r>
              <a:rPr lang="es-ES" i="1" dirty="0" err="1" smtClean="0"/>
              <a:t>Android</a:t>
            </a:r>
            <a:r>
              <a:rPr lang="es-ES" i="1" dirty="0" smtClean="0"/>
              <a:t> </a:t>
            </a:r>
            <a:r>
              <a:rPr lang="es-ES" i="1" dirty="0" err="1" smtClean="0"/>
              <a:t>RunTime</a:t>
            </a:r>
            <a:endParaRPr lang="es-ES" i="1" dirty="0" smtClean="0"/>
          </a:p>
          <a:p>
            <a:pPr lvl="4"/>
            <a:r>
              <a:rPr lang="es-ES" i="1" dirty="0" err="1" smtClean="0"/>
              <a:t>RenderThread</a:t>
            </a:r>
            <a:endParaRPr lang="es-ES" i="1" dirty="0" smtClean="0"/>
          </a:p>
          <a:p>
            <a:endParaRPr lang="es-ES" i="1" dirty="0" smtClean="0"/>
          </a:p>
          <a:p>
            <a:endParaRPr lang="es-ES" dirty="0"/>
          </a:p>
        </p:txBody>
      </p:sp>
      <p:pic>
        <p:nvPicPr>
          <p:cNvPr id="5" name="Imagen 4" descr="arrib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9359" y="5173980"/>
            <a:ext cx="1209040" cy="2159000"/>
          </a:xfrm>
          <a:prstGeom prst="rect">
            <a:avLst/>
          </a:prstGeom>
        </p:spPr>
      </p:pic>
      <p:pic>
        <p:nvPicPr>
          <p:cNvPr id="6" name="Imagen 5" descr="Captura de pantalla 2014-11-23 11.29.55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551" y="2920600"/>
            <a:ext cx="3960932" cy="2188515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15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Android</a:t>
            </a:r>
            <a:r>
              <a:rPr lang="es-ES" dirty="0"/>
              <a:t> 5.0 </a:t>
            </a:r>
            <a:r>
              <a:rPr lang="es-ES" dirty="0" err="1"/>
              <a:t>Lollipop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Android </a:t>
            </a:r>
            <a:r>
              <a:rPr lang="es-ES" dirty="0" err="1"/>
              <a:t>Wear</a:t>
            </a:r>
            <a:endParaRPr lang="es-ES" dirty="0" smtClean="0"/>
          </a:p>
          <a:p>
            <a:r>
              <a:rPr lang="es-ES" dirty="0"/>
              <a:t>Android TV</a:t>
            </a:r>
            <a:endParaRPr lang="es-ES" dirty="0" smtClean="0"/>
          </a:p>
          <a:p>
            <a:r>
              <a:rPr lang="es-ES" dirty="0" smtClean="0"/>
              <a:t>Android Auto</a:t>
            </a:r>
          </a:p>
          <a:p>
            <a:r>
              <a:rPr lang="es-ES" dirty="0"/>
              <a:t>Android apps </a:t>
            </a:r>
            <a:r>
              <a:rPr lang="es-ES" dirty="0" smtClean="0"/>
              <a:t>en </a:t>
            </a:r>
            <a:r>
              <a:rPr lang="es-ES" dirty="0" err="1" smtClean="0"/>
              <a:t>chrome</a:t>
            </a:r>
            <a:r>
              <a:rPr lang="es-ES" dirty="0" smtClean="0"/>
              <a:t> OS</a:t>
            </a:r>
            <a:endParaRPr lang="es-ES" dirty="0"/>
          </a:p>
        </p:txBody>
      </p:sp>
      <p:pic>
        <p:nvPicPr>
          <p:cNvPr id="5" name="Imagen 4" descr="crhome_androi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896" y="1623848"/>
            <a:ext cx="2391103" cy="1195552"/>
          </a:xfrm>
          <a:prstGeom prst="rect">
            <a:avLst/>
          </a:prstGeom>
        </p:spPr>
      </p:pic>
      <p:pic>
        <p:nvPicPr>
          <p:cNvPr id="8" name="Imagen 7" descr="Captura de pantalla 2014-11-23 12.45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87" y="3463191"/>
            <a:ext cx="1970689" cy="1783004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66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Android</a:t>
            </a:r>
            <a:r>
              <a:rPr lang="es-ES" dirty="0" smtClean="0"/>
              <a:t> SDK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35339" y="2889521"/>
            <a:ext cx="7716838" cy="3388658"/>
          </a:xfrm>
        </p:spPr>
        <p:txBody>
          <a:bodyPr/>
          <a:lstStyle/>
          <a:p>
            <a:r>
              <a:rPr lang="es-ES" dirty="0" smtClean="0"/>
              <a:t>Eclipse</a:t>
            </a:r>
          </a:p>
          <a:p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err="1" smtClean="0"/>
              <a:t>Android</a:t>
            </a:r>
            <a:r>
              <a:rPr lang="es-ES" dirty="0" smtClean="0"/>
              <a:t> Studio (Beta)</a:t>
            </a:r>
            <a:endParaRPr lang="es-ES" dirty="0"/>
          </a:p>
        </p:txBody>
      </p:sp>
      <p:pic>
        <p:nvPicPr>
          <p:cNvPr id="4" name="Imagen 3" descr="android-sdk-ico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89" y="963448"/>
            <a:ext cx="1863466" cy="1855952"/>
          </a:xfrm>
          <a:prstGeom prst="rect">
            <a:avLst/>
          </a:prstGeom>
        </p:spPr>
      </p:pic>
      <p:pic>
        <p:nvPicPr>
          <p:cNvPr id="5" name="Imagen 4" descr="eclipse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760" y="2636346"/>
            <a:ext cx="1067728" cy="1067728"/>
          </a:xfrm>
          <a:prstGeom prst="rect">
            <a:avLst/>
          </a:prstGeom>
        </p:spPr>
      </p:pic>
      <p:pic>
        <p:nvPicPr>
          <p:cNvPr id="6" name="Imagen 5" descr="a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38" y="4291723"/>
            <a:ext cx="1152601" cy="1156137"/>
          </a:xfrm>
          <a:prstGeom prst="rect">
            <a:avLst/>
          </a:prstGeom>
        </p:spPr>
      </p:pic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http://mobilecoder.mx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ielo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Cielo.thmx</Template>
  <TotalTime>1844</TotalTime>
  <Words>190</Words>
  <Application>Microsoft Macintosh PowerPoint</Application>
  <PresentationFormat>Presentación en pantalla (4:3)</PresentationFormat>
  <Paragraphs>64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Cielo</vt:lpstr>
      <vt:lpstr>Android</vt:lpstr>
      <vt:lpstr>¿Android? </vt:lpstr>
      <vt:lpstr>¿Android?</vt:lpstr>
      <vt:lpstr>Arquitectura </vt:lpstr>
      <vt:lpstr>Versiones</vt:lpstr>
      <vt:lpstr>Versiones</vt:lpstr>
      <vt:lpstr>Android 5.0 Lollipop</vt:lpstr>
      <vt:lpstr>Android 5.0 Lollipop</vt:lpstr>
      <vt:lpstr>Android SDK</vt:lpstr>
      <vt:lpstr>Android Studio</vt:lpstr>
      <vt:lpstr>Estructura de un proyecto</vt:lpstr>
      <vt:lpstr>Activity en Android</vt:lpstr>
      <vt:lpstr>Presentación de PowerPoint</vt:lpstr>
      <vt:lpstr>Gracias (: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Roberto Avalos</dc:creator>
  <cp:lastModifiedBy>Roberto Avalos</cp:lastModifiedBy>
  <cp:revision>44</cp:revision>
  <dcterms:created xsi:type="dcterms:W3CDTF">2014-11-22T23:38:18Z</dcterms:created>
  <dcterms:modified xsi:type="dcterms:W3CDTF">2014-11-26T00:50:34Z</dcterms:modified>
</cp:coreProperties>
</file>