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9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6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2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3107-E014-3840-88FC-0E3B8D763AD1}" type="datetimeFigureOut">
              <a:rPr lang="en-US" smtClean="0"/>
              <a:t>18/05/14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FF58-5C5F-2D4A-A654-E5CB45245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ruste.com/blog/wp-content/uploads/MobileAppDevelopments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85" y="244514"/>
            <a:ext cx="1481888" cy="105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414007" y="1812765"/>
            <a:ext cx="6279634" cy="1189059"/>
            <a:chOff x="1414007" y="2424668"/>
            <a:chExt cx="6279634" cy="1189059"/>
          </a:xfrm>
        </p:grpSpPr>
        <p:sp>
          <p:nvSpPr>
            <p:cNvPr id="15" name="Rectangle 14"/>
            <p:cNvSpPr/>
            <p:nvPr/>
          </p:nvSpPr>
          <p:spPr>
            <a:xfrm>
              <a:off x="2166950" y="2794000"/>
              <a:ext cx="4755892" cy="81972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0224" y="2895588"/>
              <a:ext cx="4267200" cy="6266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14007" y="2424668"/>
              <a:ext cx="627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http://</a:t>
              </a:r>
              <a:r>
                <a:rPr lang="en-US" dirty="0" err="1" smtClean="0">
                  <a:latin typeface="Courier New"/>
                  <a:cs typeface="Courier New"/>
                </a:rPr>
                <a:t>ccmobile.azurewebsites.net</a:t>
              </a:r>
              <a:r>
                <a:rPr lang="en-US" dirty="0" smtClean="0">
                  <a:latin typeface="Courier New"/>
                  <a:cs typeface="Courier New"/>
                </a:rPr>
                <a:t>/</a:t>
              </a:r>
              <a:r>
                <a:rPr lang="en-US" dirty="0" err="1" smtClean="0">
                  <a:latin typeface="Courier New"/>
                  <a:cs typeface="Courier New"/>
                </a:rPr>
                <a:t>tmdb</a:t>
              </a:r>
              <a:r>
                <a:rPr lang="en-US" dirty="0" smtClean="0">
                  <a:latin typeface="Courier New"/>
                  <a:cs typeface="Courier New"/>
                </a:rPr>
                <a:t>/</a:t>
              </a:r>
              <a:r>
                <a:rPr lang="en-US" b="1" dirty="0" smtClean="0">
                  <a:latin typeface="Courier New"/>
                  <a:cs typeface="Courier New"/>
                </a:rPr>
                <a:t>[API]</a:t>
              </a:r>
              <a:endParaRPr lang="en-US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06617" y="4202667"/>
            <a:ext cx="4894414" cy="1962605"/>
            <a:chOff x="2135909" y="4179577"/>
            <a:chExt cx="4894414" cy="1962605"/>
          </a:xfrm>
        </p:grpSpPr>
        <p:grpSp>
          <p:nvGrpSpPr>
            <p:cNvPr id="9" name="Group 8"/>
            <p:cNvGrpSpPr/>
            <p:nvPr/>
          </p:nvGrpSpPr>
          <p:grpSpPr>
            <a:xfrm>
              <a:off x="3007162" y="4548909"/>
              <a:ext cx="3151909" cy="1593273"/>
              <a:chOff x="2990273" y="3452091"/>
              <a:chExt cx="3151909" cy="159327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90273" y="3452091"/>
                <a:ext cx="3151909" cy="15932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4292" y="3583494"/>
                <a:ext cx="2556164" cy="53089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4292" y="4114390"/>
                <a:ext cx="2556164" cy="793292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2135909" y="4179577"/>
              <a:ext cx="4894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/>
                  <a:cs typeface="Courier New"/>
                </a:rPr>
                <a:t>https://</a:t>
              </a:r>
              <a:r>
                <a:rPr lang="en-US" dirty="0" err="1" smtClean="0">
                  <a:latin typeface="Courier New"/>
                  <a:cs typeface="Courier New"/>
                </a:rPr>
                <a:t>api.themoviedb.org</a:t>
              </a:r>
              <a:r>
                <a:rPr lang="en-US" dirty="0" smtClean="0">
                  <a:latin typeface="Courier New"/>
                  <a:cs typeface="Courier New"/>
                </a:rPr>
                <a:t>/3/</a:t>
              </a:r>
              <a:r>
                <a:rPr lang="en-US" b="1" dirty="0" smtClean="0">
                  <a:latin typeface="Courier New"/>
                  <a:cs typeface="Courier New"/>
                </a:rPr>
                <a:t>[API]</a:t>
              </a:r>
              <a:endParaRPr lang="en-US" b="1" dirty="0">
                <a:latin typeface="Courier New"/>
                <a:cs typeface="Courier New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66950" y="6188360"/>
            <a:ext cx="475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http://</a:t>
            </a:r>
            <a:r>
              <a:rPr lang="en-US" dirty="0" err="1" smtClean="0">
                <a:latin typeface="Courier New"/>
                <a:cs typeface="Courier New"/>
              </a:rPr>
              <a:t>docs.themoviedb.apiary.io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21385" y="1154548"/>
            <a:ext cx="534556" cy="3027344"/>
            <a:chOff x="5045364" y="1212273"/>
            <a:chExt cx="534556" cy="302734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7356" y="3525979"/>
              <a:ext cx="422564" cy="422564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5045364" y="1212273"/>
              <a:ext cx="0" cy="6582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045364" y="3186545"/>
              <a:ext cx="0" cy="1053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353022" y="1154548"/>
            <a:ext cx="1" cy="3027344"/>
            <a:chOff x="3921385" y="1212273"/>
            <a:chExt cx="1" cy="3027344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3921385" y="1212273"/>
              <a:ext cx="0" cy="6582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921385" y="3186545"/>
              <a:ext cx="1" cy="1053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981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Info Support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Kuiper</dc:creator>
  <cp:lastModifiedBy>MR Kuiper</cp:lastModifiedBy>
  <cp:revision>2</cp:revision>
  <dcterms:created xsi:type="dcterms:W3CDTF">2014-05-18T19:43:47Z</dcterms:created>
  <dcterms:modified xsi:type="dcterms:W3CDTF">2014-05-18T20:01:12Z</dcterms:modified>
</cp:coreProperties>
</file>