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77" r:id="rId2"/>
    <p:sldId id="314" r:id="rId3"/>
    <p:sldId id="307" r:id="rId4"/>
    <p:sldId id="308" r:id="rId5"/>
    <p:sldId id="258" r:id="rId6"/>
    <p:sldId id="306" r:id="rId7"/>
    <p:sldId id="309" r:id="rId8"/>
    <p:sldId id="310" r:id="rId9"/>
    <p:sldId id="311" r:id="rId10"/>
    <p:sldId id="313" r:id="rId11"/>
    <p:sldId id="312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CB6BBEF7-9717-4733-A929-535518E6EBF6}">
          <p14:sldIdLst>
            <p14:sldId id="277"/>
            <p14:sldId id="314"/>
            <p14:sldId id="307"/>
            <p14:sldId id="308"/>
            <p14:sldId id="258"/>
            <p14:sldId id="306"/>
            <p14:sldId id="309"/>
            <p14:sldId id="310"/>
            <p14:sldId id="311"/>
            <p14:sldId id="313"/>
            <p14:sldId id="31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39" autoAdjust="0"/>
    <p:restoredTop sz="89822" autoAdjust="0"/>
  </p:normalViewPr>
  <p:slideViewPr>
    <p:cSldViewPr>
      <p:cViewPr>
        <p:scale>
          <a:sx n="95" d="100"/>
          <a:sy n="95" d="100"/>
        </p:scale>
        <p:origin x="-1248" y="-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00F830A1-3891-4B82-A120-081866556DA0}" type="datetimeFigureOut">
              <a:rPr lang="en-US"/>
              <a:pPr/>
              <a:t>07.09.12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58CC9574-A819-4FE4-99A7-1E27AD09ADC2}" type="slidenum">
              <a:rPr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331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Эта презентация демонстрирует новые возможности PowerPoint. Ее рекомендуется просматривать в режиме показа слайдов. Эти слайды должны дать вам представление о том, какие эффектные презентации можно создать с помощью PowerPoint 2011.</a:t>
            </a:r>
          </a:p>
          <a:p>
            <a:endParaRPr lang="ru-RU" dirty="0" smtClean="0"/>
          </a:p>
          <a:p>
            <a:r>
              <a:rPr lang="ru-RU" dirty="0" smtClean="0"/>
              <a:t>Для доступа к другим образцам шаблонов откройте</a:t>
            </a:r>
            <a:r>
              <a:rPr lang="ru-RU" baseline="0" dirty="0" smtClean="0"/>
              <a:t> меню </a:t>
            </a:r>
            <a:r>
              <a:rPr lang="ru-RU" dirty="0" smtClean="0"/>
              <a:t>"Файл", а затем щелкните "Создать из шаблона". В</a:t>
            </a:r>
            <a:r>
              <a:rPr lang="ru-RU" baseline="0" dirty="0" smtClean="0"/>
              <a:t> разделе </a:t>
            </a:r>
            <a:r>
              <a:rPr lang="ru-RU" dirty="0" smtClean="0"/>
              <a:t>"Шаблоны"</a:t>
            </a:r>
            <a:r>
              <a:rPr lang="en-US" baseline="0" dirty="0" smtClean="0"/>
              <a:t> </a:t>
            </a:r>
            <a:r>
              <a:rPr lang="ru-RU" baseline="0" dirty="0" smtClean="0"/>
              <a:t>щелкните </a:t>
            </a:r>
            <a:r>
              <a:rPr lang="ru-RU" dirty="0" smtClean="0"/>
              <a:t>"Презентации".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ru-RU" smtClean="0"/>
              <a:pPr/>
              <a:t>1</a:t>
            </a:fld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ru-RU" smtClean="0"/>
              <a:pPr/>
              <a:t>5</a:t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ru-RU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ru-RU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kumimoji="0" lang="en-US"/>
              <a:pPr/>
              <a:t>07.09.12</a:t>
            </a:fld>
            <a:endParaRPr kumimoji="0"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ru-RU">
                <a:solidFill>
                  <a:schemeClr val="bg1"/>
                </a:solidFill>
              </a:defRPr>
            </a:lvl1pPr>
          </a:lstStyle>
          <a:p>
            <a:endParaRPr kumimoji="0"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ru-RU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kumimoji="0"/>
              <a:pPr/>
              <a:t>‹#›</a:t>
            </a:fld>
            <a:endParaRPr kumimoji="0" lang="ru-RU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ru-RU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ru-RU"/>
              <a:t>Образец подзаголовка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 eaLnBrk="1" latinLnBrk="0" hangingPunct="1">
              <a:defRPr kumimoji="0" lang="ru-RU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eaLnBrk="1" latinLnBrk="0" hangingPunct="1"/>
            <a:r>
              <a:rPr lang="en-US" smtClean="0"/>
              <a:t>Образец заголовка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xmlns:p14="http://schemas.microsoft.com/office/powerpoint/2010/main"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Клип мультимедиа с подписью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ru-RU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kumimoji="0" lang="en-US"/>
              <a:pPr/>
              <a:t>07.09.12</a:t>
            </a:fld>
            <a:endParaRPr kumimoji="0"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ru-RU">
                <a:solidFill>
                  <a:schemeClr val="bg1"/>
                </a:solidFill>
              </a:defRPr>
            </a:lvl1pPr>
          </a:lstStyle>
          <a:p>
            <a:endParaRPr kumimoji="0"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ru-RU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kumimoji="0"/>
              <a:pPr/>
              <a:t>‹#›</a:t>
            </a:fld>
            <a:endParaRPr kumimoji="0" lang="ru-RU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ru-RU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ru-RU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 eaLnBrk="1" latinLnBrk="0" hangingPunct="1">
              <a:buNone/>
              <a:defRPr kumimoji="0" lang="ru-RU"/>
            </a:lvl1pPr>
          </a:lstStyle>
          <a:p>
            <a:pPr eaLnBrk="1" latinLnBrk="0" hangingPunct="1"/>
            <a:r>
              <a:rPr lang="en-US" smtClean="0"/>
              <a:t>Щелкните значок, чтобы добавить клип мультимедиа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ru-RU" sz="2400">
                <a:solidFill>
                  <a:schemeClr val="bg1"/>
                </a:solidFill>
              </a:defRPr>
            </a:lvl1pPr>
          </a:lstStyle>
          <a:p>
            <a:pPr lvl="0" eaLnBrk="1" latinLnBrk="0" hangingPunct="1"/>
            <a:r>
              <a:rPr lang="en-US" smtClean="0"/>
              <a:t>Образец текста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ru-RU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ru-RU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ru-RU" sz="3200"/>
            </a:lvl1pPr>
            <a:lvl2pPr marL="457200" indent="0" eaLnBrk="1" latinLnBrk="0" hangingPunct="1">
              <a:buNone/>
              <a:defRPr kumimoji="0" lang="ru-RU" sz="2800"/>
            </a:lvl2pPr>
            <a:lvl3pPr marL="914400" indent="0" eaLnBrk="1" latinLnBrk="0" hangingPunct="1">
              <a:buNone/>
              <a:defRPr kumimoji="0" lang="ru-RU" sz="2400"/>
            </a:lvl3pPr>
            <a:lvl4pPr marL="1371600" indent="0" eaLnBrk="1" latinLnBrk="0" hangingPunct="1">
              <a:buNone/>
              <a:defRPr kumimoji="0" lang="ru-RU" sz="2000"/>
            </a:lvl4pPr>
            <a:lvl5pPr marL="1828800" indent="0" eaLnBrk="1" latinLnBrk="0" hangingPunct="1">
              <a:buNone/>
              <a:defRPr kumimoji="0" lang="ru-RU" sz="2000"/>
            </a:lvl5pPr>
            <a:lvl6pPr marL="2286000" indent="0" eaLnBrk="1" latinLnBrk="0" hangingPunct="1">
              <a:buNone/>
              <a:defRPr kumimoji="0" lang="ru-RU" sz="2000"/>
            </a:lvl6pPr>
            <a:lvl7pPr marL="2743200" indent="0" eaLnBrk="1" latinLnBrk="0" hangingPunct="1">
              <a:buNone/>
              <a:defRPr kumimoji="0" lang="ru-RU" sz="2000"/>
            </a:lvl7pPr>
            <a:lvl8pPr marL="3200400" indent="0" eaLnBrk="1" latinLnBrk="0" hangingPunct="1">
              <a:buNone/>
              <a:defRPr kumimoji="0" lang="ru-RU" sz="2000"/>
            </a:lvl8pPr>
            <a:lvl9pPr marL="3657600" indent="0" eaLnBrk="1" latinLnBrk="0" hangingPunct="1">
              <a:buNone/>
              <a:defRPr kumimoji="0" lang="ru-RU" sz="2000"/>
            </a:lvl9pPr>
          </a:lstStyle>
          <a:p>
            <a:pPr eaLnBrk="1" latinLnBrk="0" hangingPunct="1"/>
            <a:r>
              <a:rPr lang="en-US" smtClean="0"/>
              <a:t>Чтобы добавить рисунок, перетащите его на заполнитель или щелкните значок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ru-RU" sz="1400"/>
            </a:lvl1pPr>
            <a:lvl2pPr marL="457200" indent="0" eaLnBrk="1" latinLnBrk="0" hangingPunct="1">
              <a:buNone/>
              <a:defRPr kumimoji="0" lang="ru-RU" sz="1200"/>
            </a:lvl2pPr>
            <a:lvl3pPr marL="914400" indent="0" eaLnBrk="1" latinLnBrk="0" hangingPunct="1">
              <a:buNone/>
              <a:defRPr kumimoji="0" lang="ru-RU" sz="1000"/>
            </a:lvl3pPr>
            <a:lvl4pPr marL="1371600" indent="0" eaLnBrk="1" latinLnBrk="0" hangingPunct="1">
              <a:buNone/>
              <a:defRPr kumimoji="0" lang="ru-RU" sz="900"/>
            </a:lvl4pPr>
            <a:lvl5pPr marL="1828800" indent="0" eaLnBrk="1" latinLnBrk="0" hangingPunct="1">
              <a:buNone/>
              <a:defRPr kumimoji="0" lang="ru-RU" sz="900"/>
            </a:lvl5pPr>
            <a:lvl6pPr marL="2286000" indent="0" eaLnBrk="1" latinLnBrk="0" hangingPunct="1">
              <a:buNone/>
              <a:defRPr kumimoji="0" lang="ru-RU" sz="900"/>
            </a:lvl6pPr>
            <a:lvl7pPr marL="2743200" indent="0" eaLnBrk="1" latinLnBrk="0" hangingPunct="1">
              <a:buNone/>
              <a:defRPr kumimoji="0" lang="ru-RU" sz="900"/>
            </a:lvl7pPr>
            <a:lvl8pPr marL="3200400" indent="0" eaLnBrk="1" latinLnBrk="0" hangingPunct="1">
              <a:buNone/>
              <a:defRPr kumimoji="0" lang="ru-RU" sz="900"/>
            </a:lvl8pPr>
            <a:lvl9pPr marL="3657600" indent="0" eaLnBrk="1" latinLnBrk="0" hangingPunct="1">
              <a:buNone/>
              <a:defRPr kumimoji="0" lang="ru-RU" sz="900"/>
            </a:lvl9pPr>
          </a:lstStyle>
          <a:p>
            <a:pPr lvl="0" eaLnBrk="1" latinLnBrk="0" hangingPunct="1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ru-RU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kumimoji="0" lang="en-US"/>
              <a:pPr/>
              <a:t>07.09.12</a:t>
            </a:fld>
            <a:endParaRPr kumimoji="0"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ru-RU">
                <a:solidFill>
                  <a:schemeClr val="bg1"/>
                </a:solidFill>
              </a:defRPr>
            </a:lvl1pPr>
          </a:lstStyle>
          <a:p>
            <a:endParaRPr kumimoji="0"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ru-RU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kumimoji="0"/>
              <a:pPr/>
              <a:t>‹#›</a:t>
            </a:fld>
            <a:endParaRPr kumimoji="0" lang="ru-RU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вертикальный текст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Образец текста</a:t>
            </a:r>
          </a:p>
          <a:p>
            <a:pPr lvl="1" eaLnBrk="1" latinLnBrk="0" hangingPunct="1"/>
            <a:r>
              <a:rPr lang="en-US" smtClean="0"/>
              <a:t>Второй уровень</a:t>
            </a:r>
          </a:p>
          <a:p>
            <a:pPr lvl="2" eaLnBrk="1" latinLnBrk="0" hangingPunct="1"/>
            <a:r>
              <a:rPr lang="en-US" smtClean="0"/>
              <a:t>Третий уровень</a:t>
            </a:r>
          </a:p>
          <a:p>
            <a:pPr lvl="3" eaLnBrk="1" latinLnBrk="0" hangingPunct="1"/>
            <a:r>
              <a:rPr lang="en-US" smtClean="0"/>
              <a:t>Четвертый уровень</a:t>
            </a:r>
          </a:p>
          <a:p>
            <a:pPr lvl="4" eaLnBrk="1" latinLnBrk="0" hangingPunct="1"/>
            <a:r>
              <a:rPr lang="en-US" smtClean="0"/>
              <a:t>Пятый уровень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kumimoji="0" lang="en-US"/>
              <a:pPr/>
              <a:t>07.09.12</a:t>
            </a:fld>
            <a:endParaRPr kumimoji="0"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kumimoji="0"/>
              <a:pPr/>
              <a:t>‹#›</a:t>
            </a:fld>
            <a:endParaRPr kumimoji="0" lang="ru-RU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 eaLnBrk="1" latinLnBrk="0" hangingPunct="1">
              <a:defRPr kumimoji="0" lang="ru-RU"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    Образец заголовка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Образец текста</a:t>
            </a:r>
          </a:p>
          <a:p>
            <a:pPr lvl="1" eaLnBrk="1" latinLnBrk="0" hangingPunct="1"/>
            <a:r>
              <a:rPr lang="en-US" smtClean="0"/>
              <a:t>Второй уровень</a:t>
            </a:r>
          </a:p>
          <a:p>
            <a:pPr lvl="2" eaLnBrk="1" latinLnBrk="0" hangingPunct="1"/>
            <a:r>
              <a:rPr lang="en-US" smtClean="0"/>
              <a:t>Третий уровень</a:t>
            </a:r>
          </a:p>
          <a:p>
            <a:pPr lvl="3" eaLnBrk="1" latinLnBrk="0" hangingPunct="1"/>
            <a:r>
              <a:rPr lang="en-US" smtClean="0"/>
              <a:t>Четвертый уровень</a:t>
            </a:r>
          </a:p>
          <a:p>
            <a:pPr lvl="4" eaLnBrk="1" latinLnBrk="0" hangingPunct="1"/>
            <a:r>
              <a:rPr lang="en-US" smtClean="0"/>
              <a:t>Пятый уровень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ru-RU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kumimoji="0" lang="en-US"/>
              <a:pPr/>
              <a:t>07.09.12</a:t>
            </a:fld>
            <a:endParaRPr kumimoji="0"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ru-RU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kumimoji="0"/>
              <a:pPr/>
              <a:t>‹#›</a:t>
            </a:fld>
            <a:endParaRPr kumimoji="0" lang="ru-RU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Пусто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rPr kumimoji="0" lang="en-US"/>
              <a:pPr/>
              <a:t>07.09.12</a:t>
            </a:fld>
            <a:endParaRPr kumimoji="0"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kumimoji="0"/>
              <a:pPr/>
              <a:t>‹#›</a:t>
            </a:fld>
            <a:endParaRPr kumimoji="0"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 eaLnBrk="1" latinLnBrk="0" hangingPunct="1">
              <a:defRPr kumimoji="0" lang="ru-RU" sz="3000" b="1" cap="all"/>
            </a:lvl1pPr>
          </a:lstStyle>
          <a:p>
            <a:pPr eaLnBrk="1" latinLnBrk="0" hangingPunct="1"/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ru-RU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ru-RU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ru-RU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ru-RU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ru-RU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ru-RU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ru-RU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ru-RU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ru-RU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en-US" smtClean="0"/>
              <a:t>Образец текста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ru-RU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ru-RU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kumimoji="0"/>
              <a:pPr/>
              <a:t>‹#›</a:t>
            </a:fld>
            <a:endParaRPr kumimoji="0" lang="ru-RU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ru-RU"/>
              <a:t>           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ru-RU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ru-RU"/>
              <a:t>      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ru-RU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 lang="ru-RU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ru-RU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ru-RU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ru-RU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ru-RU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en-US" smtClean="0"/>
              <a:t>Образец текста</a:t>
            </a:r>
          </a:p>
          <a:p>
            <a:pPr lvl="1" eaLnBrk="1" latinLnBrk="0" hangingPunct="1"/>
            <a:r>
              <a:rPr lang="en-US" smtClean="0"/>
              <a:t>Второй уровень</a:t>
            </a:r>
          </a:p>
          <a:p>
            <a:pPr lvl="2" eaLnBrk="1" latinLnBrk="0" hangingPunct="1"/>
            <a:r>
              <a:rPr lang="en-US" smtClean="0"/>
              <a:t>Третий уровень</a:t>
            </a:r>
          </a:p>
          <a:p>
            <a:pPr lvl="3" eaLnBrk="1" latinLnBrk="0" hangingPunct="1"/>
            <a:r>
              <a:rPr lang="en-US" smtClean="0"/>
              <a:t>Четвертый уровень</a:t>
            </a:r>
          </a:p>
          <a:p>
            <a:pPr lvl="4" eaLnBrk="1" latinLnBrk="0" hangingPunct="1"/>
            <a:r>
              <a:rPr lang="en-US" smtClean="0"/>
              <a:t>Пятый уровень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ru-RU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kumimoji="0" lang="en-US"/>
              <a:pPr/>
              <a:t>07.09.12</a:t>
            </a:fld>
            <a:endParaRPr kumimoji="0"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ru-RU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ru-RU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kumimoji="0"/>
              <a:pPr/>
              <a:t>‹#›</a:t>
            </a:fld>
            <a:endParaRPr kumimoji="0"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: выделение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ru-RU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kumimoji="0" lang="en-US"/>
              <a:pPr/>
              <a:t>07.09.12</a:t>
            </a:fld>
            <a:endParaRPr kumimoji="0"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ru-RU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ru-RU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kumimoji="0"/>
              <a:pPr/>
              <a:t>‹#›</a:t>
            </a:fld>
            <a:endParaRPr kumimoji="0" lang="ru-RU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eaLnBrk="1" latinLnBrk="0" hangingPunct="1">
              <a:defRPr kumimoji="0" lang="ru-RU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ru-RU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ru-RU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ru-RU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ru-RU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en-US" smtClean="0"/>
              <a:t>Образец текста</a:t>
            </a:r>
          </a:p>
          <a:p>
            <a:pPr lvl="1" eaLnBrk="1" latinLnBrk="0" hangingPunct="1"/>
            <a:r>
              <a:rPr lang="en-US" smtClean="0"/>
              <a:t>Второй уровень</a:t>
            </a:r>
          </a:p>
          <a:p>
            <a:pPr lvl="2" eaLnBrk="1" latinLnBrk="0" hangingPunct="1"/>
            <a:r>
              <a:rPr lang="en-US" smtClean="0"/>
              <a:t>Третий уровень</a:t>
            </a:r>
          </a:p>
          <a:p>
            <a:pPr lvl="3" eaLnBrk="1" latinLnBrk="0" hangingPunct="1"/>
            <a:r>
              <a:rPr lang="en-US" smtClean="0"/>
              <a:t>Четвертый уровень</a:t>
            </a:r>
          </a:p>
          <a:p>
            <a:pPr lvl="4" eaLnBrk="1" latinLnBrk="0" hangingPunct="1"/>
            <a:r>
              <a:rPr lang="en-US" smtClean="0"/>
              <a:t>Пятый уровень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ru-RU" sz="2800">
                <a:solidFill>
                  <a:schemeClr val="bg1"/>
                </a:solidFill>
              </a:defRPr>
            </a:lvl1pPr>
          </a:lstStyle>
          <a:p>
            <a:pPr eaLnBrk="1" latinLnBrk="0" hangingPunct="1"/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eaLnBrk="1" latinLnBrk="0" hangingPunct="1">
              <a:defRPr kumimoji="0" lang="ru-RU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ru-RU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ru-RU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ru-RU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ru-RU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ru-RU" sz="1800"/>
            </a:lvl6pPr>
            <a:lvl7pPr eaLnBrk="1" latinLnBrk="0" hangingPunct="1">
              <a:defRPr kumimoji="0" lang="ru-RU" sz="1800"/>
            </a:lvl7pPr>
            <a:lvl8pPr eaLnBrk="1" latinLnBrk="0" hangingPunct="1">
              <a:defRPr kumimoji="0" lang="ru-RU" sz="1800"/>
            </a:lvl8pPr>
            <a:lvl9pPr eaLnBrk="1" latinLnBrk="0" hangingPunct="1">
              <a:defRPr kumimoji="0" lang="ru-RU" sz="1800"/>
            </a:lvl9pPr>
          </a:lstStyle>
          <a:p>
            <a:pPr lvl="0" eaLnBrk="1" latinLnBrk="0" hangingPunct="1"/>
            <a:r>
              <a:rPr lang="en-US" smtClean="0"/>
              <a:t>Образец текста</a:t>
            </a:r>
          </a:p>
          <a:p>
            <a:pPr lvl="1" eaLnBrk="1" latinLnBrk="0" hangingPunct="1"/>
            <a:r>
              <a:rPr lang="en-US" smtClean="0"/>
              <a:t>Второй уровень</a:t>
            </a:r>
          </a:p>
          <a:p>
            <a:pPr lvl="2" eaLnBrk="1" latinLnBrk="0" hangingPunct="1"/>
            <a:r>
              <a:rPr lang="en-US" smtClean="0"/>
              <a:t>Третий уровень</a:t>
            </a:r>
          </a:p>
          <a:p>
            <a:pPr lvl="3" eaLnBrk="1" latinLnBrk="0" hangingPunct="1"/>
            <a:r>
              <a:rPr lang="en-US" smtClean="0"/>
              <a:t>Четвертый уровень</a:t>
            </a:r>
          </a:p>
          <a:p>
            <a:pPr lvl="4" eaLnBrk="1" latinLnBrk="0" hangingPunct="1"/>
            <a:r>
              <a:rPr lang="en-US" smtClean="0"/>
              <a:t>Пятый уровень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eaLnBrk="1" latinLnBrk="0" hangingPunct="1">
              <a:defRPr kumimoji="0" lang="ru-RU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ru-RU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ru-RU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ru-RU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ru-RU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ru-RU" sz="1800"/>
            </a:lvl6pPr>
            <a:lvl7pPr eaLnBrk="1" latinLnBrk="0" hangingPunct="1">
              <a:defRPr kumimoji="0" lang="ru-RU" sz="1800"/>
            </a:lvl7pPr>
            <a:lvl8pPr eaLnBrk="1" latinLnBrk="0" hangingPunct="1">
              <a:defRPr kumimoji="0" lang="ru-RU" sz="1800"/>
            </a:lvl8pPr>
            <a:lvl9pPr eaLnBrk="1" latinLnBrk="0" hangingPunct="1">
              <a:defRPr kumimoji="0" lang="ru-RU" sz="1800"/>
            </a:lvl9pPr>
          </a:lstStyle>
          <a:p>
            <a:pPr lvl="0" eaLnBrk="1" latinLnBrk="0" hangingPunct="1"/>
            <a:r>
              <a:rPr lang="en-US" smtClean="0"/>
              <a:t>Образец текста</a:t>
            </a:r>
          </a:p>
          <a:p>
            <a:pPr lvl="1" eaLnBrk="1" latinLnBrk="0" hangingPunct="1"/>
            <a:r>
              <a:rPr lang="en-US" smtClean="0"/>
              <a:t>Второй уровень</a:t>
            </a:r>
          </a:p>
          <a:p>
            <a:pPr lvl="2" eaLnBrk="1" latinLnBrk="0" hangingPunct="1"/>
            <a:r>
              <a:rPr lang="en-US" smtClean="0"/>
              <a:t>Третий уровень</a:t>
            </a:r>
          </a:p>
          <a:p>
            <a:pPr lvl="3" eaLnBrk="1" latinLnBrk="0" hangingPunct="1"/>
            <a:r>
              <a:rPr lang="en-US" smtClean="0"/>
              <a:t>Четвертый уровень</a:t>
            </a:r>
          </a:p>
          <a:p>
            <a:pPr lvl="4" eaLnBrk="1" latinLnBrk="0" hangingPunct="1"/>
            <a:r>
              <a:rPr lang="en-US" smtClean="0"/>
              <a:t>Пятый уровень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kumimoji="0" lang="en-US"/>
              <a:pPr/>
              <a:t>07.09.12</a:t>
            </a:fld>
            <a:endParaRPr kumimoji="0"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kumimoji="0"/>
              <a:pPr/>
              <a:t>‹#›</a:t>
            </a:fld>
            <a:endParaRPr kumimoji="0" lang="ru-RU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ru-RU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kumimoji="0" lang="en-US"/>
              <a:pPr/>
              <a:t>07.09.12</a:t>
            </a:fld>
            <a:endParaRPr kumimoji="0"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ru-RU">
                <a:solidFill>
                  <a:schemeClr val="bg1"/>
                </a:solidFill>
              </a:defRPr>
            </a:lvl1pPr>
          </a:lstStyle>
          <a:p>
            <a:endParaRPr kumimoji="0"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ru-RU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kumimoji="0"/>
              <a:pPr/>
              <a:t>‹#›</a:t>
            </a:fld>
            <a:endParaRPr kumimoji="0" lang="ru-RU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 eaLnBrk="1" latinLnBrk="0" hangingPunct="1">
              <a:defRPr kumimoji="0" lang="ru-RU"/>
            </a:lvl1pPr>
          </a:lstStyle>
          <a:p>
            <a:pPr eaLnBrk="1" latinLnBrk="0" hangingPunct="1"/>
            <a:r>
              <a:rPr lang="en-US" smtClean="0"/>
              <a:t>Образец заголовка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олько заголовок: выделение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kumimoji="0" lang="en-US"/>
              <a:pPr/>
              <a:t>07.09.12</a:t>
            </a:fld>
            <a:endParaRPr kumimoji="0"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kumimoji="0"/>
              <a:pPr/>
              <a:t>‹#›</a:t>
            </a:fld>
            <a:endParaRPr kumimoji="0" lang="ru-RU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ru-RU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ru-RU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ru-RU" sz="2000" b="1"/>
            </a:lvl2pPr>
            <a:lvl3pPr marL="914400" indent="0" eaLnBrk="1" latinLnBrk="0" hangingPunct="1">
              <a:buNone/>
              <a:defRPr kumimoji="0" lang="ru-RU" sz="1800" b="1"/>
            </a:lvl3pPr>
            <a:lvl4pPr marL="1371600" indent="0" eaLnBrk="1" latinLnBrk="0" hangingPunct="1">
              <a:buNone/>
              <a:defRPr kumimoji="0" lang="ru-RU" sz="1600" b="1"/>
            </a:lvl4pPr>
            <a:lvl5pPr marL="1828800" indent="0" eaLnBrk="1" latinLnBrk="0" hangingPunct="1">
              <a:buNone/>
              <a:defRPr kumimoji="0" lang="ru-RU" sz="1600" b="1"/>
            </a:lvl5pPr>
            <a:lvl6pPr marL="2286000" indent="0" eaLnBrk="1" latinLnBrk="0" hangingPunct="1">
              <a:buNone/>
              <a:defRPr kumimoji="0" lang="ru-RU" sz="1600" b="1"/>
            </a:lvl6pPr>
            <a:lvl7pPr marL="2743200" indent="0" eaLnBrk="1" latinLnBrk="0" hangingPunct="1">
              <a:buNone/>
              <a:defRPr kumimoji="0" lang="ru-RU" sz="1600" b="1"/>
            </a:lvl7pPr>
            <a:lvl8pPr marL="3200400" indent="0" eaLnBrk="1" latinLnBrk="0" hangingPunct="1">
              <a:buNone/>
              <a:defRPr kumimoji="0" lang="ru-RU" sz="1600" b="1"/>
            </a:lvl8pPr>
            <a:lvl9pPr marL="3657600" indent="0" eaLnBrk="1" latinLnBrk="0" hangingPunct="1">
              <a:buNone/>
              <a:defRPr kumimoji="0" lang="ru-RU" sz="1600" b="1"/>
            </a:lvl9pPr>
          </a:lstStyle>
          <a:p>
            <a:pPr lvl="0" eaLnBrk="1" latinLnBrk="0" hangingPunct="1"/>
            <a:r>
              <a:rPr lang="en-US" smtClean="0"/>
              <a:t>Образец текста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с текстом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ru-RU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kumimoji="0" lang="en-US"/>
              <a:pPr/>
              <a:t>07.09.12</a:t>
            </a:fld>
            <a:endParaRPr kumimoji="0"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ru-RU">
                <a:solidFill>
                  <a:schemeClr val="bg1"/>
                </a:solidFill>
              </a:defRPr>
            </a:lvl1pPr>
          </a:lstStyle>
          <a:p>
            <a:endParaRPr kumimoji="0"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ru-RU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kumimoji="0"/>
              <a:pPr/>
              <a:t>‹#›</a:t>
            </a:fld>
            <a:endParaRPr kumimoji="0"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ru-R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ru-RU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1" latinLnBrk="0" hangingPunct="1"/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ru-RU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ru-RU"/>
              <a:t>Образец подзаголовка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 eaLnBrk="1" latinLnBrk="0" hangingPunct="1">
              <a:defRPr kumimoji="0" lang="ru-RU" sz="2000" b="1"/>
            </a:lvl1pPr>
          </a:lstStyle>
          <a:p>
            <a:pPr eaLnBrk="1" latinLnBrk="0" hangingPunct="1"/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 eaLnBrk="1" latinLnBrk="0" hangingPunct="1">
              <a:defRPr kumimoji="0" lang="ru-RU" sz="2800">
                <a:solidFill>
                  <a:schemeClr val="bg1"/>
                </a:solidFill>
              </a:defRPr>
            </a:lvl1pPr>
            <a:lvl2pPr eaLnBrk="1" latinLnBrk="0" hangingPunct="1">
              <a:defRPr kumimoji="0" lang="ru-RU" sz="2800">
                <a:solidFill>
                  <a:schemeClr val="bg1"/>
                </a:solidFill>
              </a:defRPr>
            </a:lvl2pPr>
            <a:lvl3pPr eaLnBrk="1" latinLnBrk="0" hangingPunct="1">
              <a:defRPr kumimoji="0" lang="ru-RU" sz="2400">
                <a:solidFill>
                  <a:schemeClr val="bg1"/>
                </a:solidFill>
              </a:defRPr>
            </a:lvl3pPr>
            <a:lvl4pPr eaLnBrk="1" latinLnBrk="0" hangingPunct="1">
              <a:defRPr kumimoji="0" lang="ru-RU" sz="2000">
                <a:solidFill>
                  <a:schemeClr val="bg1"/>
                </a:solidFill>
              </a:defRPr>
            </a:lvl4pPr>
            <a:lvl5pPr eaLnBrk="1" latinLnBrk="0" hangingPunct="1">
              <a:defRPr kumimoji="0" lang="ru-RU" sz="2000">
                <a:solidFill>
                  <a:schemeClr val="bg1"/>
                </a:solidFill>
              </a:defRPr>
            </a:lvl5pPr>
            <a:lvl6pPr eaLnBrk="1" latinLnBrk="0" hangingPunct="1">
              <a:defRPr kumimoji="0" lang="ru-RU" sz="2000"/>
            </a:lvl6pPr>
            <a:lvl7pPr eaLnBrk="1" latinLnBrk="0" hangingPunct="1">
              <a:defRPr kumimoji="0" lang="ru-RU" sz="2000"/>
            </a:lvl7pPr>
            <a:lvl8pPr eaLnBrk="1" latinLnBrk="0" hangingPunct="1">
              <a:defRPr kumimoji="0" lang="ru-RU" sz="2000"/>
            </a:lvl8pPr>
            <a:lvl9pPr eaLnBrk="1" latinLnBrk="0" hangingPunct="1">
              <a:defRPr kumimoji="0" lang="ru-RU" sz="2000"/>
            </a:lvl9pPr>
          </a:lstStyle>
          <a:p>
            <a:pPr lvl="0" eaLnBrk="1" latinLnBrk="0" hangingPunct="1"/>
            <a:r>
              <a:rPr lang="en-US" smtClean="0"/>
              <a:t>Образец текста</a:t>
            </a:r>
          </a:p>
          <a:p>
            <a:pPr lvl="1" eaLnBrk="1" latinLnBrk="0" hangingPunct="1"/>
            <a:r>
              <a:rPr lang="en-US" smtClean="0"/>
              <a:t>Второй уровень</a:t>
            </a:r>
          </a:p>
          <a:p>
            <a:pPr lvl="2" eaLnBrk="1" latinLnBrk="0" hangingPunct="1"/>
            <a:r>
              <a:rPr lang="en-US" smtClean="0"/>
              <a:t>Третий уровень</a:t>
            </a:r>
          </a:p>
          <a:p>
            <a:pPr lvl="3" eaLnBrk="1" latinLnBrk="0" hangingPunct="1"/>
            <a:r>
              <a:rPr lang="en-US" smtClean="0"/>
              <a:t>Четвертый уровень</a:t>
            </a:r>
          </a:p>
          <a:p>
            <a:pPr lvl="4" eaLnBrk="1" latinLnBrk="0" hangingPunct="1"/>
            <a:r>
              <a:rPr lang="en-US" smtClean="0"/>
              <a:t>Пятый уровень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 eaLnBrk="1" latinLnBrk="0" hangingPunct="1">
              <a:buNone/>
              <a:defRPr kumimoji="0" lang="ru-RU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ru-RU" sz="1200"/>
            </a:lvl2pPr>
            <a:lvl3pPr marL="914400" indent="0" eaLnBrk="1" latinLnBrk="0" hangingPunct="1">
              <a:buNone/>
              <a:defRPr kumimoji="0" lang="ru-RU" sz="1000"/>
            </a:lvl3pPr>
            <a:lvl4pPr marL="1371600" indent="0" eaLnBrk="1" latinLnBrk="0" hangingPunct="1">
              <a:buNone/>
              <a:defRPr kumimoji="0" lang="ru-RU" sz="900"/>
            </a:lvl4pPr>
            <a:lvl5pPr marL="1828800" indent="0" eaLnBrk="1" latinLnBrk="0" hangingPunct="1">
              <a:buNone/>
              <a:defRPr kumimoji="0" lang="ru-RU" sz="900"/>
            </a:lvl5pPr>
            <a:lvl6pPr marL="2286000" indent="0" eaLnBrk="1" latinLnBrk="0" hangingPunct="1">
              <a:buNone/>
              <a:defRPr kumimoji="0" lang="ru-RU" sz="900"/>
            </a:lvl6pPr>
            <a:lvl7pPr marL="2743200" indent="0" eaLnBrk="1" latinLnBrk="0" hangingPunct="1">
              <a:buNone/>
              <a:defRPr kumimoji="0" lang="ru-RU" sz="900"/>
            </a:lvl7pPr>
            <a:lvl8pPr marL="3200400" indent="0" eaLnBrk="1" latinLnBrk="0" hangingPunct="1">
              <a:buNone/>
              <a:defRPr kumimoji="0" lang="ru-RU" sz="900"/>
            </a:lvl8pPr>
            <a:lvl9pPr marL="3657600" indent="0" eaLnBrk="1" latinLnBrk="0" hangingPunct="1">
              <a:buNone/>
              <a:defRPr kumimoji="0" lang="ru-RU" sz="900"/>
            </a:lvl9pPr>
          </a:lstStyle>
          <a:p>
            <a:pPr lvl="0" eaLnBrk="1" latinLnBrk="0" hangingPunct="1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ru-RU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kumimoji="0" lang="en-US"/>
              <a:pPr/>
              <a:t>07.09.12</a:t>
            </a:fld>
            <a:endParaRPr kumimoji="0"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ru-RU">
                <a:solidFill>
                  <a:schemeClr val="bg1"/>
                </a:solidFill>
              </a:defRPr>
            </a:lvl1pPr>
          </a:lstStyle>
          <a:p>
            <a:endParaRPr kumimoji="0"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ru-RU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kumimoji="0"/>
              <a:pPr/>
              <a:t>‹#›</a:t>
            </a:fld>
            <a:endParaRPr kumimoji="0" lang="ru-RU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en-US" smtClean="0"/>
              <a:t>Образец заголовка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kumimoji="0" lang="en-US"/>
              <a:pPr/>
              <a:t>07.09.12</a:t>
            </a:fld>
            <a:endParaRPr kumimoji="0"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kumimoji="0"/>
              <a:pPr/>
              <a:t>‹#›</a:t>
            </a:fld>
            <a:endParaRPr kumimoji="0"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en-US" smtClean="0"/>
              <a:t>Образец текста</a:t>
            </a:r>
          </a:p>
          <a:p>
            <a:pPr lvl="1" eaLnBrk="1" latinLnBrk="0" hangingPunct="1"/>
            <a:r>
              <a:rPr kumimoji="0" lang="en-US" smtClean="0"/>
              <a:t>Второй уровень</a:t>
            </a:r>
          </a:p>
          <a:p>
            <a:pPr lvl="2" eaLnBrk="1" latinLnBrk="0" hangingPunct="1"/>
            <a:r>
              <a:rPr kumimoji="0" lang="en-US" smtClean="0"/>
              <a:t>Третий уровень</a:t>
            </a:r>
          </a:p>
          <a:p>
            <a:pPr lvl="3" eaLnBrk="1" latinLnBrk="0" hangingPunct="1"/>
            <a:r>
              <a:rPr kumimoji="0" lang="en-US" smtClean="0"/>
              <a:t>Четвертый уровень</a:t>
            </a:r>
          </a:p>
          <a:p>
            <a:pPr lvl="4" eaLnBrk="1" latinLnBrk="0" hangingPunct="1"/>
            <a:r>
              <a:rPr kumimoji="0" lang="en-US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59" r:id="rId13"/>
    <p:sldLayoutId id="2147483663" r:id="rId1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0" lang="ru-RU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ru-RU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ru-RU"/>
      </a:defPPr>
      <a:lvl1pPr marL="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wiki.jenkins-ci.org/display/JENKINS/Plugin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21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048000"/>
            <a:ext cx="7239000" cy="1828800"/>
          </a:xfrm>
        </p:spPr>
        <p:txBody>
          <a:bodyPr>
            <a:noAutofit/>
          </a:bodyPr>
          <a:lstStyle/>
          <a:p>
            <a:pPr algn="l"/>
            <a:r>
              <a:rPr lang="en-US" sz="4000" b="0" dirty="0" smtClean="0"/>
              <a:t>Continues Deployment </a:t>
            </a:r>
            <a:r>
              <a:rPr lang="en-US" sz="4000" b="0" dirty="0" err="1" smtClean="0"/>
              <a:t>iOS</a:t>
            </a:r>
            <a:r>
              <a:rPr lang="en-US" sz="4000" b="0" dirty="0" smtClean="0"/>
              <a:t> </a:t>
            </a:r>
            <a:r>
              <a:rPr lang="ru-RU" sz="4000" b="0" dirty="0" smtClean="0"/>
              <a:t>приложений с помощью </a:t>
            </a:r>
            <a:r>
              <a:rPr lang="en-US" sz="4000" b="0" dirty="0" smtClean="0"/>
              <a:t>Jenkins </a:t>
            </a:r>
            <a:r>
              <a:rPr lang="ru-RU" sz="4000" b="0" dirty="0" smtClean="0"/>
              <a:t>и </a:t>
            </a:r>
            <a:r>
              <a:rPr lang="en-US" sz="4000" b="0" dirty="0" err="1" smtClean="0"/>
              <a:t>TestFlight</a:t>
            </a:r>
            <a:endParaRPr lang="ru-RU" sz="4000" b="0" dirty="0"/>
          </a:p>
        </p:txBody>
      </p:sp>
      <p:pic>
        <p:nvPicPr>
          <p:cNvPr id="2" name="Изображение 1" descr="Welcome to Jenkins CI! | Jenkins C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282145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067944" y="1412776"/>
            <a:ext cx="4953000" cy="1416269"/>
          </a:xfrm>
        </p:spPr>
        <p:txBody>
          <a:bodyPr>
            <a:normAutofit/>
          </a:bodyPr>
          <a:lstStyle/>
          <a:p>
            <a:r>
              <a:rPr lang="ru-RU" dirty="0" smtClean="0"/>
              <a:t>Сообщество мобильных разработчиков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 descr="New Job [Jenkins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414"/>
            <a:ext cx="9144000" cy="479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83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Dashboard [Jenkins]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1700"/>
            <a:ext cx="9144000" cy="437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087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381000"/>
            <a:ext cx="7924800" cy="7078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ru-RU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52 </a:t>
            </a:r>
            <a:r>
              <a:rPr lang="ru-RU" sz="4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таргета</a:t>
            </a:r>
            <a:r>
              <a:rPr lang="ru-RU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@#(*&amp;$*!!!!!!</a:t>
            </a:r>
            <a:endParaRPr lang="ru-RU" sz="4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6" name="Изображение 5" descr="SnapfingerPrototype.xcodeproj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0"/>
            <a:ext cx="1944216" cy="67256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520" y="1196752"/>
            <a:ext cx="4675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Каждый день нужно делать около 20-30 </a:t>
            </a:r>
            <a:r>
              <a:rPr lang="en-US" dirty="0" smtClean="0"/>
              <a:t>build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3457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381000"/>
            <a:ext cx="7924800" cy="7078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Jenkins – </a:t>
            </a:r>
            <a:r>
              <a:rPr lang="ru-RU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что это такое?</a:t>
            </a:r>
            <a:endParaRPr lang="ru-RU" sz="4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6316" y="192505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204864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/>
              <a:t>Hudson</a:t>
            </a:r>
            <a:r>
              <a:rPr lang="ru-RU" dirty="0"/>
              <a:t> — инструмент непрерывной интеграции, написанный на </a:t>
            </a:r>
            <a:r>
              <a:rPr lang="ru-RU" dirty="0" err="1"/>
              <a:t>Java</a:t>
            </a:r>
            <a:r>
              <a:rPr lang="ru-RU" dirty="0"/>
              <a:t>. Запускается в контейнере </a:t>
            </a:r>
            <a:r>
              <a:rPr lang="ru-RU" dirty="0" err="1"/>
              <a:t>сервлетов</a:t>
            </a:r>
            <a:r>
              <a:rPr lang="ru-RU" dirty="0"/>
              <a:t>, таких как </a:t>
            </a:r>
            <a:r>
              <a:rPr lang="ru-RU" dirty="0" err="1"/>
              <a:t>Apache</a:t>
            </a:r>
            <a:r>
              <a:rPr lang="ru-RU" dirty="0"/>
              <a:t> </a:t>
            </a:r>
            <a:r>
              <a:rPr lang="ru-RU" dirty="0" err="1"/>
              <a:t>Tomcat</a:t>
            </a:r>
            <a:r>
              <a:rPr lang="ru-RU" dirty="0"/>
              <a:t> или </a:t>
            </a:r>
            <a:r>
              <a:rPr lang="ru-RU" dirty="0" err="1"/>
              <a:t>GlassFish</a:t>
            </a:r>
            <a:r>
              <a:rPr lang="ru-RU" dirty="0"/>
              <a:t>. Поддерживает инструментарий для работы с разными системами контроля версий, включая CVS, </a:t>
            </a:r>
            <a:r>
              <a:rPr lang="ru-RU" dirty="0" err="1"/>
              <a:t>Subversion</a:t>
            </a:r>
            <a:r>
              <a:rPr lang="ru-RU" dirty="0"/>
              <a:t>, </a:t>
            </a:r>
            <a:r>
              <a:rPr lang="ru-RU" dirty="0" err="1"/>
              <a:t>Mercurial</a:t>
            </a:r>
            <a:r>
              <a:rPr lang="ru-RU" dirty="0"/>
              <a:t>, </a:t>
            </a:r>
            <a:r>
              <a:rPr lang="ru-RU" dirty="0" err="1"/>
              <a:t>Git</a:t>
            </a:r>
            <a:r>
              <a:rPr lang="ru-RU" dirty="0"/>
              <a:t> и </a:t>
            </a:r>
            <a:r>
              <a:rPr lang="ru-RU" dirty="0" err="1"/>
              <a:t>Clearcase</a:t>
            </a:r>
            <a:r>
              <a:rPr lang="ru-RU" dirty="0"/>
              <a:t>, может собирать проекты </a:t>
            </a:r>
            <a:r>
              <a:rPr lang="ru-RU" dirty="0" err="1"/>
              <a:t>Apache</a:t>
            </a:r>
            <a:r>
              <a:rPr lang="ru-RU" dirty="0"/>
              <a:t> </a:t>
            </a:r>
            <a:r>
              <a:rPr lang="ru-RU" dirty="0" err="1"/>
              <a:t>Ant</a:t>
            </a:r>
            <a:r>
              <a:rPr lang="ru-RU" dirty="0"/>
              <a:t> и </a:t>
            </a:r>
            <a:r>
              <a:rPr lang="ru-RU" dirty="0" err="1"/>
              <a:t>Apache</a:t>
            </a:r>
            <a:r>
              <a:rPr lang="ru-RU" dirty="0"/>
              <a:t> </a:t>
            </a:r>
            <a:r>
              <a:rPr lang="ru-RU" dirty="0" err="1"/>
              <a:t>Maven</a:t>
            </a:r>
            <a:r>
              <a:rPr lang="ru-RU" dirty="0"/>
              <a:t>, а также исполнять </a:t>
            </a:r>
            <a:r>
              <a:rPr lang="ru-RU" dirty="0" err="1"/>
              <a:t>shell</a:t>
            </a:r>
            <a:r>
              <a:rPr lang="ru-RU" dirty="0"/>
              <a:t>-скрипты и команды </a:t>
            </a:r>
            <a:r>
              <a:rPr lang="ru-RU" dirty="0" err="1"/>
              <a:t>Windows</a:t>
            </a:r>
            <a:r>
              <a:rPr lang="ru-RU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0" y="1412776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феврале 2011 года Кавагути ответвил проект, дав ему наименование </a:t>
            </a:r>
            <a:r>
              <a:rPr lang="ru-RU" dirty="0" err="1"/>
              <a:t>Jenkins</a:t>
            </a:r>
            <a:r>
              <a:rPr lang="ru-RU" dirty="0"/>
              <a:t>, в ответ на отказ корпорации </a:t>
            </a:r>
            <a:r>
              <a:rPr lang="ru-RU" dirty="0" err="1"/>
              <a:t>Oracle</a:t>
            </a:r>
            <a:r>
              <a:rPr lang="ru-RU" dirty="0"/>
              <a:t> передать права на торговую марку </a:t>
            </a:r>
            <a:r>
              <a:rPr lang="ru-RU" dirty="0" err="1"/>
              <a:t>Hudson</a:t>
            </a:r>
            <a:r>
              <a:rPr lang="ru-RU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9887" y="4293096"/>
            <a:ext cx="773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Дженкинс это лидирующий </a:t>
            </a:r>
            <a:r>
              <a:rPr lang="ru-RU" dirty="0" err="1"/>
              <a:t>оупенсорсный</a:t>
            </a:r>
            <a:r>
              <a:rPr lang="ru-RU" dirty="0"/>
              <a:t> сервер непрерывной интеграции.</a:t>
            </a:r>
          </a:p>
        </p:txBody>
      </p:sp>
    </p:spTree>
    <p:extLst>
      <p:ext uri="{BB962C8B-B14F-4D97-AF65-F5344CB8AC3E}">
        <p14:creationId xmlns:p14="http://schemas.microsoft.com/office/powerpoint/2010/main" val="2526279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381000"/>
            <a:ext cx="7924800" cy="7078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Jenkins – </a:t>
            </a:r>
            <a:r>
              <a:rPr lang="ru-RU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плагины</a:t>
            </a:r>
            <a:endParaRPr lang="ru-RU" sz="4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6316" y="192505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TextBox 3">
            <a:hlinkClick r:id="rId2"/>
          </p:cNvPr>
          <p:cNvSpPr txBox="1"/>
          <p:nvPr/>
        </p:nvSpPr>
        <p:spPr>
          <a:xfrm>
            <a:off x="611560" y="5589240"/>
            <a:ext cx="494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wiki.jenkins-ci.org</a:t>
            </a:r>
            <a:r>
              <a:rPr lang="en-US" dirty="0"/>
              <a:t>/display/JENKINS/Plugins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11560" y="1340769"/>
            <a:ext cx="81369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Благодаря возможности создания плагинов для </a:t>
            </a:r>
            <a:r>
              <a:rPr lang="ru-RU" dirty="0" err="1"/>
              <a:t>Hudson</a:t>
            </a:r>
            <a:r>
              <a:rPr lang="ru-RU" dirty="0"/>
              <a:t>, его функциональность как инструмента для сборки проектов можно существенно расширить. Примером может быть </a:t>
            </a:r>
            <a:r>
              <a:rPr lang="ru-RU" dirty="0" err="1"/>
              <a:t>Serenity</a:t>
            </a:r>
            <a:r>
              <a:rPr lang="ru-RU" dirty="0"/>
              <a:t>, которая представляет собой написанную на </a:t>
            </a:r>
            <a:r>
              <a:rPr lang="ru-RU" dirty="0" err="1"/>
              <a:t>Java</a:t>
            </a:r>
            <a:r>
              <a:rPr lang="ru-RU" dirty="0"/>
              <a:t> библиотеку для составления метрик покрытия кода, его сложности, зависимостей в нём, соединённую с плагином </a:t>
            </a:r>
            <a:r>
              <a:rPr lang="ru-RU" dirty="0" err="1"/>
              <a:t>Hudson</a:t>
            </a:r>
            <a:r>
              <a:rPr lang="ru-RU" dirty="0"/>
              <a:t> для отображения </a:t>
            </a:r>
            <a:r>
              <a:rPr lang="ru-RU" dirty="0" smtClean="0"/>
              <a:t>отчётов.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11560" y="2996952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	</a:t>
            </a:r>
          </a:p>
          <a:p>
            <a:r>
              <a:rPr lang="ru-RU" dirty="0" smtClean="0"/>
              <a:t>Всего имеется больше 400 плагинов для настройки </a:t>
            </a:r>
            <a:r>
              <a:rPr lang="en-US" dirty="0" smtClean="0"/>
              <a:t>Jenkins </a:t>
            </a:r>
            <a:r>
              <a:rPr lang="ru-RU" dirty="0" smtClean="0"/>
              <a:t>для ваших потребностей.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8690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81000"/>
            <a:ext cx="7924800" cy="7078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ru-RU" sz="4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86800" y="528448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rgbClr val="FF6600"/>
                </a:solidFill>
              </a:rPr>
              <a:t>           </a:t>
            </a:r>
          </a:p>
        </p:txBody>
      </p:sp>
      <p:pic>
        <p:nvPicPr>
          <p:cNvPr id="3" name="Изображение 2" descr="Hosted Continuous Integration for iOS and Ma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24"/>
            <a:ext cx="9144000" cy="715320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 descr="Hosted Continuous Integration for iOS and Mac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128"/>
            <a:ext cx="9144000" cy="559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22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381000"/>
            <a:ext cx="7924800" cy="7078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Jenkins – </a:t>
            </a:r>
            <a:r>
              <a:rPr lang="ru-RU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установка</a:t>
            </a:r>
          </a:p>
          <a:p>
            <a:endParaRPr lang="ru-RU" sz="4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7984" y="3645024"/>
            <a:ext cx="1076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/>
              <a:t>ИЛИ</a:t>
            </a:r>
            <a:endParaRPr lang="ru-RU" sz="3600" b="1" dirty="0"/>
          </a:p>
        </p:txBody>
      </p:sp>
      <p:pic>
        <p:nvPicPr>
          <p:cNvPr id="8" name="Изображение 7" descr="687474703a2f2f6b6f74692e77656c686f2e636f6d2f7374696b6b61322f4a656e6b696e732d696e2d646f636b2e706e6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013176"/>
            <a:ext cx="2933700" cy="110490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67544" y="4581128"/>
            <a:ext cx="3669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stisti</a:t>
            </a:r>
            <a:r>
              <a:rPr lang="en-US" dirty="0"/>
              <a:t>/</a:t>
            </a:r>
            <a:r>
              <a:rPr lang="en-US" dirty="0" err="1"/>
              <a:t>jenkins</a:t>
            </a:r>
            <a:r>
              <a:rPr lang="en-US" dirty="0"/>
              <a:t>-app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3568" y="1340768"/>
            <a:ext cx="2061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java -jar </a:t>
            </a:r>
            <a:r>
              <a:rPr lang="en-US" dirty="0" err="1"/>
              <a:t>jenkins.war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4221088"/>
            <a:ext cx="1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Jenkins App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755576" y="1628800"/>
            <a:ext cx="59584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# arguments to pass to </a:t>
            </a:r>
            <a:r>
              <a:rPr lang="en-US" sz="1400" dirty="0" err="1"/>
              <a:t>jenkins</a:t>
            </a:r>
            <a:r>
              <a:rPr lang="en-US" sz="1400" dirty="0"/>
              <a:t>.</a:t>
            </a:r>
          </a:p>
          <a:p>
            <a:r>
              <a:rPr lang="en-US" sz="1400" dirty="0"/>
              <a:t># --</a:t>
            </a:r>
            <a:r>
              <a:rPr lang="en-US" sz="1400" dirty="0" err="1"/>
              <a:t>javahome</a:t>
            </a:r>
            <a:r>
              <a:rPr lang="en-US" sz="1400" dirty="0"/>
              <a:t>=$JAVA_HOME</a:t>
            </a:r>
          </a:p>
          <a:p>
            <a:r>
              <a:rPr lang="en-US" sz="1400" dirty="0"/>
              <a:t># --</a:t>
            </a:r>
            <a:r>
              <a:rPr lang="en-US" sz="1400" dirty="0" err="1"/>
              <a:t>httpPort</a:t>
            </a:r>
            <a:r>
              <a:rPr lang="en-US" sz="1400" dirty="0"/>
              <a:t>=$HTTP_PORT (default 8080; disable with -1)</a:t>
            </a:r>
          </a:p>
          <a:p>
            <a:r>
              <a:rPr lang="en-US" sz="1400" dirty="0"/>
              <a:t># --</a:t>
            </a:r>
            <a:r>
              <a:rPr lang="en-US" sz="1400" dirty="0" err="1"/>
              <a:t>httpsPort</a:t>
            </a:r>
            <a:r>
              <a:rPr lang="en-US" sz="1400" dirty="0"/>
              <a:t>=$HTTP_PORT</a:t>
            </a:r>
          </a:p>
          <a:p>
            <a:r>
              <a:rPr lang="en-US" sz="1400" dirty="0"/>
              <a:t># --ajp13Port=$AJP_PORT</a:t>
            </a:r>
          </a:p>
          <a:p>
            <a:r>
              <a:rPr lang="en-US" sz="1400" dirty="0"/>
              <a:t># --argumentsRealm.</a:t>
            </a:r>
            <a:r>
              <a:rPr lang="en-US" sz="1400" dirty="0" err="1"/>
              <a:t>passwd</a:t>
            </a:r>
            <a:r>
              <a:rPr lang="en-US" sz="1400" dirty="0"/>
              <a:t>.$ADMIN_USER=[password]</a:t>
            </a:r>
          </a:p>
          <a:p>
            <a:r>
              <a:rPr lang="en-US" sz="1400" dirty="0"/>
              <a:t># --argumentsRealm.</a:t>
            </a:r>
            <a:r>
              <a:rPr lang="en-US" sz="1400" dirty="0" err="1"/>
              <a:t>passwd</a:t>
            </a:r>
            <a:r>
              <a:rPr lang="en-US" sz="1400" dirty="0"/>
              <a:t>.$ADMIN_USER=[password]</a:t>
            </a:r>
          </a:p>
          <a:p>
            <a:r>
              <a:rPr lang="en-US" sz="1400" dirty="0"/>
              <a:t># --</a:t>
            </a:r>
            <a:r>
              <a:rPr lang="en-US" sz="1400" dirty="0" err="1"/>
              <a:t>argumentsRealm</a:t>
            </a:r>
            <a:r>
              <a:rPr lang="en-US" sz="1400" dirty="0"/>
              <a:t>.$ADMIN_USER=admin</a:t>
            </a:r>
          </a:p>
          <a:p>
            <a:r>
              <a:rPr lang="en-US" sz="1400" dirty="0"/>
              <a:t># --</a:t>
            </a:r>
            <a:r>
              <a:rPr lang="en-US" sz="1400" dirty="0" err="1"/>
              <a:t>webroot</a:t>
            </a:r>
            <a:r>
              <a:rPr lang="en-US" sz="1400" dirty="0"/>
              <a:t>=~/.</a:t>
            </a:r>
            <a:r>
              <a:rPr lang="en-US" sz="1400" dirty="0" err="1"/>
              <a:t>jenkins</a:t>
            </a:r>
            <a:r>
              <a:rPr lang="en-US" sz="1400" dirty="0"/>
              <a:t>/war</a:t>
            </a:r>
          </a:p>
          <a:p>
            <a:r>
              <a:rPr lang="en-US" sz="1400" dirty="0"/>
              <a:t># --prefix=$PREFIX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998049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381000"/>
            <a:ext cx="7924800" cy="7078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Jenkins – </a:t>
            </a:r>
            <a:r>
              <a:rPr lang="ru-RU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запуск и </a:t>
            </a:r>
            <a:r>
              <a:rPr lang="ru-RU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настройка</a:t>
            </a:r>
          </a:p>
          <a:p>
            <a:endParaRPr lang="ru-RU" sz="4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2" name="Изображение 1" descr="Jenki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132856"/>
            <a:ext cx="50927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42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381000"/>
            <a:ext cx="7924800" cy="7078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Jenkins – </a:t>
            </a:r>
            <a:r>
              <a:rPr lang="ru-RU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запуск и </a:t>
            </a:r>
            <a:r>
              <a:rPr lang="ru-RU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настройка</a:t>
            </a:r>
          </a:p>
          <a:p>
            <a:endParaRPr lang="ru-RU" sz="4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Изображение 3" descr="Starting and Accessing Jenkins - Jenkins - Jenkins Wik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9144000" cy="511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25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heme/theme1.xml><?xml version="1.0" encoding="utf-8"?>
<a:theme xmlns:a="http://schemas.openxmlformats.org/drawingml/2006/main" name="Введение в PowerPoint 2011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Введение в PowerPoint 2011.potx</Template>
  <TotalTime>0</TotalTime>
  <Words>398</Words>
  <Application>Microsoft Macintosh PowerPoint</Application>
  <PresentationFormat>Экран (4:3)</PresentationFormat>
  <Paragraphs>37</Paragraphs>
  <Slides>11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Введение в PowerPoint 2011</vt:lpstr>
      <vt:lpstr>Continues Deployment iOS приложений с помощью Jenkins и TestFlight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2012-09-10T08:33:10Z</dcterms:modified>
</cp:coreProperties>
</file>