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10/29/2012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10/29/2012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10/29/2012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10/29/2012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10/29/2012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10/29/2012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10/29/2012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10/29/2012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10/29/2012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10/29/2012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10/29/2012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10/29/2012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ywenderlich.com/20881/beginning-auto-layout-part-1-of-2" TargetMode="External"/><Relationship Id="rId2" Type="http://schemas.openxmlformats.org/officeDocument/2006/relationships/hyperlink" Target="http://developer.apple.com/library/ma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99592" y="836712"/>
            <a:ext cx="7772400" cy="1975104"/>
          </a:xfrm>
        </p:spPr>
        <p:txBody>
          <a:bodyPr/>
          <a:lstStyle/>
          <a:p>
            <a:pPr algn="ctr"/>
            <a:r>
              <a:rPr lang="en-US" dirty="0" smtClean="0"/>
              <a:t>AUTO LAYOUT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5085184"/>
            <a:ext cx="9144000" cy="1508760"/>
          </a:xfrm>
        </p:spPr>
        <p:txBody>
          <a:bodyPr/>
          <a:lstStyle/>
          <a:p>
            <a:pPr algn="ctr"/>
            <a:r>
              <a:rPr lang="en-US" dirty="0" smtClean="0"/>
              <a:t>Mikhail </a:t>
            </a:r>
            <a:r>
              <a:rPr lang="en-US" dirty="0" err="1" smtClean="0"/>
              <a:t>Merkulov</a:t>
            </a:r>
            <a:endParaRPr lang="en-US" dirty="0" smtClean="0"/>
          </a:p>
          <a:p>
            <a:pPr algn="ctr"/>
            <a:r>
              <a:rPr lang="en-US" sz="1400" dirty="0" smtClean="0"/>
              <a:t>@</a:t>
            </a:r>
            <a:r>
              <a:rPr lang="en-US" sz="1400" dirty="0" err="1" smtClean="0"/>
              <a:t>mikhailmerkulov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47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with springs and struts</a:t>
            </a:r>
          </a:p>
          <a:p>
            <a:r>
              <a:rPr lang="en-US" dirty="0" smtClean="0"/>
              <a:t>Traditional solutions</a:t>
            </a:r>
          </a:p>
          <a:p>
            <a:pPr lvl="1"/>
            <a:r>
              <a:rPr lang="en-US" sz="2400" dirty="0" smtClean="0"/>
              <a:t>Hard-coded layout</a:t>
            </a:r>
          </a:p>
          <a:p>
            <a:pPr lvl="1"/>
            <a:r>
              <a:rPr lang="en-US" sz="2400" dirty="0" smtClean="0"/>
              <a:t>2+ nibs</a:t>
            </a:r>
          </a:p>
          <a:p>
            <a:r>
              <a:rPr lang="en-US" dirty="0" smtClean="0"/>
              <a:t>Auto layout</a:t>
            </a:r>
          </a:p>
          <a:p>
            <a:r>
              <a:rPr lang="en-US" dirty="0" smtClean="0"/>
              <a:t>What about iPhone 5?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7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layout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Constraint-based layout</a:t>
            </a:r>
          </a:p>
          <a:p>
            <a:pPr lvl="1"/>
            <a:r>
              <a:rPr lang="en-US" sz="2400" dirty="0" smtClean="0"/>
              <a:t>Frames are determined automatically</a:t>
            </a:r>
          </a:p>
          <a:p>
            <a:r>
              <a:rPr lang="en-US" dirty="0"/>
              <a:t>attribute1 == </a:t>
            </a:r>
            <a:r>
              <a:rPr lang="en-US" dirty="0" err="1"/>
              <a:t>multipler</a:t>
            </a:r>
            <a:r>
              <a:rPr lang="en-US" dirty="0"/>
              <a:t> × attribute2 + </a:t>
            </a:r>
            <a:r>
              <a:rPr lang="en-US" dirty="0" smtClean="0"/>
              <a:t>constant</a:t>
            </a:r>
          </a:p>
          <a:p>
            <a:r>
              <a:rPr lang="en-US" dirty="0" err="1" smtClean="0"/>
              <a:t>Button.left</a:t>
            </a:r>
            <a:r>
              <a:rPr lang="en-US" dirty="0" smtClean="0"/>
              <a:t> = </a:t>
            </a:r>
            <a:r>
              <a:rPr lang="en-US" dirty="0" err="1" smtClean="0"/>
              <a:t>superview.left</a:t>
            </a:r>
            <a:r>
              <a:rPr lang="en-US" dirty="0" smtClean="0"/>
              <a:t> + 10</a:t>
            </a:r>
          </a:p>
          <a:p>
            <a:r>
              <a:rPr lang="en-US" dirty="0" smtClean="0"/>
              <a:t>New class: </a:t>
            </a:r>
            <a:r>
              <a:rPr lang="en-US" dirty="0" err="1" smtClean="0"/>
              <a:t>NSLayoutConstraint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sz="2400" dirty="0" smtClean="0"/>
              <a:t>Immutable except Constant property</a:t>
            </a:r>
          </a:p>
          <a:p>
            <a:r>
              <a:rPr lang="en-US" dirty="0"/>
              <a:t>Demo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code auto layout?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Low level API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visual  format language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0" y="2862868"/>
            <a:ext cx="9036496" cy="84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1000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4392141"/>
            <a:ext cx="9113837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7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constraints must be sufficient</a:t>
            </a:r>
          </a:p>
          <a:p>
            <a:pPr lvl="1"/>
            <a:r>
              <a:rPr lang="en-US" sz="2400" dirty="0" smtClean="0"/>
              <a:t>Ambiguous layout</a:t>
            </a:r>
          </a:p>
          <a:p>
            <a:r>
              <a:rPr lang="en-US" dirty="0" smtClean="0"/>
              <a:t>The constrains must not conflict</a:t>
            </a:r>
          </a:p>
          <a:p>
            <a:pPr lvl="1"/>
            <a:r>
              <a:rPr lang="en-US" sz="2400" dirty="0" smtClean="0"/>
              <a:t>Unsatisfiable constraints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Unexpected ways</a:t>
            </a:r>
          </a:p>
          <a:p>
            <a:r>
              <a:rPr lang="en-US" dirty="0" smtClean="0"/>
              <a:t>Demo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52865"/>
            <a:ext cx="8348414" cy="168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00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Migrating </a:t>
            </a:r>
            <a:r>
              <a:rPr lang="en-US" dirty="0" smtClean="0"/>
              <a:t>to auto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and full conversion?</a:t>
            </a:r>
          </a:p>
          <a:p>
            <a:r>
              <a:rPr lang="en-US" dirty="0" smtClean="0"/>
              <a:t>Convert nibs</a:t>
            </a:r>
          </a:p>
          <a:p>
            <a:r>
              <a:rPr lang="en-US" dirty="0" smtClean="0"/>
              <a:t>Review programmatically created views</a:t>
            </a:r>
          </a:p>
          <a:p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err="1" smtClean="0"/>
              <a:t>setFrame</a:t>
            </a:r>
            <a:r>
              <a:rPr lang="en-US" dirty="0" smtClean="0"/>
              <a:t>, etc.</a:t>
            </a:r>
          </a:p>
          <a:p>
            <a:pPr lvl="1"/>
            <a:r>
              <a:rPr lang="en-US" sz="2000" dirty="0" smtClean="0"/>
              <a:t>Rethink your </a:t>
            </a:r>
            <a:r>
              <a:rPr lang="en-US" sz="2000" dirty="0"/>
              <a:t>layout (Divide responsibility between controllers and views)</a:t>
            </a:r>
            <a:endParaRPr lang="en-US" sz="2000" dirty="0" smtClean="0"/>
          </a:p>
          <a:p>
            <a:pPr lvl="1"/>
            <a:r>
              <a:rPr lang="en-US" sz="2000" dirty="0" smtClean="0"/>
              <a:t>Add constraints</a:t>
            </a:r>
          </a:p>
          <a:p>
            <a:pPr lvl="1"/>
            <a:r>
              <a:rPr lang="en-US" sz="2000" i="1" dirty="0" err="1" smtClean="0"/>
              <a:t>updateConstraints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intrinsicContentSize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5410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07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hlinkClick r:id="rId2"/>
              </a:rPr>
              <a:t>Cocoa </a:t>
            </a:r>
            <a:r>
              <a:rPr lang="en-US" sz="2800" b="1" dirty="0">
                <a:hlinkClick r:id="rId2"/>
              </a:rPr>
              <a:t>Auto Layout Guide</a:t>
            </a:r>
            <a:endParaRPr lang="en-US" sz="2800" b="1" dirty="0"/>
          </a:p>
          <a:p>
            <a:r>
              <a:rPr lang="en-US" sz="2800" dirty="0" smtClean="0"/>
              <a:t>Session 202: </a:t>
            </a:r>
            <a:r>
              <a:rPr lang="en-US" sz="2800" b="1" dirty="0" smtClean="0"/>
              <a:t>Introduction </a:t>
            </a:r>
            <a:r>
              <a:rPr lang="en-US" sz="2800" b="1" dirty="0"/>
              <a:t>to Auto Layout for </a:t>
            </a:r>
            <a:r>
              <a:rPr lang="en-US" sz="2800" b="1" dirty="0" err="1"/>
              <a:t>iOS</a:t>
            </a:r>
            <a:r>
              <a:rPr lang="en-US" sz="2800" b="1" dirty="0"/>
              <a:t> and OS X</a:t>
            </a:r>
          </a:p>
          <a:p>
            <a:r>
              <a:rPr lang="en-US" sz="2800" dirty="0"/>
              <a:t>Session </a:t>
            </a:r>
            <a:r>
              <a:rPr lang="en-US" sz="2800" dirty="0" smtClean="0"/>
              <a:t>228: </a:t>
            </a:r>
            <a:r>
              <a:rPr lang="en-US" sz="2800" b="1" dirty="0" smtClean="0"/>
              <a:t>Best </a:t>
            </a:r>
            <a:r>
              <a:rPr lang="en-US" sz="2800" b="1" dirty="0"/>
              <a:t>Practices for Mastering Auto Layout</a:t>
            </a:r>
          </a:p>
          <a:p>
            <a:r>
              <a:rPr lang="en-US" sz="2800" dirty="0"/>
              <a:t>Session </a:t>
            </a:r>
            <a:r>
              <a:rPr lang="en-US" sz="2800" dirty="0" smtClean="0"/>
              <a:t>232: </a:t>
            </a:r>
            <a:r>
              <a:rPr lang="en-US" sz="2800" b="1" dirty="0" smtClean="0"/>
              <a:t>Auto </a:t>
            </a:r>
            <a:r>
              <a:rPr lang="en-US" sz="2800" b="1" dirty="0"/>
              <a:t>Layout by </a:t>
            </a:r>
            <a:r>
              <a:rPr lang="en-US" sz="2800" b="1" dirty="0" smtClean="0"/>
              <a:t>Example</a:t>
            </a:r>
          </a:p>
          <a:p>
            <a:r>
              <a:rPr lang="en-US" sz="2800" b="1" dirty="0">
                <a:hlinkClick r:id="rId3"/>
              </a:rPr>
              <a:t>Beginning Auto Layout in </a:t>
            </a:r>
            <a:r>
              <a:rPr lang="en-US" sz="2800" b="1" dirty="0" err="1">
                <a:hlinkClick r:id="rId3"/>
              </a:rPr>
              <a:t>iOS</a:t>
            </a:r>
            <a:r>
              <a:rPr lang="en-US" sz="2800" b="1" dirty="0">
                <a:hlinkClick r:id="rId3"/>
              </a:rPr>
              <a:t> 6</a:t>
            </a:r>
            <a:endParaRPr lang="en-US" sz="2800" b="1" dirty="0"/>
          </a:p>
          <a:p>
            <a:pPr marL="118872" indent="0">
              <a:buNone/>
            </a:pPr>
            <a:endParaRPr lang="en-US" sz="2800" b="1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882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126</TotalTime>
  <Words>159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AUTO LAYOUT BASICS</vt:lpstr>
      <vt:lpstr>The problem </vt:lpstr>
      <vt:lpstr>Auto layout concept</vt:lpstr>
      <vt:lpstr>How to code auto layout?</vt:lpstr>
      <vt:lpstr>Runtime problems</vt:lpstr>
      <vt:lpstr>Migrating to auto layout</vt:lpstr>
      <vt:lpstr>References</vt:lpstr>
      <vt:lpstr>Questions?</vt:lpstr>
    </vt:vector>
  </TitlesOfParts>
  <Company>______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LAYOUT BASICS</dc:title>
  <dc:creator>Mykhaylo Merkulov</dc:creator>
  <cp:lastModifiedBy>Mykhaylo Merkulov</cp:lastModifiedBy>
  <cp:revision>13</cp:revision>
  <dcterms:created xsi:type="dcterms:W3CDTF">2012-10-26T10:09:04Z</dcterms:created>
  <dcterms:modified xsi:type="dcterms:W3CDTF">2012-10-29T15:31:24Z</dcterms:modified>
</cp:coreProperties>
</file>