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315" r:id="rId4"/>
    <p:sldId id="316" r:id="rId5"/>
    <p:sldId id="317" r:id="rId6"/>
    <p:sldId id="259" r:id="rId7"/>
    <p:sldId id="318" r:id="rId8"/>
    <p:sldId id="319" r:id="rId9"/>
    <p:sldId id="321" r:id="rId10"/>
    <p:sldId id="322" r:id="rId11"/>
    <p:sldId id="323" r:id="rId12"/>
  </p:sldIdLst>
  <p:sldSz cx="9144000" cy="5143500" type="screen16x9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Shar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C4A"/>
    <a:srgbClr val="FFB66C"/>
    <a:srgbClr val="E0C2CD"/>
    <a:srgbClr val="AFD095"/>
    <a:srgbClr val="B5CDCA"/>
    <a:srgbClr val="31BEBE"/>
    <a:srgbClr val="1A1B36"/>
    <a:srgbClr val="FDE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44B92-FB76-47E8-B083-D2812BA448CA}">
  <a:tblStyle styleId="{F3344B92-FB76-47E8-B083-D2812BA448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0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7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83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81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18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46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18d4d8f4a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18d4d8f4a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73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57150" y="1667851"/>
            <a:ext cx="4241700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0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4363" y="3055201"/>
            <a:ext cx="45672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2653968" y="-4440558"/>
            <a:ext cx="6379508" cy="9436110"/>
            <a:chOff x="5468575" y="0"/>
            <a:chExt cx="2520150" cy="3727625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469633" y="1630751"/>
              <a:ext cx="221078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5679383" y="1622612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10800000" flipH="1">
            <a:off x="5442435" y="155995"/>
            <a:ext cx="6379508" cy="9436110"/>
            <a:chOff x="5468575" y="0"/>
            <a:chExt cx="2520150" cy="3727625"/>
          </a:xfrm>
        </p:grpSpPr>
        <p:sp>
          <p:nvSpPr>
            <p:cNvPr id="106" name="Google Shape;106;p2"/>
            <p:cNvSpPr/>
            <p:nvPr/>
          </p:nvSpPr>
          <p:spPr>
            <a:xfrm flipH="1">
              <a:off x="5892650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6"/>
                  </a:lnTo>
                  <a:lnTo>
                    <a:pt x="0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5886300" y="424075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98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7" y="5066"/>
                  </a:lnTo>
                  <a:lnTo>
                    <a:pt x="8588" y="498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100"/>
                  </a:lnTo>
                  <a:lnTo>
                    <a:pt x="8715" y="10100"/>
                  </a:ln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 flipH="1">
              <a:off x="6310375" y="4301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09" y="4823"/>
                  </a:lnTo>
                  <a:lnTo>
                    <a:pt x="16709" y="14468"/>
                  </a:lnTo>
                  <a:lnTo>
                    <a:pt x="8334" y="19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 flipH="1">
              <a:off x="6305100" y="424075"/>
              <a:ext cx="428325" cy="493650"/>
            </a:xfrm>
            <a:custGeom>
              <a:avLst/>
              <a:gdLst/>
              <a:ahLst/>
              <a:cxnLst/>
              <a:rect l="l" t="t" r="r" b="b"/>
              <a:pathLst>
                <a:path w="17133" h="19746" extrusionOk="0">
                  <a:moveTo>
                    <a:pt x="8588" y="498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80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8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711"/>
                  </a:lnTo>
                  <a:cubicBezTo>
                    <a:pt x="1" y="14796"/>
                    <a:pt x="43" y="14880"/>
                    <a:pt x="128" y="14923"/>
                  </a:cubicBezTo>
                  <a:lnTo>
                    <a:pt x="8461" y="19745"/>
                  </a:lnTo>
                  <a:lnTo>
                    <a:pt x="8673" y="19745"/>
                  </a:lnTo>
                  <a:lnTo>
                    <a:pt x="17048" y="14923"/>
                  </a:lnTo>
                  <a:cubicBezTo>
                    <a:pt x="17091" y="14880"/>
                    <a:pt x="17133" y="14796"/>
                    <a:pt x="17133" y="14711"/>
                  </a:cubicBezTo>
                  <a:lnTo>
                    <a:pt x="17133" y="5066"/>
                  </a:lnTo>
                  <a:cubicBezTo>
                    <a:pt x="17133" y="4982"/>
                    <a:pt x="17091" y="4897"/>
                    <a:pt x="17048" y="4855"/>
                  </a:cubicBezTo>
                  <a:lnTo>
                    <a:pt x="8673" y="32"/>
                  </a:ln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6305100" y="906325"/>
              <a:ext cx="428325" cy="493625"/>
            </a:xfrm>
            <a:custGeom>
              <a:avLst/>
              <a:gdLst/>
              <a:ahLst/>
              <a:cxnLst/>
              <a:rect l="l" t="t" r="r" b="b"/>
              <a:pathLst>
                <a:path w="17133" h="19745" extrusionOk="0">
                  <a:moveTo>
                    <a:pt x="8588" y="497"/>
                  </a:moveTo>
                  <a:lnTo>
                    <a:pt x="16710" y="5193"/>
                  </a:lnTo>
                  <a:lnTo>
                    <a:pt x="16710" y="14584"/>
                  </a:lnTo>
                  <a:lnTo>
                    <a:pt x="8588" y="19279"/>
                  </a:lnTo>
                  <a:lnTo>
                    <a:pt x="424" y="14584"/>
                  </a:lnTo>
                  <a:lnTo>
                    <a:pt x="424" y="5193"/>
                  </a:lnTo>
                  <a:lnTo>
                    <a:pt x="8588" y="497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8461" y="19745"/>
                  </a:lnTo>
                  <a:lnTo>
                    <a:pt x="8588" y="19745"/>
                  </a:lnTo>
                  <a:cubicBezTo>
                    <a:pt x="8588" y="19745"/>
                    <a:pt x="8630" y="19745"/>
                    <a:pt x="8673" y="19702"/>
                  </a:cubicBezTo>
                  <a:lnTo>
                    <a:pt x="17048" y="14880"/>
                  </a:lnTo>
                  <a:cubicBezTo>
                    <a:pt x="17091" y="14838"/>
                    <a:pt x="17133" y="14753"/>
                    <a:pt x="17133" y="14711"/>
                  </a:cubicBezTo>
                  <a:lnTo>
                    <a:pt x="17133" y="5066"/>
                  </a:lnTo>
                  <a:cubicBezTo>
                    <a:pt x="17133" y="4981"/>
                    <a:pt x="17091" y="4897"/>
                    <a:pt x="17048" y="4854"/>
                  </a:cubicBezTo>
                  <a:lnTo>
                    <a:pt x="8673" y="32"/>
                  </a:ln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5892650" y="128750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0" y="14468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lnTo>
                    <a:pt x="16710" y="14468"/>
                  </a:lnTo>
                  <a:lnTo>
                    <a:pt x="8334" y="19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5887350" y="123475"/>
              <a:ext cx="429400" cy="493625"/>
            </a:xfrm>
            <a:custGeom>
              <a:avLst/>
              <a:gdLst/>
              <a:ahLst/>
              <a:cxnLst/>
              <a:rect l="l" t="t" r="r" b="b"/>
              <a:pathLst>
                <a:path w="17176" h="19745" extrusionOk="0">
                  <a:moveTo>
                    <a:pt x="8630" y="466"/>
                  </a:moveTo>
                  <a:lnTo>
                    <a:pt x="16752" y="5161"/>
                  </a:lnTo>
                  <a:lnTo>
                    <a:pt x="16752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630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85" y="4865"/>
                    <a:pt x="43" y="4950"/>
                    <a:pt x="43" y="5034"/>
                  </a:cubicBezTo>
                  <a:lnTo>
                    <a:pt x="43" y="14721"/>
                  </a:lnTo>
                  <a:cubicBezTo>
                    <a:pt x="1" y="14806"/>
                    <a:pt x="43" y="14848"/>
                    <a:pt x="128" y="14891"/>
                  </a:cubicBezTo>
                  <a:lnTo>
                    <a:pt x="8503" y="19713"/>
                  </a:lnTo>
                  <a:cubicBezTo>
                    <a:pt x="8503" y="19734"/>
                    <a:pt x="8514" y="19745"/>
                    <a:pt x="8530" y="19745"/>
                  </a:cubicBezTo>
                  <a:cubicBezTo>
                    <a:pt x="8546" y="19745"/>
                    <a:pt x="8567" y="19734"/>
                    <a:pt x="8588" y="19713"/>
                  </a:cubicBezTo>
                  <a:lnTo>
                    <a:pt x="8715" y="19713"/>
                  </a:lnTo>
                  <a:lnTo>
                    <a:pt x="17048" y="14891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6519775" y="791850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76" y="0"/>
                  </a:moveTo>
                  <a:lnTo>
                    <a:pt x="16710" y="4823"/>
                  </a:lnTo>
                  <a:lnTo>
                    <a:pt x="8376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6512375" y="786550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41" y="5035"/>
                  </a:lnTo>
                  <a:lnTo>
                    <a:pt x="8630" y="9603"/>
                  </a:lnTo>
                  <a:lnTo>
                    <a:pt x="677" y="5035"/>
                  </a:lnTo>
                  <a:lnTo>
                    <a:pt x="8630" y="466"/>
                  </a:lnTo>
                  <a:close/>
                  <a:moveTo>
                    <a:pt x="8546" y="1"/>
                  </a:moveTo>
                  <a:lnTo>
                    <a:pt x="170" y="4823"/>
                  </a:lnTo>
                  <a:cubicBezTo>
                    <a:pt x="1" y="4950"/>
                    <a:pt x="1" y="5119"/>
                    <a:pt x="170" y="5204"/>
                  </a:cubicBezTo>
                  <a:lnTo>
                    <a:pt x="8503" y="10068"/>
                  </a:lnTo>
                  <a:lnTo>
                    <a:pt x="8757" y="10068"/>
                  </a:lnTo>
                  <a:lnTo>
                    <a:pt x="17091" y="5246"/>
                  </a:lnTo>
                  <a:cubicBezTo>
                    <a:pt x="17260" y="5161"/>
                    <a:pt x="17260" y="4908"/>
                    <a:pt x="17091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6512375" y="102687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41" y="5066"/>
                  </a:lnTo>
                  <a:lnTo>
                    <a:pt x="8630" y="9635"/>
                  </a:lnTo>
                  <a:lnTo>
                    <a:pt x="677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78"/>
                  </a:cubicBezTo>
                  <a:lnTo>
                    <a:pt x="8546" y="10100"/>
                  </a:lnTo>
                  <a:lnTo>
                    <a:pt x="8715" y="10100"/>
                  </a:lnTo>
                  <a:lnTo>
                    <a:pt x="17091" y="5236"/>
                  </a:lnTo>
                  <a:cubicBezTo>
                    <a:pt x="17260" y="5151"/>
                    <a:pt x="17260" y="4939"/>
                    <a:pt x="17091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6513425" y="9063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34" y="624"/>
                  </a:moveTo>
                  <a:lnTo>
                    <a:pt x="8334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34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8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8" y="14922"/>
                  </a:cubicBezTo>
                  <a:lnTo>
                    <a:pt x="297" y="14922"/>
                  </a:lnTo>
                  <a:lnTo>
                    <a:pt x="8673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01"/>
                  </a:lnTo>
                  <a:cubicBezTo>
                    <a:pt x="8799" y="159"/>
                    <a:pt x="8757" y="74"/>
                    <a:pt x="8673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6722825" y="9073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33" y="1"/>
                  </a:moveTo>
                  <a:cubicBezTo>
                    <a:pt x="191" y="1"/>
                    <a:pt x="149" y="11"/>
                    <a:pt x="128" y="32"/>
                  </a:cubicBezTo>
                  <a:cubicBezTo>
                    <a:pt x="43" y="32"/>
                    <a:pt x="1" y="117"/>
                    <a:pt x="1" y="202"/>
                  </a:cubicBezTo>
                  <a:lnTo>
                    <a:pt x="1" y="9846"/>
                  </a:lnTo>
                  <a:cubicBezTo>
                    <a:pt x="1" y="9931"/>
                    <a:pt x="43" y="9973"/>
                    <a:pt x="128" y="10058"/>
                  </a:cubicBezTo>
                  <a:lnTo>
                    <a:pt x="8504" y="14880"/>
                  </a:lnTo>
                  <a:lnTo>
                    <a:pt x="8588" y="14880"/>
                  </a:lnTo>
                  <a:cubicBezTo>
                    <a:pt x="8630" y="14880"/>
                    <a:pt x="8673" y="14880"/>
                    <a:pt x="8673" y="14838"/>
                  </a:cubicBezTo>
                  <a:cubicBezTo>
                    <a:pt x="8757" y="14796"/>
                    <a:pt x="8800" y="14711"/>
                    <a:pt x="8800" y="14669"/>
                  </a:cubicBezTo>
                  <a:lnTo>
                    <a:pt x="8800" y="5024"/>
                  </a:lnTo>
                  <a:cubicBezTo>
                    <a:pt x="8800" y="4939"/>
                    <a:pt x="8757" y="4855"/>
                    <a:pt x="8673" y="4812"/>
                  </a:cubicBezTo>
                  <a:lnTo>
                    <a:pt x="339" y="32"/>
                  </a:lnTo>
                  <a:cubicBezTo>
                    <a:pt x="318" y="11"/>
                    <a:pt x="276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5892650" y="9124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5886300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30" y="10058"/>
                    <a:pt x="8673" y="10058"/>
                    <a:pt x="8715" y="10016"/>
                  </a:cubicBezTo>
                  <a:lnTo>
                    <a:pt x="17048" y="5193"/>
                  </a:lnTo>
                  <a:cubicBezTo>
                    <a:pt x="17218" y="5109"/>
                    <a:pt x="17218" y="4897"/>
                    <a:pt x="17048" y="4812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5887350" y="102687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66" y="14330"/>
                  </a:lnTo>
                  <a:lnTo>
                    <a:pt x="466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97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212" y="14923"/>
                  </a:lnTo>
                  <a:cubicBezTo>
                    <a:pt x="254" y="14923"/>
                    <a:pt x="297" y="14923"/>
                    <a:pt x="339" y="14880"/>
                  </a:cubicBezTo>
                  <a:lnTo>
                    <a:pt x="8672" y="10058"/>
                  </a:lnTo>
                  <a:cubicBezTo>
                    <a:pt x="8757" y="10016"/>
                    <a:pt x="8799" y="9931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6095700" y="1027950"/>
              <a:ext cx="221050" cy="372000"/>
            </a:xfrm>
            <a:custGeom>
              <a:avLst/>
              <a:gdLst/>
              <a:ahLst/>
              <a:cxnLst/>
              <a:rect l="l" t="t" r="r" b="b"/>
              <a:pathLst>
                <a:path w="8842" h="14880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7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43" y="201"/>
                  </a:cubicBezTo>
                  <a:lnTo>
                    <a:pt x="43" y="9846"/>
                  </a:lnTo>
                  <a:cubicBezTo>
                    <a:pt x="43" y="9930"/>
                    <a:pt x="85" y="10015"/>
                    <a:pt x="128" y="10057"/>
                  </a:cubicBezTo>
                  <a:lnTo>
                    <a:pt x="8503" y="14880"/>
                  </a:lnTo>
                  <a:lnTo>
                    <a:pt x="8715" y="14880"/>
                  </a:lnTo>
                  <a:cubicBezTo>
                    <a:pt x="8799" y="14837"/>
                    <a:pt x="8842" y="14753"/>
                    <a:pt x="8842" y="14668"/>
                  </a:cubicBezTo>
                  <a:lnTo>
                    <a:pt x="8842" y="5023"/>
                  </a:lnTo>
                  <a:cubicBezTo>
                    <a:pt x="8799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5469625" y="16307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8" y="10057"/>
                  </a:cubicBezTo>
                  <a:lnTo>
                    <a:pt x="8461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880"/>
                    <a:pt x="8673" y="14880"/>
                    <a:pt x="8715" y="14880"/>
                  </a:cubicBezTo>
                  <a:cubicBezTo>
                    <a:pt x="8757" y="14837"/>
                    <a:pt x="8800" y="14753"/>
                    <a:pt x="8800" y="14668"/>
                  </a:cubicBezTo>
                  <a:lnTo>
                    <a:pt x="8800" y="5023"/>
                  </a:lnTo>
                  <a:cubicBezTo>
                    <a:pt x="8800" y="4939"/>
                    <a:pt x="8757" y="4854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5474925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5468575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2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101"/>
                  </a:lnTo>
                  <a:lnTo>
                    <a:pt x="8588" y="10101"/>
                  </a:lnTo>
                  <a:cubicBezTo>
                    <a:pt x="8631" y="10101"/>
                    <a:pt x="8673" y="10058"/>
                    <a:pt x="8715" y="10058"/>
                  </a:cubicBez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2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5677950" y="1625106"/>
              <a:ext cx="221075" cy="373075"/>
            </a:xfrm>
            <a:custGeom>
              <a:avLst/>
              <a:gdLst/>
              <a:ahLst/>
              <a:cxnLst/>
              <a:rect l="l" t="t" r="r" b="b"/>
              <a:pathLst>
                <a:path w="8843" h="14923" extrusionOk="0">
                  <a:moveTo>
                    <a:pt x="8419" y="582"/>
                  </a:moveTo>
                  <a:lnTo>
                    <a:pt x="8419" y="9719"/>
                  </a:lnTo>
                  <a:lnTo>
                    <a:pt x="466" y="14288"/>
                  </a:lnTo>
                  <a:lnTo>
                    <a:pt x="466" y="5150"/>
                  </a:lnTo>
                  <a:lnTo>
                    <a:pt x="8419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4"/>
                  </a:lnTo>
                  <a:cubicBezTo>
                    <a:pt x="86" y="4897"/>
                    <a:pt x="43" y="4939"/>
                    <a:pt x="1" y="5023"/>
                  </a:cubicBezTo>
                  <a:lnTo>
                    <a:pt x="1" y="14668"/>
                  </a:lnTo>
                  <a:cubicBezTo>
                    <a:pt x="1" y="14753"/>
                    <a:pt x="43" y="14837"/>
                    <a:pt x="128" y="14880"/>
                  </a:cubicBezTo>
                  <a:cubicBezTo>
                    <a:pt x="170" y="14880"/>
                    <a:pt x="212" y="14922"/>
                    <a:pt x="255" y="14922"/>
                  </a:cubicBezTo>
                  <a:cubicBezTo>
                    <a:pt x="297" y="14880"/>
                    <a:pt x="339" y="14880"/>
                    <a:pt x="339" y="14880"/>
                  </a:cubicBezTo>
                  <a:lnTo>
                    <a:pt x="8715" y="10057"/>
                  </a:lnTo>
                  <a:cubicBezTo>
                    <a:pt x="8800" y="10015"/>
                    <a:pt x="8842" y="9930"/>
                    <a:pt x="8842" y="9846"/>
                  </a:cubicBezTo>
                  <a:lnTo>
                    <a:pt x="8842" y="201"/>
                  </a:lnTo>
                  <a:cubicBezTo>
                    <a:pt x="8800" y="116"/>
                    <a:pt x="8757" y="74"/>
                    <a:pt x="8715" y="32"/>
                  </a:cubicBezTo>
                  <a:cubicBezTo>
                    <a:pt x="8673" y="11"/>
                    <a:pt x="8631" y="0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5887350" y="2112975"/>
              <a:ext cx="429400" cy="252525"/>
            </a:xfrm>
            <a:custGeom>
              <a:avLst/>
              <a:gdLst/>
              <a:ahLst/>
              <a:cxnLst/>
              <a:rect l="l" t="t" r="r" b="b"/>
              <a:pathLst>
                <a:path w="17176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85" y="4897"/>
                    <a:pt x="43" y="4982"/>
                    <a:pt x="43" y="5066"/>
                  </a:cubicBezTo>
                  <a:cubicBezTo>
                    <a:pt x="1" y="5109"/>
                    <a:pt x="43" y="5193"/>
                    <a:pt x="128" y="5236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100"/>
                    <a:pt x="8673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5887350" y="19924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82" y="0"/>
                  </a:moveTo>
                  <a:cubicBezTo>
                    <a:pt x="8545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3"/>
                    <a:pt x="43" y="14838"/>
                    <a:pt x="127" y="14880"/>
                  </a:cubicBezTo>
                  <a:cubicBezTo>
                    <a:pt x="127" y="14880"/>
                    <a:pt x="170" y="14922"/>
                    <a:pt x="212" y="14922"/>
                  </a:cubicBezTo>
                  <a:cubicBezTo>
                    <a:pt x="254" y="14922"/>
                    <a:pt x="297" y="14880"/>
                    <a:pt x="339" y="14880"/>
                  </a:cubicBezTo>
                  <a:lnTo>
                    <a:pt x="8672" y="10058"/>
                  </a:lnTo>
                  <a:cubicBezTo>
                    <a:pt x="8757" y="10015"/>
                    <a:pt x="8799" y="9931"/>
                    <a:pt x="8799" y="9846"/>
                  </a:cubicBezTo>
                  <a:lnTo>
                    <a:pt x="8799" y="201"/>
                  </a:lnTo>
                  <a:cubicBezTo>
                    <a:pt x="8799" y="117"/>
                    <a:pt x="8757" y="74"/>
                    <a:pt x="8672" y="32"/>
                  </a:cubicBezTo>
                  <a:cubicBezTo>
                    <a:pt x="8651" y="11"/>
                    <a:pt x="8619" y="0"/>
                    <a:pt x="8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6095700" y="1992425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17"/>
                    <a:pt x="43" y="201"/>
                  </a:cubicBezTo>
                  <a:lnTo>
                    <a:pt x="43" y="9888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503" y="14880"/>
                  </a:lnTo>
                  <a:cubicBezTo>
                    <a:pt x="8503" y="14880"/>
                    <a:pt x="8546" y="14922"/>
                    <a:pt x="8588" y="14922"/>
                  </a:cubicBezTo>
                  <a:cubicBezTo>
                    <a:pt x="8630" y="14922"/>
                    <a:pt x="8673" y="14880"/>
                    <a:pt x="8715" y="14880"/>
                  </a:cubicBezTo>
                  <a:cubicBezTo>
                    <a:pt x="8799" y="14838"/>
                    <a:pt x="8842" y="14753"/>
                    <a:pt x="8842" y="14669"/>
                  </a:cubicBezTo>
                  <a:lnTo>
                    <a:pt x="8842" y="5024"/>
                  </a:lnTo>
                  <a:cubicBezTo>
                    <a:pt x="8799" y="4939"/>
                    <a:pt x="8757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5892650" y="18768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5886300" y="187185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4" y="12"/>
                    <a:pt x="8503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3" y="10101"/>
                  </a:lnTo>
                  <a:lnTo>
                    <a:pt x="8715" y="10101"/>
                  </a:lnTo>
                  <a:lnTo>
                    <a:pt x="17048" y="5236"/>
                  </a:lnTo>
                  <a:cubicBezTo>
                    <a:pt x="17218" y="5151"/>
                    <a:pt x="17218" y="4940"/>
                    <a:pt x="17048" y="4855"/>
                  </a:cubicBezTo>
                  <a:lnTo>
                    <a:pt x="8715" y="33"/>
                  </a:lnTo>
                  <a:cubicBezTo>
                    <a:pt x="8673" y="12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5468575" y="907375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4" y="10058"/>
                  </a:lnTo>
                  <a:lnTo>
                    <a:pt x="8588" y="10058"/>
                  </a:lnTo>
                  <a:cubicBezTo>
                    <a:pt x="8631" y="10058"/>
                    <a:pt x="8673" y="10058"/>
                    <a:pt x="8715" y="10016"/>
                  </a:cubicBezTo>
                  <a:lnTo>
                    <a:pt x="17049" y="5193"/>
                  </a:lnTo>
                  <a:cubicBezTo>
                    <a:pt x="17218" y="5109"/>
                    <a:pt x="17218" y="4897"/>
                    <a:pt x="17049" y="4812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469625" y="786550"/>
              <a:ext cx="220000" cy="372275"/>
            </a:xfrm>
            <a:custGeom>
              <a:avLst/>
              <a:gdLst/>
              <a:ahLst/>
              <a:cxnLst/>
              <a:rect l="l" t="t" r="r" b="b"/>
              <a:pathLst>
                <a:path w="8800" h="14891" extrusionOk="0">
                  <a:moveTo>
                    <a:pt x="8376" y="593"/>
                  </a:moveTo>
                  <a:lnTo>
                    <a:pt x="8376" y="9730"/>
                  </a:lnTo>
                  <a:lnTo>
                    <a:pt x="466" y="14299"/>
                  </a:lnTo>
                  <a:lnTo>
                    <a:pt x="466" y="5161"/>
                  </a:lnTo>
                  <a:lnTo>
                    <a:pt x="8376" y="593"/>
                  </a:lnTo>
                  <a:close/>
                  <a:moveTo>
                    <a:pt x="8461" y="1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5"/>
                  </a:cubicBezTo>
                  <a:lnTo>
                    <a:pt x="1" y="14722"/>
                  </a:lnTo>
                  <a:cubicBezTo>
                    <a:pt x="1" y="14806"/>
                    <a:pt x="43" y="14849"/>
                    <a:pt x="128" y="14891"/>
                  </a:cubicBezTo>
                  <a:lnTo>
                    <a:pt x="339" y="14891"/>
                  </a:lnTo>
                  <a:lnTo>
                    <a:pt x="8673" y="10068"/>
                  </a:lnTo>
                  <a:cubicBezTo>
                    <a:pt x="8757" y="10026"/>
                    <a:pt x="8800" y="9942"/>
                    <a:pt x="8800" y="9857"/>
                  </a:cubicBezTo>
                  <a:lnTo>
                    <a:pt x="8800" y="212"/>
                  </a:lnTo>
                  <a:cubicBezTo>
                    <a:pt x="8800" y="128"/>
                    <a:pt x="8757" y="43"/>
                    <a:pt x="8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677950" y="786550"/>
              <a:ext cx="221075" cy="372275"/>
            </a:xfrm>
            <a:custGeom>
              <a:avLst/>
              <a:gdLst/>
              <a:ahLst/>
              <a:cxnLst/>
              <a:rect l="l" t="t" r="r" b="b"/>
              <a:pathLst>
                <a:path w="8843" h="14891" extrusionOk="0">
                  <a:moveTo>
                    <a:pt x="466" y="593"/>
                  </a:moveTo>
                  <a:lnTo>
                    <a:pt x="8419" y="5161"/>
                  </a:lnTo>
                  <a:lnTo>
                    <a:pt x="8419" y="14299"/>
                  </a:lnTo>
                  <a:lnTo>
                    <a:pt x="466" y="9730"/>
                  </a:lnTo>
                  <a:lnTo>
                    <a:pt x="466" y="593"/>
                  </a:lnTo>
                  <a:close/>
                  <a:moveTo>
                    <a:pt x="128" y="1"/>
                  </a:moveTo>
                  <a:cubicBezTo>
                    <a:pt x="86" y="43"/>
                    <a:pt x="43" y="128"/>
                    <a:pt x="1" y="212"/>
                  </a:cubicBezTo>
                  <a:lnTo>
                    <a:pt x="1" y="9899"/>
                  </a:lnTo>
                  <a:cubicBezTo>
                    <a:pt x="1" y="9942"/>
                    <a:pt x="43" y="10026"/>
                    <a:pt x="128" y="10068"/>
                  </a:cubicBezTo>
                  <a:lnTo>
                    <a:pt x="8504" y="14891"/>
                  </a:lnTo>
                  <a:lnTo>
                    <a:pt x="8715" y="14891"/>
                  </a:lnTo>
                  <a:cubicBezTo>
                    <a:pt x="8757" y="14849"/>
                    <a:pt x="8800" y="14764"/>
                    <a:pt x="8842" y="14679"/>
                  </a:cubicBezTo>
                  <a:lnTo>
                    <a:pt x="8842" y="5035"/>
                  </a:lnTo>
                  <a:cubicBezTo>
                    <a:pt x="8842" y="4950"/>
                    <a:pt x="8800" y="4865"/>
                    <a:pt x="8715" y="4865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474925" y="6712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1"/>
                  </a:moveTo>
                  <a:lnTo>
                    <a:pt x="16710" y="4823"/>
                  </a:lnTo>
                  <a:lnTo>
                    <a:pt x="8334" y="9646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5469625" y="666000"/>
              <a:ext cx="429400" cy="251725"/>
            </a:xfrm>
            <a:custGeom>
              <a:avLst/>
              <a:gdLst/>
              <a:ahLst/>
              <a:cxnLst/>
              <a:rect l="l" t="t" r="r" b="b"/>
              <a:pathLst>
                <a:path w="17176" h="10069" extrusionOk="0">
                  <a:moveTo>
                    <a:pt x="8588" y="466"/>
                  </a:moveTo>
                  <a:lnTo>
                    <a:pt x="16541" y="5034"/>
                  </a:lnTo>
                  <a:lnTo>
                    <a:pt x="8588" y="9603"/>
                  </a:lnTo>
                  <a:lnTo>
                    <a:pt x="678" y="5034"/>
                  </a:lnTo>
                  <a:lnTo>
                    <a:pt x="8588" y="466"/>
                  </a:lnTo>
                  <a:close/>
                  <a:moveTo>
                    <a:pt x="8504" y="0"/>
                  </a:moveTo>
                  <a:lnTo>
                    <a:pt x="128" y="4823"/>
                  </a:lnTo>
                  <a:cubicBezTo>
                    <a:pt x="86" y="4865"/>
                    <a:pt x="43" y="4950"/>
                    <a:pt x="1" y="5034"/>
                  </a:cubicBezTo>
                  <a:cubicBezTo>
                    <a:pt x="1" y="5119"/>
                    <a:pt x="43" y="5203"/>
                    <a:pt x="128" y="5246"/>
                  </a:cubicBezTo>
                  <a:lnTo>
                    <a:pt x="8504" y="10068"/>
                  </a:lnTo>
                  <a:lnTo>
                    <a:pt x="8715" y="10068"/>
                  </a:lnTo>
                  <a:lnTo>
                    <a:pt x="17091" y="5246"/>
                  </a:lnTo>
                  <a:cubicBezTo>
                    <a:pt x="17133" y="5203"/>
                    <a:pt x="17176" y="5119"/>
                    <a:pt x="17176" y="5034"/>
                  </a:cubicBezTo>
                  <a:cubicBezTo>
                    <a:pt x="17176" y="4950"/>
                    <a:pt x="17133" y="4865"/>
                    <a:pt x="17091" y="4823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 flipH="1">
              <a:off x="5474925" y="13946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34" y="9645"/>
                  </a:lnTo>
                  <a:lnTo>
                    <a:pt x="1" y="48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 flipH="1">
              <a:off x="5468575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588" y="456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8" y="5024"/>
                  </a:lnTo>
                  <a:lnTo>
                    <a:pt x="8588" y="456"/>
                  </a:lnTo>
                  <a:close/>
                  <a:moveTo>
                    <a:pt x="8593" y="1"/>
                  </a:moveTo>
                  <a:cubicBezTo>
                    <a:pt x="8556" y="1"/>
                    <a:pt x="8525" y="11"/>
                    <a:pt x="8504" y="33"/>
                  </a:cubicBezTo>
                  <a:lnTo>
                    <a:pt x="128" y="4855"/>
                  </a:lnTo>
                  <a:cubicBezTo>
                    <a:pt x="1" y="4940"/>
                    <a:pt x="1" y="5151"/>
                    <a:pt x="128" y="5236"/>
                  </a:cubicBezTo>
                  <a:lnTo>
                    <a:pt x="8504" y="10058"/>
                  </a:lnTo>
                  <a:lnTo>
                    <a:pt x="8715" y="10058"/>
                  </a:lnTo>
                  <a:lnTo>
                    <a:pt x="17049" y="5236"/>
                  </a:lnTo>
                  <a:cubicBezTo>
                    <a:pt x="17218" y="5151"/>
                    <a:pt x="17218" y="4940"/>
                    <a:pt x="17049" y="4855"/>
                  </a:cubicBezTo>
                  <a:lnTo>
                    <a:pt x="8715" y="33"/>
                  </a:lnTo>
                  <a:cubicBezTo>
                    <a:pt x="8673" y="11"/>
                    <a:pt x="8631" y="1"/>
                    <a:pt x="8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6095700" y="1389625"/>
              <a:ext cx="221050" cy="614200"/>
            </a:xfrm>
            <a:custGeom>
              <a:avLst/>
              <a:gdLst/>
              <a:ahLst/>
              <a:cxnLst/>
              <a:rect l="l" t="t" r="r" b="b"/>
              <a:pathLst>
                <a:path w="8842" h="24568" extrusionOk="0">
                  <a:moveTo>
                    <a:pt x="8376" y="582"/>
                  </a:moveTo>
                  <a:lnTo>
                    <a:pt x="8376" y="19364"/>
                  </a:lnTo>
                  <a:lnTo>
                    <a:pt x="466" y="23933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8" y="4854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24313"/>
                  </a:lnTo>
                  <a:cubicBezTo>
                    <a:pt x="1" y="24398"/>
                    <a:pt x="43" y="24482"/>
                    <a:pt x="128" y="24525"/>
                  </a:cubicBezTo>
                  <a:cubicBezTo>
                    <a:pt x="170" y="24525"/>
                    <a:pt x="212" y="24567"/>
                    <a:pt x="254" y="24567"/>
                  </a:cubicBezTo>
                  <a:cubicBezTo>
                    <a:pt x="297" y="24567"/>
                    <a:pt x="339" y="24525"/>
                    <a:pt x="381" y="24525"/>
                  </a:cubicBezTo>
                  <a:lnTo>
                    <a:pt x="8715" y="19702"/>
                  </a:lnTo>
                  <a:cubicBezTo>
                    <a:pt x="8799" y="19660"/>
                    <a:pt x="8842" y="19575"/>
                    <a:pt x="8842" y="19491"/>
                  </a:cubicBezTo>
                  <a:lnTo>
                    <a:pt x="8842" y="201"/>
                  </a:lnTo>
                  <a:cubicBezTo>
                    <a:pt x="8842" y="117"/>
                    <a:pt x="8799" y="74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6102050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6710" y="4823"/>
                  </a:moveTo>
                  <a:lnTo>
                    <a:pt x="8376" y="9646"/>
                  </a:lnTo>
                  <a:lnTo>
                    <a:pt x="1" y="4823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6095700" y="1269050"/>
              <a:ext cx="430450" cy="251475"/>
            </a:xfrm>
            <a:custGeom>
              <a:avLst/>
              <a:gdLst/>
              <a:ahLst/>
              <a:cxnLst/>
              <a:rect l="l" t="t" r="r" b="b"/>
              <a:pathLst>
                <a:path w="17218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8" y="5024"/>
                  </a:lnTo>
                  <a:lnTo>
                    <a:pt x="8630" y="456"/>
                  </a:lnTo>
                  <a:close/>
                  <a:moveTo>
                    <a:pt x="8625" y="1"/>
                  </a:moveTo>
                  <a:cubicBezTo>
                    <a:pt x="8588" y="1"/>
                    <a:pt x="8546" y="11"/>
                    <a:pt x="8504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4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18" y="5151"/>
                    <a:pt x="17218" y="4940"/>
                    <a:pt x="17091" y="4855"/>
                  </a:cubicBezTo>
                  <a:lnTo>
                    <a:pt x="8715" y="33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5886300" y="0"/>
              <a:ext cx="430450" cy="252525"/>
            </a:xfrm>
            <a:custGeom>
              <a:avLst/>
              <a:gdLst/>
              <a:ahLst/>
              <a:cxnLst/>
              <a:rect l="l" t="t" r="r" b="b"/>
              <a:pathLst>
                <a:path w="17218" h="10101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1" y="4939"/>
                    <a:pt x="1" y="5151"/>
                    <a:pt x="128" y="5235"/>
                  </a:cubicBezTo>
                  <a:lnTo>
                    <a:pt x="8503" y="10058"/>
                  </a:lnTo>
                  <a:cubicBezTo>
                    <a:pt x="8503" y="10058"/>
                    <a:pt x="8546" y="10100"/>
                    <a:pt x="8588" y="10100"/>
                  </a:cubicBezTo>
                  <a:cubicBezTo>
                    <a:pt x="8630" y="10058"/>
                    <a:pt x="8673" y="10058"/>
                    <a:pt x="8715" y="10058"/>
                  </a:cubicBezTo>
                  <a:lnTo>
                    <a:pt x="17048" y="5235"/>
                  </a:lnTo>
                  <a:cubicBezTo>
                    <a:pt x="17218" y="5151"/>
                    <a:pt x="17218" y="4939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6095700" y="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2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39"/>
                    <a:pt x="43" y="5024"/>
                  </a:cubicBezTo>
                  <a:lnTo>
                    <a:pt x="43" y="14711"/>
                  </a:lnTo>
                  <a:cubicBezTo>
                    <a:pt x="43" y="14796"/>
                    <a:pt x="85" y="14880"/>
                    <a:pt x="128" y="14923"/>
                  </a:cubicBezTo>
                  <a:lnTo>
                    <a:pt x="254" y="14923"/>
                  </a:lnTo>
                  <a:cubicBezTo>
                    <a:pt x="297" y="14880"/>
                    <a:pt x="339" y="14880"/>
                    <a:pt x="381" y="14880"/>
                  </a:cubicBezTo>
                  <a:lnTo>
                    <a:pt x="8715" y="10058"/>
                  </a:lnTo>
                  <a:cubicBezTo>
                    <a:pt x="8799" y="10016"/>
                    <a:pt x="8842" y="9931"/>
                    <a:pt x="8842" y="9846"/>
                  </a:cubicBezTo>
                  <a:lnTo>
                    <a:pt x="8842" y="202"/>
                  </a:lnTo>
                  <a:cubicBezTo>
                    <a:pt x="8799" y="117"/>
                    <a:pt x="8757" y="75"/>
                    <a:pt x="8715" y="32"/>
                  </a:cubicBezTo>
                  <a:cubicBezTo>
                    <a:pt x="8673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5887350" y="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66" y="9719"/>
                  </a:lnTo>
                  <a:lnTo>
                    <a:pt x="466" y="582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3" y="75"/>
                    <a:pt x="0" y="117"/>
                    <a:pt x="0" y="202"/>
                  </a:cubicBezTo>
                  <a:lnTo>
                    <a:pt x="0" y="9889"/>
                  </a:lnTo>
                  <a:cubicBezTo>
                    <a:pt x="0" y="9973"/>
                    <a:pt x="43" y="10016"/>
                    <a:pt x="127" y="10058"/>
                  </a:cubicBezTo>
                  <a:lnTo>
                    <a:pt x="8461" y="14923"/>
                  </a:lnTo>
                  <a:lnTo>
                    <a:pt x="8588" y="14923"/>
                  </a:lnTo>
                  <a:cubicBezTo>
                    <a:pt x="8630" y="14880"/>
                    <a:pt x="8672" y="14880"/>
                    <a:pt x="8672" y="14880"/>
                  </a:cubicBez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5892650" y="2461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5887350" y="241125"/>
              <a:ext cx="428350" cy="252500"/>
            </a:xfrm>
            <a:custGeom>
              <a:avLst/>
              <a:gdLst/>
              <a:ahLst/>
              <a:cxnLst/>
              <a:rect l="l" t="t" r="r" b="b"/>
              <a:pathLst>
                <a:path w="17134" h="10100" extrusionOk="0">
                  <a:moveTo>
                    <a:pt x="8546" y="455"/>
                  </a:moveTo>
                  <a:lnTo>
                    <a:pt x="16499" y="5024"/>
                  </a:lnTo>
                  <a:lnTo>
                    <a:pt x="8546" y="9592"/>
                  </a:lnTo>
                  <a:lnTo>
                    <a:pt x="635" y="5024"/>
                  </a:lnTo>
                  <a:lnTo>
                    <a:pt x="8546" y="455"/>
                  </a:lnTo>
                  <a:close/>
                  <a:moveTo>
                    <a:pt x="8551" y="0"/>
                  </a:moveTo>
                  <a:cubicBezTo>
                    <a:pt x="8514" y="0"/>
                    <a:pt x="8482" y="11"/>
                    <a:pt x="8461" y="32"/>
                  </a:cubicBezTo>
                  <a:lnTo>
                    <a:pt x="86" y="4855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86" y="5235"/>
                  </a:cubicBezTo>
                  <a:lnTo>
                    <a:pt x="8461" y="10058"/>
                  </a:lnTo>
                  <a:cubicBezTo>
                    <a:pt x="8461" y="10058"/>
                    <a:pt x="8504" y="10100"/>
                    <a:pt x="8546" y="10100"/>
                  </a:cubicBezTo>
                  <a:cubicBezTo>
                    <a:pt x="8588" y="10100"/>
                    <a:pt x="8631" y="10058"/>
                    <a:pt x="8673" y="10058"/>
                  </a:cubicBezTo>
                  <a:lnTo>
                    <a:pt x="17006" y="5235"/>
                  </a:lnTo>
                  <a:cubicBezTo>
                    <a:pt x="17091" y="5193"/>
                    <a:pt x="17133" y="5108"/>
                    <a:pt x="17133" y="5024"/>
                  </a:cubicBezTo>
                  <a:cubicBezTo>
                    <a:pt x="17133" y="4939"/>
                    <a:pt x="17091" y="4897"/>
                    <a:pt x="17006" y="4855"/>
                  </a:cubicBezTo>
                  <a:lnTo>
                    <a:pt x="8673" y="32"/>
                  </a:lnTo>
                  <a:cubicBezTo>
                    <a:pt x="8631" y="11"/>
                    <a:pt x="8588" y="0"/>
                    <a:pt x="8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6310375" y="430150"/>
              <a:ext cx="209425" cy="241150"/>
            </a:xfrm>
            <a:custGeom>
              <a:avLst/>
              <a:gdLst/>
              <a:ahLst/>
              <a:cxnLst/>
              <a:rect l="l" t="t" r="r" b="b"/>
              <a:pathLst>
                <a:path w="8377" h="9646" extrusionOk="0">
                  <a:moveTo>
                    <a:pt x="1" y="1"/>
                  </a:moveTo>
                  <a:lnTo>
                    <a:pt x="1" y="9646"/>
                  </a:lnTo>
                  <a:lnTo>
                    <a:pt x="8376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6304025" y="42407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465" y="625"/>
                  </a:moveTo>
                  <a:lnTo>
                    <a:pt x="8164" y="5066"/>
                  </a:lnTo>
                  <a:lnTo>
                    <a:pt x="465" y="9508"/>
                  </a:lnTo>
                  <a:lnTo>
                    <a:pt x="465" y="625"/>
                  </a:lnTo>
                  <a:close/>
                  <a:moveTo>
                    <a:pt x="217" y="1"/>
                  </a:moveTo>
                  <a:cubicBezTo>
                    <a:pt x="180" y="1"/>
                    <a:pt x="148" y="11"/>
                    <a:pt x="127" y="32"/>
                  </a:cubicBezTo>
                  <a:cubicBezTo>
                    <a:pt x="42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2" y="10058"/>
                    <a:pt x="127" y="10100"/>
                  </a:cubicBezTo>
                  <a:lnTo>
                    <a:pt x="339" y="10100"/>
                  </a:lnTo>
                  <a:lnTo>
                    <a:pt x="8714" y="5235"/>
                  </a:lnTo>
                  <a:cubicBezTo>
                    <a:pt x="8841" y="5151"/>
                    <a:pt x="8841" y="4939"/>
                    <a:pt x="8714" y="4855"/>
                  </a:cubicBezTo>
                  <a:lnTo>
                    <a:pt x="339" y="32"/>
                  </a:lnTo>
                  <a:cubicBezTo>
                    <a:pt x="296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6310375" y="16357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16709" y="4822"/>
                  </a:moveTo>
                  <a:lnTo>
                    <a:pt x="8334" y="9645"/>
                  </a:lnTo>
                  <a:lnTo>
                    <a:pt x="0" y="4822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6519775" y="12740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10" y="4823"/>
                  </a:lnTo>
                  <a:lnTo>
                    <a:pt x="8376" y="96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6512375" y="1269050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41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6" y="33"/>
                  </a:cubicBezTo>
                  <a:lnTo>
                    <a:pt x="170" y="4855"/>
                  </a:lnTo>
                  <a:cubicBezTo>
                    <a:pt x="1" y="4940"/>
                    <a:pt x="1" y="5151"/>
                    <a:pt x="170" y="5236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6"/>
                  </a:lnTo>
                  <a:cubicBezTo>
                    <a:pt x="17260" y="5151"/>
                    <a:pt x="17260" y="4940"/>
                    <a:pt x="17091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7145850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1" y="4823"/>
                  </a:moveTo>
                  <a:lnTo>
                    <a:pt x="8334" y="1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7139500" y="3051025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5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058"/>
                    <a:pt x="8588" y="10058"/>
                    <a:pt x="8630" y="10100"/>
                  </a:cubicBezTo>
                  <a:cubicBezTo>
                    <a:pt x="8672" y="10100"/>
                    <a:pt x="8715" y="10058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6728100" y="2814925"/>
              <a:ext cx="417775" cy="482275"/>
            </a:xfrm>
            <a:custGeom>
              <a:avLst/>
              <a:gdLst/>
              <a:ahLst/>
              <a:cxnLst/>
              <a:rect l="l" t="t" r="r" b="b"/>
              <a:pathLst>
                <a:path w="16711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6722825" y="2809900"/>
              <a:ext cx="429375" cy="493650"/>
            </a:xfrm>
            <a:custGeom>
              <a:avLst/>
              <a:gdLst/>
              <a:ahLst/>
              <a:cxnLst/>
              <a:rect l="l" t="t" r="r" b="b"/>
              <a:pathLst>
                <a:path w="17175" h="19746" extrusionOk="0">
                  <a:moveTo>
                    <a:pt x="8587" y="455"/>
                  </a:moveTo>
                  <a:lnTo>
                    <a:pt x="16752" y="5151"/>
                  </a:lnTo>
                  <a:lnTo>
                    <a:pt x="16752" y="14542"/>
                  </a:lnTo>
                  <a:lnTo>
                    <a:pt x="8587" y="19238"/>
                  </a:lnTo>
                  <a:lnTo>
                    <a:pt x="465" y="14542"/>
                  </a:lnTo>
                  <a:lnTo>
                    <a:pt x="465" y="5151"/>
                  </a:lnTo>
                  <a:lnTo>
                    <a:pt x="8587" y="455"/>
                  </a:lnTo>
                  <a:close/>
                  <a:moveTo>
                    <a:pt x="8593" y="1"/>
                  </a:moveTo>
                  <a:cubicBezTo>
                    <a:pt x="8556" y="1"/>
                    <a:pt x="8524" y="11"/>
                    <a:pt x="8503" y="32"/>
                  </a:cubicBezTo>
                  <a:lnTo>
                    <a:pt x="127" y="4855"/>
                  </a:lnTo>
                  <a:cubicBezTo>
                    <a:pt x="42" y="4897"/>
                    <a:pt x="0" y="4939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2" y="14838"/>
                    <a:pt x="127" y="14880"/>
                  </a:cubicBezTo>
                  <a:lnTo>
                    <a:pt x="8503" y="19703"/>
                  </a:lnTo>
                  <a:cubicBezTo>
                    <a:pt x="8503" y="19703"/>
                    <a:pt x="8545" y="19703"/>
                    <a:pt x="8587" y="19745"/>
                  </a:cubicBezTo>
                  <a:cubicBezTo>
                    <a:pt x="8630" y="19745"/>
                    <a:pt x="8672" y="19703"/>
                    <a:pt x="8714" y="19703"/>
                  </a:cubicBezTo>
                  <a:lnTo>
                    <a:pt x="17048" y="14880"/>
                  </a:lnTo>
                  <a:cubicBezTo>
                    <a:pt x="17132" y="14838"/>
                    <a:pt x="17175" y="14754"/>
                    <a:pt x="17175" y="14669"/>
                  </a:cubicBezTo>
                  <a:lnTo>
                    <a:pt x="17175" y="5024"/>
                  </a:lnTo>
                  <a:cubicBezTo>
                    <a:pt x="17175" y="4939"/>
                    <a:pt x="17132" y="4897"/>
                    <a:pt x="17048" y="4855"/>
                  </a:cubicBezTo>
                  <a:lnTo>
                    <a:pt x="8714" y="32"/>
                  </a:lnTo>
                  <a:cubicBezTo>
                    <a:pt x="8672" y="11"/>
                    <a:pt x="8630" y="1"/>
                    <a:pt x="8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6722825" y="2327675"/>
              <a:ext cx="429375" cy="492575"/>
            </a:xfrm>
            <a:custGeom>
              <a:avLst/>
              <a:gdLst/>
              <a:ahLst/>
              <a:cxnLst/>
              <a:rect l="l" t="t" r="r" b="b"/>
              <a:pathLst>
                <a:path w="17175" h="19703" extrusionOk="0">
                  <a:moveTo>
                    <a:pt x="8587" y="455"/>
                  </a:moveTo>
                  <a:lnTo>
                    <a:pt x="16752" y="5150"/>
                  </a:lnTo>
                  <a:lnTo>
                    <a:pt x="16752" y="14541"/>
                  </a:lnTo>
                  <a:lnTo>
                    <a:pt x="8587" y="19237"/>
                  </a:lnTo>
                  <a:lnTo>
                    <a:pt x="465" y="14541"/>
                  </a:lnTo>
                  <a:lnTo>
                    <a:pt x="465" y="5150"/>
                  </a:lnTo>
                  <a:lnTo>
                    <a:pt x="8587" y="455"/>
                  </a:lnTo>
                  <a:close/>
                  <a:moveTo>
                    <a:pt x="8593" y="0"/>
                  </a:moveTo>
                  <a:cubicBezTo>
                    <a:pt x="8556" y="0"/>
                    <a:pt x="8524" y="11"/>
                    <a:pt x="8503" y="32"/>
                  </a:cubicBezTo>
                  <a:lnTo>
                    <a:pt x="127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127" y="14880"/>
                  </a:cubicBezTo>
                  <a:lnTo>
                    <a:pt x="8503" y="19702"/>
                  </a:lnTo>
                  <a:lnTo>
                    <a:pt x="8714" y="19702"/>
                  </a:lnTo>
                  <a:lnTo>
                    <a:pt x="17048" y="14880"/>
                  </a:lnTo>
                  <a:cubicBezTo>
                    <a:pt x="17132" y="14837"/>
                    <a:pt x="17175" y="14753"/>
                    <a:pt x="17175" y="14668"/>
                  </a:cubicBezTo>
                  <a:lnTo>
                    <a:pt x="17175" y="5023"/>
                  </a:lnTo>
                  <a:cubicBezTo>
                    <a:pt x="17175" y="4939"/>
                    <a:pt x="17132" y="4854"/>
                    <a:pt x="17048" y="4854"/>
                  </a:cubicBezTo>
                  <a:lnTo>
                    <a:pt x="8714" y="32"/>
                  </a:lnTo>
                  <a:cubicBezTo>
                    <a:pt x="8672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7145850" y="3116325"/>
              <a:ext cx="417750" cy="482275"/>
            </a:xfrm>
            <a:custGeom>
              <a:avLst/>
              <a:gdLst/>
              <a:ahLst/>
              <a:cxnLst/>
              <a:rect l="l" t="t" r="r" b="b"/>
              <a:pathLst>
                <a:path w="16710" h="19291" extrusionOk="0">
                  <a:moveTo>
                    <a:pt x="16710" y="4823"/>
                  </a:moveTo>
                  <a:lnTo>
                    <a:pt x="16710" y="14468"/>
                  </a:lnTo>
                  <a:lnTo>
                    <a:pt x="8334" y="19290"/>
                  </a:lnTo>
                  <a:lnTo>
                    <a:pt x="1" y="14468"/>
                  </a:lnTo>
                  <a:lnTo>
                    <a:pt x="1" y="48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7140550" y="3111050"/>
              <a:ext cx="429400" cy="492825"/>
            </a:xfrm>
            <a:custGeom>
              <a:avLst/>
              <a:gdLst/>
              <a:ahLst/>
              <a:cxnLst/>
              <a:rect l="l" t="t" r="r" b="b"/>
              <a:pathLst>
                <a:path w="17176" h="19713" extrusionOk="0">
                  <a:moveTo>
                    <a:pt x="8588" y="466"/>
                  </a:moveTo>
                  <a:lnTo>
                    <a:pt x="16710" y="5161"/>
                  </a:lnTo>
                  <a:lnTo>
                    <a:pt x="16710" y="14552"/>
                  </a:lnTo>
                  <a:lnTo>
                    <a:pt x="8588" y="19248"/>
                  </a:lnTo>
                  <a:lnTo>
                    <a:pt x="466" y="14552"/>
                  </a:lnTo>
                  <a:lnTo>
                    <a:pt x="466" y="5161"/>
                  </a:lnTo>
                  <a:lnTo>
                    <a:pt x="8588" y="466"/>
                  </a:lnTo>
                  <a:close/>
                  <a:moveTo>
                    <a:pt x="8503" y="0"/>
                  </a:moveTo>
                  <a:lnTo>
                    <a:pt x="128" y="4865"/>
                  </a:lnTo>
                  <a:cubicBezTo>
                    <a:pt x="43" y="4865"/>
                    <a:pt x="1" y="4950"/>
                    <a:pt x="1" y="5034"/>
                  </a:cubicBezTo>
                  <a:lnTo>
                    <a:pt x="1" y="14679"/>
                  </a:lnTo>
                  <a:cubicBezTo>
                    <a:pt x="1" y="14764"/>
                    <a:pt x="43" y="14848"/>
                    <a:pt x="128" y="14890"/>
                  </a:cubicBezTo>
                  <a:lnTo>
                    <a:pt x="8503" y="19713"/>
                  </a:lnTo>
                  <a:lnTo>
                    <a:pt x="8715" y="19713"/>
                  </a:lnTo>
                  <a:lnTo>
                    <a:pt x="17048" y="14890"/>
                  </a:lnTo>
                  <a:cubicBezTo>
                    <a:pt x="17133" y="14848"/>
                    <a:pt x="17175" y="14764"/>
                    <a:pt x="17175" y="14679"/>
                  </a:cubicBezTo>
                  <a:lnTo>
                    <a:pt x="17175" y="5034"/>
                  </a:lnTo>
                  <a:cubicBezTo>
                    <a:pt x="17175" y="4950"/>
                    <a:pt x="17133" y="4865"/>
                    <a:pt x="17048" y="4865"/>
                  </a:cubicBezTo>
                  <a:lnTo>
                    <a:pt x="8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19775" y="269437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12375" y="268935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41" y="5024"/>
                  </a:lnTo>
                  <a:lnTo>
                    <a:pt x="8630" y="9592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6" y="32"/>
                  </a:cubicBezTo>
                  <a:lnTo>
                    <a:pt x="170" y="4854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03" y="10058"/>
                  </a:lnTo>
                  <a:lnTo>
                    <a:pt x="8757" y="10058"/>
                  </a:lnTo>
                  <a:lnTo>
                    <a:pt x="17091" y="5235"/>
                  </a:lnTo>
                  <a:cubicBezTo>
                    <a:pt x="17260" y="5151"/>
                    <a:pt x="17260" y="4939"/>
                    <a:pt x="17091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6519775" y="245325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76" y="9645"/>
                  </a:moveTo>
                  <a:lnTo>
                    <a:pt x="0" y="4823"/>
                  </a:lnTo>
                  <a:lnTo>
                    <a:pt x="8376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6513425" y="2448225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499" y="5024"/>
                  </a:lnTo>
                  <a:lnTo>
                    <a:pt x="8588" y="9592"/>
                  </a:lnTo>
                  <a:lnTo>
                    <a:pt x="635" y="5024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12"/>
                  </a:lnTo>
                  <a:cubicBezTo>
                    <a:pt x="43" y="4897"/>
                    <a:pt x="1" y="4939"/>
                    <a:pt x="1" y="5024"/>
                  </a:cubicBezTo>
                  <a:cubicBezTo>
                    <a:pt x="1" y="5108"/>
                    <a:pt x="43" y="5193"/>
                    <a:pt x="128" y="5235"/>
                  </a:cubicBezTo>
                  <a:lnTo>
                    <a:pt x="8461" y="10058"/>
                  </a:lnTo>
                  <a:lnTo>
                    <a:pt x="8715" y="10058"/>
                  </a:lnTo>
                  <a:lnTo>
                    <a:pt x="17049" y="5235"/>
                  </a:lnTo>
                  <a:cubicBezTo>
                    <a:pt x="17133" y="5193"/>
                    <a:pt x="17175" y="5108"/>
                    <a:pt x="17175" y="5024"/>
                  </a:cubicBezTo>
                  <a:cubicBezTo>
                    <a:pt x="17175" y="4939"/>
                    <a:pt x="17133" y="4855"/>
                    <a:pt x="17049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67228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8377" y="582"/>
                  </a:moveTo>
                  <a:lnTo>
                    <a:pt x="8377" y="9719"/>
                  </a:lnTo>
                  <a:lnTo>
                    <a:pt x="424" y="14288"/>
                  </a:lnTo>
                  <a:lnTo>
                    <a:pt x="424" y="5151"/>
                  </a:lnTo>
                  <a:lnTo>
                    <a:pt x="8377" y="582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4" y="32"/>
                  </a:cubicBezTo>
                  <a:lnTo>
                    <a:pt x="128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14669"/>
                  </a:lnTo>
                  <a:cubicBezTo>
                    <a:pt x="1" y="14796"/>
                    <a:pt x="85" y="14880"/>
                    <a:pt x="212" y="14880"/>
                  </a:cubicBezTo>
                  <a:lnTo>
                    <a:pt x="339" y="14880"/>
                  </a:lnTo>
                  <a:lnTo>
                    <a:pt x="8715" y="10058"/>
                  </a:lnTo>
                  <a:cubicBezTo>
                    <a:pt x="8757" y="10015"/>
                    <a:pt x="8800" y="9931"/>
                    <a:pt x="8800" y="9846"/>
                  </a:cubicBezTo>
                  <a:lnTo>
                    <a:pt x="8800" y="201"/>
                  </a:lnTo>
                  <a:cubicBezTo>
                    <a:pt x="8800" y="117"/>
                    <a:pt x="8757" y="32"/>
                    <a:pt x="8715" y="32"/>
                  </a:cubicBez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6513425" y="244822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8" y="32"/>
                  </a:cubicBezTo>
                  <a:cubicBezTo>
                    <a:pt x="43" y="32"/>
                    <a:pt x="1" y="117"/>
                    <a:pt x="1" y="201"/>
                  </a:cubicBezTo>
                  <a:lnTo>
                    <a:pt x="1" y="9846"/>
                  </a:lnTo>
                  <a:cubicBezTo>
                    <a:pt x="1" y="9931"/>
                    <a:pt x="43" y="10015"/>
                    <a:pt x="128" y="10058"/>
                  </a:cubicBezTo>
                  <a:lnTo>
                    <a:pt x="8461" y="14880"/>
                  </a:lnTo>
                  <a:lnTo>
                    <a:pt x="8673" y="14880"/>
                  </a:lnTo>
                  <a:cubicBezTo>
                    <a:pt x="8757" y="14838"/>
                    <a:pt x="8799" y="14753"/>
                    <a:pt x="8799" y="14669"/>
                  </a:cubicBezTo>
                  <a:lnTo>
                    <a:pt x="8799" y="5024"/>
                  </a:lnTo>
                  <a:cubicBezTo>
                    <a:pt x="8799" y="4939"/>
                    <a:pt x="8757" y="4855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 flipH="1">
              <a:off x="7145850" y="2573800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6"/>
                  </a:moveTo>
                  <a:lnTo>
                    <a:pt x="1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 flipH="1">
              <a:off x="7139500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20" y="5024"/>
                  </a:lnTo>
                  <a:lnTo>
                    <a:pt x="8630" y="456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3"/>
                  </a:cubicBezTo>
                  <a:lnTo>
                    <a:pt x="170" y="4855"/>
                  </a:lnTo>
                  <a:cubicBezTo>
                    <a:pt x="0" y="4940"/>
                    <a:pt x="0" y="5151"/>
                    <a:pt x="170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090" y="5236"/>
                  </a:lnTo>
                  <a:cubicBezTo>
                    <a:pt x="17260" y="5151"/>
                    <a:pt x="17260" y="4940"/>
                    <a:pt x="17090" y="4855"/>
                  </a:cubicBezTo>
                  <a:lnTo>
                    <a:pt x="8757" y="33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 flipH="1">
              <a:off x="7348900" y="2327675"/>
              <a:ext cx="219975" cy="372000"/>
            </a:xfrm>
            <a:custGeom>
              <a:avLst/>
              <a:gdLst/>
              <a:ahLst/>
              <a:cxnLst/>
              <a:rect l="l" t="t" r="r" b="b"/>
              <a:pathLst>
                <a:path w="8799" h="14880" extrusionOk="0">
                  <a:moveTo>
                    <a:pt x="8376" y="582"/>
                  </a:moveTo>
                  <a:lnTo>
                    <a:pt x="8376" y="9719"/>
                  </a:lnTo>
                  <a:lnTo>
                    <a:pt x="423" y="14288"/>
                  </a:lnTo>
                  <a:lnTo>
                    <a:pt x="423" y="5150"/>
                  </a:lnTo>
                  <a:lnTo>
                    <a:pt x="8376" y="582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4"/>
                  </a:lnTo>
                  <a:cubicBezTo>
                    <a:pt x="42" y="4854"/>
                    <a:pt x="0" y="4939"/>
                    <a:pt x="0" y="5023"/>
                  </a:cubicBezTo>
                  <a:lnTo>
                    <a:pt x="0" y="14668"/>
                  </a:lnTo>
                  <a:cubicBezTo>
                    <a:pt x="0" y="14753"/>
                    <a:pt x="42" y="14837"/>
                    <a:pt x="85" y="14880"/>
                  </a:cubicBezTo>
                  <a:lnTo>
                    <a:pt x="338" y="14880"/>
                  </a:lnTo>
                  <a:lnTo>
                    <a:pt x="8672" y="10057"/>
                  </a:lnTo>
                  <a:cubicBezTo>
                    <a:pt x="8757" y="10015"/>
                    <a:pt x="8799" y="9930"/>
                    <a:pt x="8799" y="9888"/>
                  </a:cubicBezTo>
                  <a:lnTo>
                    <a:pt x="8799" y="201"/>
                  </a:lnTo>
                  <a:cubicBezTo>
                    <a:pt x="8799" y="116"/>
                    <a:pt x="8757" y="32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 flipH="1">
              <a:off x="7140550" y="2327675"/>
              <a:ext cx="220000" cy="372000"/>
            </a:xfrm>
            <a:custGeom>
              <a:avLst/>
              <a:gdLst/>
              <a:ahLst/>
              <a:cxnLst/>
              <a:rect l="l" t="t" r="r" b="b"/>
              <a:pathLst>
                <a:path w="8800" h="14880" extrusionOk="0">
                  <a:moveTo>
                    <a:pt x="424" y="582"/>
                  </a:moveTo>
                  <a:lnTo>
                    <a:pt x="8376" y="5150"/>
                  </a:lnTo>
                  <a:lnTo>
                    <a:pt x="8376" y="14288"/>
                  </a:lnTo>
                  <a:lnTo>
                    <a:pt x="424" y="9719"/>
                  </a:lnTo>
                  <a:lnTo>
                    <a:pt x="424" y="582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32"/>
                    <a:pt x="1" y="116"/>
                    <a:pt x="1" y="201"/>
                  </a:cubicBezTo>
                  <a:lnTo>
                    <a:pt x="1" y="9846"/>
                  </a:lnTo>
                  <a:cubicBezTo>
                    <a:pt x="1" y="9930"/>
                    <a:pt x="43" y="10015"/>
                    <a:pt x="127" y="10057"/>
                  </a:cubicBezTo>
                  <a:lnTo>
                    <a:pt x="8461" y="14880"/>
                  </a:lnTo>
                  <a:lnTo>
                    <a:pt x="8672" y="14880"/>
                  </a:lnTo>
                  <a:cubicBezTo>
                    <a:pt x="8757" y="14837"/>
                    <a:pt x="8799" y="14753"/>
                    <a:pt x="8799" y="14668"/>
                  </a:cubicBezTo>
                  <a:lnTo>
                    <a:pt x="8799" y="5023"/>
                  </a:lnTo>
                  <a:cubicBezTo>
                    <a:pt x="8799" y="4939"/>
                    <a:pt x="8757" y="4854"/>
                    <a:pt x="8672" y="4854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77676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66" y="625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66" y="9762"/>
                  </a:lnTo>
                  <a:lnTo>
                    <a:pt x="466" y="625"/>
                  </a:lnTo>
                  <a:close/>
                  <a:moveTo>
                    <a:pt x="249" y="1"/>
                  </a:moveTo>
                  <a:cubicBezTo>
                    <a:pt x="212" y="1"/>
                    <a:pt x="170" y="11"/>
                    <a:pt x="127" y="32"/>
                  </a:cubicBezTo>
                  <a:cubicBezTo>
                    <a:pt x="43" y="75"/>
                    <a:pt x="0" y="159"/>
                    <a:pt x="0" y="244"/>
                  </a:cubicBezTo>
                  <a:lnTo>
                    <a:pt x="0" y="9889"/>
                  </a:lnTo>
                  <a:cubicBezTo>
                    <a:pt x="0" y="9973"/>
                    <a:pt x="43" y="10058"/>
                    <a:pt x="127" y="10100"/>
                  </a:cubicBezTo>
                  <a:lnTo>
                    <a:pt x="8503" y="14923"/>
                  </a:lnTo>
                  <a:lnTo>
                    <a:pt x="8715" y="14923"/>
                  </a:lnTo>
                  <a:cubicBezTo>
                    <a:pt x="8757" y="14880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2"/>
                    <a:pt x="8757" y="4897"/>
                    <a:pt x="8715" y="4855"/>
                  </a:cubicBezTo>
                  <a:lnTo>
                    <a:pt x="339" y="32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7563575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0"/>
                  </a:moveTo>
                  <a:lnTo>
                    <a:pt x="16710" y="4823"/>
                  </a:lnTo>
                  <a:lnTo>
                    <a:pt x="8334" y="9645"/>
                  </a:lnTo>
                  <a:lnTo>
                    <a:pt x="0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7557225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19" y="5066"/>
                  </a:lnTo>
                  <a:lnTo>
                    <a:pt x="8630" y="497"/>
                  </a:lnTo>
                  <a:close/>
                  <a:moveTo>
                    <a:pt x="8667" y="0"/>
                  </a:moveTo>
                  <a:cubicBezTo>
                    <a:pt x="8630" y="0"/>
                    <a:pt x="8587" y="11"/>
                    <a:pt x="8545" y="32"/>
                  </a:cubicBezTo>
                  <a:lnTo>
                    <a:pt x="169" y="4854"/>
                  </a:lnTo>
                  <a:cubicBezTo>
                    <a:pt x="0" y="4939"/>
                    <a:pt x="0" y="5151"/>
                    <a:pt x="169" y="5235"/>
                  </a:cubicBezTo>
                  <a:lnTo>
                    <a:pt x="8545" y="10058"/>
                  </a:lnTo>
                  <a:cubicBezTo>
                    <a:pt x="8545" y="10100"/>
                    <a:pt x="8587" y="10100"/>
                    <a:pt x="8630" y="10100"/>
                  </a:cubicBezTo>
                  <a:cubicBezTo>
                    <a:pt x="8672" y="10100"/>
                    <a:pt x="8714" y="10100"/>
                    <a:pt x="8757" y="10058"/>
                  </a:cubicBezTo>
                  <a:lnTo>
                    <a:pt x="17132" y="5235"/>
                  </a:lnTo>
                  <a:cubicBezTo>
                    <a:pt x="17259" y="5151"/>
                    <a:pt x="17259" y="4939"/>
                    <a:pt x="17132" y="4854"/>
                  </a:cubicBezTo>
                  <a:lnTo>
                    <a:pt x="8757" y="32"/>
                  </a:lnTo>
                  <a:cubicBezTo>
                    <a:pt x="8736" y="11"/>
                    <a:pt x="8704" y="0"/>
                    <a:pt x="8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7558275" y="172380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5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5"/>
                  </a:lnTo>
                  <a:close/>
                  <a:moveTo>
                    <a:pt x="8582" y="1"/>
                  </a:moveTo>
                  <a:cubicBezTo>
                    <a:pt x="8545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0" y="4982"/>
                    <a:pt x="0" y="5066"/>
                  </a:cubicBezTo>
                  <a:lnTo>
                    <a:pt x="0" y="14753"/>
                  </a:lnTo>
                  <a:cubicBezTo>
                    <a:pt x="0" y="14796"/>
                    <a:pt x="43" y="14880"/>
                    <a:pt x="127" y="14923"/>
                  </a:cubicBezTo>
                  <a:lnTo>
                    <a:pt x="339" y="14923"/>
                  </a:lnTo>
                  <a:lnTo>
                    <a:pt x="8672" y="10100"/>
                  </a:lnTo>
                  <a:cubicBezTo>
                    <a:pt x="8757" y="10058"/>
                    <a:pt x="8799" y="9973"/>
                    <a:pt x="8799" y="9889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19" y="1"/>
                    <a:pt x="8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7140550" y="1362125"/>
              <a:ext cx="429400" cy="252500"/>
            </a:xfrm>
            <a:custGeom>
              <a:avLst/>
              <a:gdLst/>
              <a:ahLst/>
              <a:cxnLst/>
              <a:rect l="l" t="t" r="r" b="b"/>
              <a:pathLst>
                <a:path w="17176" h="10100" extrusionOk="0">
                  <a:moveTo>
                    <a:pt x="8588" y="497"/>
                  </a:moveTo>
                  <a:lnTo>
                    <a:pt x="16541" y="5066"/>
                  </a:lnTo>
                  <a:lnTo>
                    <a:pt x="8588" y="9635"/>
                  </a:lnTo>
                  <a:lnTo>
                    <a:pt x="678" y="5066"/>
                  </a:lnTo>
                  <a:lnTo>
                    <a:pt x="8588" y="497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55"/>
                  </a:lnTo>
                  <a:cubicBezTo>
                    <a:pt x="43" y="4897"/>
                    <a:pt x="1" y="4981"/>
                    <a:pt x="1" y="5066"/>
                  </a:cubicBezTo>
                  <a:cubicBezTo>
                    <a:pt x="1" y="5151"/>
                    <a:pt x="43" y="5193"/>
                    <a:pt x="128" y="5235"/>
                  </a:cubicBezTo>
                  <a:lnTo>
                    <a:pt x="8503" y="10058"/>
                  </a:lnTo>
                  <a:cubicBezTo>
                    <a:pt x="8503" y="10100"/>
                    <a:pt x="8546" y="10100"/>
                    <a:pt x="8588" y="10100"/>
                  </a:cubicBezTo>
                  <a:cubicBezTo>
                    <a:pt x="8630" y="10100"/>
                    <a:pt x="8673" y="10100"/>
                    <a:pt x="8715" y="10058"/>
                  </a:cubicBezTo>
                  <a:lnTo>
                    <a:pt x="17048" y="5235"/>
                  </a:lnTo>
                  <a:cubicBezTo>
                    <a:pt x="17133" y="5193"/>
                    <a:pt x="17175" y="5151"/>
                    <a:pt x="17175" y="5066"/>
                  </a:cubicBezTo>
                  <a:cubicBezTo>
                    <a:pt x="17175" y="4981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7348900" y="1362125"/>
              <a:ext cx="219975" cy="373075"/>
            </a:xfrm>
            <a:custGeom>
              <a:avLst/>
              <a:gdLst/>
              <a:ahLst/>
              <a:cxnLst/>
              <a:rect l="l" t="t" r="r" b="b"/>
              <a:pathLst>
                <a:path w="8799" h="14923" extrusionOk="0">
                  <a:moveTo>
                    <a:pt x="8376" y="624"/>
                  </a:moveTo>
                  <a:lnTo>
                    <a:pt x="8376" y="9762"/>
                  </a:lnTo>
                  <a:lnTo>
                    <a:pt x="423" y="14330"/>
                  </a:lnTo>
                  <a:lnTo>
                    <a:pt x="423" y="5193"/>
                  </a:lnTo>
                  <a:lnTo>
                    <a:pt x="8376" y="624"/>
                  </a:lnTo>
                  <a:close/>
                  <a:moveTo>
                    <a:pt x="8566" y="0"/>
                  </a:moveTo>
                  <a:cubicBezTo>
                    <a:pt x="8524" y="0"/>
                    <a:pt x="8482" y="11"/>
                    <a:pt x="8460" y="32"/>
                  </a:cubicBezTo>
                  <a:lnTo>
                    <a:pt x="85" y="4855"/>
                  </a:lnTo>
                  <a:cubicBezTo>
                    <a:pt x="42" y="4897"/>
                    <a:pt x="0" y="4981"/>
                    <a:pt x="0" y="5066"/>
                  </a:cubicBezTo>
                  <a:lnTo>
                    <a:pt x="0" y="14711"/>
                  </a:lnTo>
                  <a:cubicBezTo>
                    <a:pt x="0" y="14796"/>
                    <a:pt x="42" y="14838"/>
                    <a:pt x="85" y="14880"/>
                  </a:cubicBezTo>
                  <a:cubicBezTo>
                    <a:pt x="127" y="14922"/>
                    <a:pt x="169" y="14922"/>
                    <a:pt x="212" y="14922"/>
                  </a:cubicBezTo>
                  <a:cubicBezTo>
                    <a:pt x="254" y="14922"/>
                    <a:pt x="296" y="14922"/>
                    <a:pt x="338" y="14880"/>
                  </a:cubicBezTo>
                  <a:lnTo>
                    <a:pt x="8672" y="10100"/>
                  </a:lnTo>
                  <a:cubicBezTo>
                    <a:pt x="8757" y="10058"/>
                    <a:pt x="8799" y="9973"/>
                    <a:pt x="8799" y="9888"/>
                  </a:cubicBezTo>
                  <a:lnTo>
                    <a:pt x="8799" y="244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08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7140550" y="1362125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424" y="624"/>
                  </a:moveTo>
                  <a:lnTo>
                    <a:pt x="8376" y="5193"/>
                  </a:lnTo>
                  <a:lnTo>
                    <a:pt x="8376" y="14330"/>
                  </a:lnTo>
                  <a:lnTo>
                    <a:pt x="424" y="9762"/>
                  </a:lnTo>
                  <a:lnTo>
                    <a:pt x="424" y="624"/>
                  </a:lnTo>
                  <a:close/>
                  <a:moveTo>
                    <a:pt x="217" y="0"/>
                  </a:moveTo>
                  <a:cubicBezTo>
                    <a:pt x="180" y="0"/>
                    <a:pt x="149" y="11"/>
                    <a:pt x="127" y="32"/>
                  </a:cubicBezTo>
                  <a:cubicBezTo>
                    <a:pt x="43" y="74"/>
                    <a:pt x="1" y="159"/>
                    <a:pt x="1" y="244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7" y="10058"/>
                  </a:cubicBezTo>
                  <a:lnTo>
                    <a:pt x="8461" y="14880"/>
                  </a:lnTo>
                  <a:cubicBezTo>
                    <a:pt x="8503" y="14922"/>
                    <a:pt x="8546" y="14922"/>
                    <a:pt x="8588" y="14922"/>
                  </a:cubicBezTo>
                  <a:cubicBezTo>
                    <a:pt x="8630" y="14922"/>
                    <a:pt x="8630" y="14922"/>
                    <a:pt x="8672" y="14880"/>
                  </a:cubicBezTo>
                  <a:cubicBezTo>
                    <a:pt x="8757" y="14838"/>
                    <a:pt x="8799" y="14796"/>
                    <a:pt x="8799" y="14711"/>
                  </a:cubicBezTo>
                  <a:lnTo>
                    <a:pt x="8799" y="5066"/>
                  </a:lnTo>
                  <a:cubicBezTo>
                    <a:pt x="8799" y="4981"/>
                    <a:pt x="8757" y="4897"/>
                    <a:pt x="8672" y="4855"/>
                  </a:cubicBezTo>
                  <a:lnTo>
                    <a:pt x="339" y="32"/>
                  </a:lnTo>
                  <a:cubicBezTo>
                    <a:pt x="297" y="11"/>
                    <a:pt x="25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7145850" y="16093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1" y="4823"/>
                  </a:lnTo>
                  <a:lnTo>
                    <a:pt x="8334" y="0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7139500" y="1603250"/>
              <a:ext cx="431500" cy="252500"/>
            </a:xfrm>
            <a:custGeom>
              <a:avLst/>
              <a:gdLst/>
              <a:ahLst/>
              <a:cxnLst/>
              <a:rect l="l" t="t" r="r" b="b"/>
              <a:pathLst>
                <a:path w="17260" h="10100" extrusionOk="0">
                  <a:moveTo>
                    <a:pt x="8630" y="497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7"/>
                  </a:lnTo>
                  <a:close/>
                  <a:moveTo>
                    <a:pt x="8635" y="0"/>
                  </a:moveTo>
                  <a:cubicBezTo>
                    <a:pt x="8598" y="0"/>
                    <a:pt x="8567" y="11"/>
                    <a:pt x="8545" y="32"/>
                  </a:cubicBezTo>
                  <a:lnTo>
                    <a:pt x="170" y="4854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058"/>
                  </a:lnTo>
                  <a:cubicBezTo>
                    <a:pt x="8545" y="10100"/>
                    <a:pt x="8588" y="10100"/>
                    <a:pt x="8630" y="10100"/>
                  </a:cubicBezTo>
                  <a:cubicBezTo>
                    <a:pt x="8672" y="10100"/>
                    <a:pt x="8715" y="10100"/>
                    <a:pt x="8757" y="10058"/>
                  </a:cubicBezTo>
                  <a:lnTo>
                    <a:pt x="17090" y="5235"/>
                  </a:lnTo>
                  <a:cubicBezTo>
                    <a:pt x="17260" y="5151"/>
                    <a:pt x="17260" y="4939"/>
                    <a:pt x="17090" y="4854"/>
                  </a:cubicBezTo>
                  <a:lnTo>
                    <a:pt x="8757" y="32"/>
                  </a:lnTo>
                  <a:cubicBezTo>
                    <a:pt x="8715" y="11"/>
                    <a:pt x="8672" y="0"/>
                    <a:pt x="8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7557225" y="2568775"/>
              <a:ext cx="431500" cy="251475"/>
            </a:xfrm>
            <a:custGeom>
              <a:avLst/>
              <a:gdLst/>
              <a:ahLst/>
              <a:cxnLst/>
              <a:rect l="l" t="t" r="r" b="b"/>
              <a:pathLst>
                <a:path w="17260" h="10059" extrusionOk="0">
                  <a:moveTo>
                    <a:pt x="8630" y="456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6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3"/>
                  </a:cubicBezTo>
                  <a:lnTo>
                    <a:pt x="169" y="4855"/>
                  </a:lnTo>
                  <a:cubicBezTo>
                    <a:pt x="0" y="4940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940"/>
                    <a:pt x="17132" y="4855"/>
                  </a:cubicBezTo>
                  <a:lnTo>
                    <a:pt x="8757" y="33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7766625" y="2568775"/>
              <a:ext cx="221050" cy="372025"/>
            </a:xfrm>
            <a:custGeom>
              <a:avLst/>
              <a:gdLst/>
              <a:ahLst/>
              <a:cxnLst/>
              <a:rect l="l" t="t" r="r" b="b"/>
              <a:pathLst>
                <a:path w="8842" h="14881" extrusionOk="0">
                  <a:moveTo>
                    <a:pt x="8376" y="583"/>
                  </a:moveTo>
                  <a:lnTo>
                    <a:pt x="8376" y="9720"/>
                  </a:lnTo>
                  <a:lnTo>
                    <a:pt x="466" y="14288"/>
                  </a:lnTo>
                  <a:lnTo>
                    <a:pt x="466" y="5151"/>
                  </a:lnTo>
                  <a:lnTo>
                    <a:pt x="8376" y="583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3"/>
                  </a:cubicBezTo>
                  <a:lnTo>
                    <a:pt x="127" y="4855"/>
                  </a:lnTo>
                  <a:cubicBezTo>
                    <a:pt x="43" y="4897"/>
                    <a:pt x="0" y="4940"/>
                    <a:pt x="0" y="5024"/>
                  </a:cubicBezTo>
                  <a:lnTo>
                    <a:pt x="0" y="14669"/>
                  </a:lnTo>
                  <a:cubicBezTo>
                    <a:pt x="0" y="14754"/>
                    <a:pt x="43" y="14838"/>
                    <a:pt x="127" y="14881"/>
                  </a:cubicBezTo>
                  <a:lnTo>
                    <a:pt x="381" y="14881"/>
                  </a:lnTo>
                  <a:lnTo>
                    <a:pt x="8715" y="10058"/>
                  </a:lnTo>
                  <a:cubicBezTo>
                    <a:pt x="8799" y="10016"/>
                    <a:pt x="8842" y="9931"/>
                    <a:pt x="8842" y="9847"/>
                  </a:cubicBezTo>
                  <a:lnTo>
                    <a:pt x="8842" y="202"/>
                  </a:lnTo>
                  <a:cubicBezTo>
                    <a:pt x="8842" y="117"/>
                    <a:pt x="8799" y="33"/>
                    <a:pt x="8715" y="33"/>
                  </a:cubicBez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7558275" y="2568775"/>
              <a:ext cx="220000" cy="372025"/>
            </a:xfrm>
            <a:custGeom>
              <a:avLst/>
              <a:gdLst/>
              <a:ahLst/>
              <a:cxnLst/>
              <a:rect l="l" t="t" r="r" b="b"/>
              <a:pathLst>
                <a:path w="8800" h="14881" extrusionOk="0">
                  <a:moveTo>
                    <a:pt x="423" y="583"/>
                  </a:moveTo>
                  <a:lnTo>
                    <a:pt x="8376" y="5151"/>
                  </a:lnTo>
                  <a:lnTo>
                    <a:pt x="8376" y="14331"/>
                  </a:lnTo>
                  <a:lnTo>
                    <a:pt x="423" y="9762"/>
                  </a:lnTo>
                  <a:lnTo>
                    <a:pt x="423" y="583"/>
                  </a:lnTo>
                  <a:close/>
                  <a:moveTo>
                    <a:pt x="249" y="1"/>
                  </a:moveTo>
                  <a:cubicBezTo>
                    <a:pt x="212" y="1"/>
                    <a:pt x="169" y="11"/>
                    <a:pt x="127" y="33"/>
                  </a:cubicBezTo>
                  <a:cubicBezTo>
                    <a:pt x="43" y="75"/>
                    <a:pt x="0" y="160"/>
                    <a:pt x="0" y="244"/>
                  </a:cubicBezTo>
                  <a:lnTo>
                    <a:pt x="0" y="9847"/>
                  </a:lnTo>
                  <a:cubicBezTo>
                    <a:pt x="0" y="9931"/>
                    <a:pt x="43" y="10016"/>
                    <a:pt x="127" y="10058"/>
                  </a:cubicBezTo>
                  <a:lnTo>
                    <a:pt x="8461" y="14881"/>
                  </a:lnTo>
                  <a:lnTo>
                    <a:pt x="8714" y="14881"/>
                  </a:lnTo>
                  <a:cubicBezTo>
                    <a:pt x="8757" y="14838"/>
                    <a:pt x="8799" y="14754"/>
                    <a:pt x="8799" y="14711"/>
                  </a:cubicBezTo>
                  <a:lnTo>
                    <a:pt x="8799" y="5067"/>
                  </a:lnTo>
                  <a:cubicBezTo>
                    <a:pt x="8799" y="4982"/>
                    <a:pt x="8757" y="4897"/>
                    <a:pt x="8714" y="4855"/>
                  </a:cubicBezTo>
                  <a:lnTo>
                    <a:pt x="339" y="33"/>
                  </a:lnTo>
                  <a:cubicBezTo>
                    <a:pt x="318" y="11"/>
                    <a:pt x="286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7563575" y="28149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8334" y="9645"/>
                  </a:moveTo>
                  <a:lnTo>
                    <a:pt x="0" y="4823"/>
                  </a:lnTo>
                  <a:lnTo>
                    <a:pt x="8334" y="1"/>
                  </a:lnTo>
                  <a:lnTo>
                    <a:pt x="16710" y="4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7558275" y="2809900"/>
              <a:ext cx="429400" cy="251925"/>
            </a:xfrm>
            <a:custGeom>
              <a:avLst/>
              <a:gdLst/>
              <a:ahLst/>
              <a:cxnLst/>
              <a:rect l="l" t="t" r="r" b="b"/>
              <a:pathLst>
                <a:path w="17176" h="10077" extrusionOk="0">
                  <a:moveTo>
                    <a:pt x="8588" y="455"/>
                  </a:moveTo>
                  <a:lnTo>
                    <a:pt x="16541" y="5024"/>
                  </a:lnTo>
                  <a:lnTo>
                    <a:pt x="8588" y="9593"/>
                  </a:lnTo>
                  <a:lnTo>
                    <a:pt x="677" y="5024"/>
                  </a:lnTo>
                  <a:lnTo>
                    <a:pt x="8588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27" y="4855"/>
                  </a:lnTo>
                  <a:cubicBezTo>
                    <a:pt x="43" y="4897"/>
                    <a:pt x="0" y="4939"/>
                    <a:pt x="0" y="5024"/>
                  </a:cubicBezTo>
                  <a:cubicBezTo>
                    <a:pt x="0" y="5109"/>
                    <a:pt x="43" y="5193"/>
                    <a:pt x="127" y="5236"/>
                  </a:cubicBezTo>
                  <a:lnTo>
                    <a:pt x="8503" y="10058"/>
                  </a:lnTo>
                  <a:lnTo>
                    <a:pt x="8588" y="10058"/>
                  </a:lnTo>
                  <a:cubicBezTo>
                    <a:pt x="8602" y="10072"/>
                    <a:pt x="8616" y="10077"/>
                    <a:pt x="8630" y="10077"/>
                  </a:cubicBezTo>
                  <a:cubicBezTo>
                    <a:pt x="8658" y="10077"/>
                    <a:pt x="8686" y="10058"/>
                    <a:pt x="8715" y="10058"/>
                  </a:cubicBezTo>
                  <a:lnTo>
                    <a:pt x="17048" y="5236"/>
                  </a:lnTo>
                  <a:cubicBezTo>
                    <a:pt x="17133" y="5193"/>
                    <a:pt x="17175" y="5109"/>
                    <a:pt x="17175" y="5066"/>
                  </a:cubicBezTo>
                  <a:cubicBezTo>
                    <a:pt x="17175" y="4982"/>
                    <a:pt x="17133" y="4897"/>
                    <a:pt x="17048" y="4855"/>
                  </a:cubicBezTo>
                  <a:lnTo>
                    <a:pt x="8715" y="32"/>
                  </a:lnTo>
                  <a:cubicBezTo>
                    <a:pt x="8694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7563575" y="20915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0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7557225" y="2086275"/>
              <a:ext cx="431500" cy="251725"/>
            </a:xfrm>
            <a:custGeom>
              <a:avLst/>
              <a:gdLst/>
              <a:ahLst/>
              <a:cxnLst/>
              <a:rect l="l" t="t" r="r" b="b"/>
              <a:pathLst>
                <a:path w="17260" h="10069" extrusionOk="0">
                  <a:moveTo>
                    <a:pt x="8630" y="466"/>
                  </a:moveTo>
                  <a:lnTo>
                    <a:pt x="16583" y="5035"/>
                  </a:lnTo>
                  <a:lnTo>
                    <a:pt x="8630" y="9603"/>
                  </a:lnTo>
                  <a:lnTo>
                    <a:pt x="719" y="5035"/>
                  </a:lnTo>
                  <a:lnTo>
                    <a:pt x="8630" y="466"/>
                  </a:lnTo>
                  <a:close/>
                  <a:moveTo>
                    <a:pt x="8545" y="1"/>
                  </a:moveTo>
                  <a:lnTo>
                    <a:pt x="169" y="4865"/>
                  </a:lnTo>
                  <a:cubicBezTo>
                    <a:pt x="0" y="4950"/>
                    <a:pt x="0" y="5161"/>
                    <a:pt x="169" y="5246"/>
                  </a:cubicBezTo>
                  <a:lnTo>
                    <a:pt x="8545" y="10069"/>
                  </a:lnTo>
                  <a:lnTo>
                    <a:pt x="8757" y="10069"/>
                  </a:lnTo>
                  <a:lnTo>
                    <a:pt x="17132" y="5246"/>
                  </a:lnTo>
                  <a:cubicBezTo>
                    <a:pt x="17259" y="5161"/>
                    <a:pt x="17259" y="4908"/>
                    <a:pt x="17132" y="4865"/>
                  </a:cubicBezTo>
                  <a:lnTo>
                    <a:pt x="87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7557225" y="2207100"/>
              <a:ext cx="431500" cy="251450"/>
            </a:xfrm>
            <a:custGeom>
              <a:avLst/>
              <a:gdLst/>
              <a:ahLst/>
              <a:cxnLst/>
              <a:rect l="l" t="t" r="r" b="b"/>
              <a:pathLst>
                <a:path w="17260" h="10058" extrusionOk="0">
                  <a:moveTo>
                    <a:pt x="8630" y="455"/>
                  </a:moveTo>
                  <a:lnTo>
                    <a:pt x="16583" y="5024"/>
                  </a:lnTo>
                  <a:lnTo>
                    <a:pt x="8630" y="9593"/>
                  </a:lnTo>
                  <a:lnTo>
                    <a:pt x="719" y="5024"/>
                  </a:lnTo>
                  <a:lnTo>
                    <a:pt x="8630" y="455"/>
                  </a:lnTo>
                  <a:close/>
                  <a:moveTo>
                    <a:pt x="8667" y="1"/>
                  </a:moveTo>
                  <a:cubicBezTo>
                    <a:pt x="8630" y="1"/>
                    <a:pt x="8587" y="11"/>
                    <a:pt x="8545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45" y="10058"/>
                  </a:lnTo>
                  <a:lnTo>
                    <a:pt x="8757" y="10058"/>
                  </a:lnTo>
                  <a:lnTo>
                    <a:pt x="17132" y="5236"/>
                  </a:lnTo>
                  <a:cubicBezTo>
                    <a:pt x="17259" y="5151"/>
                    <a:pt x="17259" y="4897"/>
                    <a:pt x="17132" y="4855"/>
                  </a:cubicBezTo>
                  <a:lnTo>
                    <a:pt x="8757" y="32"/>
                  </a:lnTo>
                  <a:cubicBezTo>
                    <a:pt x="8736" y="11"/>
                    <a:pt x="8704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7140550" y="1723800"/>
              <a:ext cx="220000" cy="614200"/>
            </a:xfrm>
            <a:custGeom>
              <a:avLst/>
              <a:gdLst/>
              <a:ahLst/>
              <a:cxnLst/>
              <a:rect l="l" t="t" r="r" b="b"/>
              <a:pathLst>
                <a:path w="8800" h="24568" extrusionOk="0">
                  <a:moveTo>
                    <a:pt x="8376" y="625"/>
                  </a:moveTo>
                  <a:lnTo>
                    <a:pt x="8376" y="19407"/>
                  </a:lnTo>
                  <a:lnTo>
                    <a:pt x="424" y="23975"/>
                  </a:lnTo>
                  <a:lnTo>
                    <a:pt x="424" y="5193"/>
                  </a:lnTo>
                  <a:lnTo>
                    <a:pt x="8376" y="625"/>
                  </a:lnTo>
                  <a:close/>
                  <a:moveTo>
                    <a:pt x="8583" y="1"/>
                  </a:moveTo>
                  <a:cubicBezTo>
                    <a:pt x="8546" y="1"/>
                    <a:pt x="8503" y="11"/>
                    <a:pt x="8461" y="32"/>
                  </a:cubicBezTo>
                  <a:lnTo>
                    <a:pt x="127" y="4855"/>
                  </a:lnTo>
                  <a:cubicBezTo>
                    <a:pt x="43" y="4897"/>
                    <a:pt x="1" y="4982"/>
                    <a:pt x="1" y="5066"/>
                  </a:cubicBezTo>
                  <a:lnTo>
                    <a:pt x="1" y="24356"/>
                  </a:lnTo>
                  <a:cubicBezTo>
                    <a:pt x="1" y="24441"/>
                    <a:pt x="43" y="24525"/>
                    <a:pt x="127" y="24568"/>
                  </a:cubicBezTo>
                  <a:lnTo>
                    <a:pt x="339" y="24568"/>
                  </a:lnTo>
                  <a:lnTo>
                    <a:pt x="8672" y="19745"/>
                  </a:lnTo>
                  <a:cubicBezTo>
                    <a:pt x="8757" y="19703"/>
                    <a:pt x="8799" y="19618"/>
                    <a:pt x="8799" y="19534"/>
                  </a:cubicBezTo>
                  <a:lnTo>
                    <a:pt x="8799" y="244"/>
                  </a:lnTo>
                  <a:cubicBezTo>
                    <a:pt x="8799" y="159"/>
                    <a:pt x="8757" y="75"/>
                    <a:pt x="8672" y="32"/>
                  </a:cubicBezTo>
                  <a:cubicBezTo>
                    <a:pt x="8651" y="11"/>
                    <a:pt x="8620" y="1"/>
                    <a:pt x="8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6937500" y="2212125"/>
              <a:ext cx="417750" cy="241150"/>
            </a:xfrm>
            <a:custGeom>
              <a:avLst/>
              <a:gdLst/>
              <a:ahLst/>
              <a:cxnLst/>
              <a:rect l="l" t="t" r="r" b="b"/>
              <a:pathLst>
                <a:path w="16710" h="9646" extrusionOk="0">
                  <a:moveTo>
                    <a:pt x="0" y="4823"/>
                  </a:moveTo>
                  <a:lnTo>
                    <a:pt x="8376" y="1"/>
                  </a:lnTo>
                  <a:lnTo>
                    <a:pt x="16709" y="4823"/>
                  </a:lnTo>
                  <a:lnTo>
                    <a:pt x="8376" y="96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6931150" y="2207100"/>
              <a:ext cx="430450" cy="251450"/>
            </a:xfrm>
            <a:custGeom>
              <a:avLst/>
              <a:gdLst/>
              <a:ahLst/>
              <a:cxnLst/>
              <a:rect l="l" t="t" r="r" b="b"/>
              <a:pathLst>
                <a:path w="17218" h="10058" extrusionOk="0">
                  <a:moveTo>
                    <a:pt x="8630" y="455"/>
                  </a:moveTo>
                  <a:lnTo>
                    <a:pt x="16540" y="5024"/>
                  </a:lnTo>
                  <a:lnTo>
                    <a:pt x="8630" y="9593"/>
                  </a:lnTo>
                  <a:lnTo>
                    <a:pt x="677" y="5024"/>
                  </a:lnTo>
                  <a:lnTo>
                    <a:pt x="8630" y="455"/>
                  </a:lnTo>
                  <a:close/>
                  <a:moveTo>
                    <a:pt x="8625" y="1"/>
                  </a:moveTo>
                  <a:cubicBezTo>
                    <a:pt x="8588" y="1"/>
                    <a:pt x="8545" y="11"/>
                    <a:pt x="8503" y="32"/>
                  </a:cubicBezTo>
                  <a:lnTo>
                    <a:pt x="169" y="4855"/>
                  </a:lnTo>
                  <a:cubicBezTo>
                    <a:pt x="0" y="4939"/>
                    <a:pt x="0" y="5151"/>
                    <a:pt x="169" y="5236"/>
                  </a:cubicBezTo>
                  <a:lnTo>
                    <a:pt x="8503" y="10058"/>
                  </a:lnTo>
                  <a:lnTo>
                    <a:pt x="8714" y="10058"/>
                  </a:lnTo>
                  <a:lnTo>
                    <a:pt x="17090" y="5236"/>
                  </a:lnTo>
                  <a:cubicBezTo>
                    <a:pt x="17217" y="5151"/>
                    <a:pt x="17217" y="4939"/>
                    <a:pt x="17090" y="4855"/>
                  </a:cubicBezTo>
                  <a:lnTo>
                    <a:pt x="8714" y="32"/>
                  </a:lnTo>
                  <a:cubicBezTo>
                    <a:pt x="8693" y="11"/>
                    <a:pt x="8662" y="1"/>
                    <a:pt x="8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7139500" y="3475100"/>
              <a:ext cx="431500" cy="252525"/>
            </a:xfrm>
            <a:custGeom>
              <a:avLst/>
              <a:gdLst/>
              <a:ahLst/>
              <a:cxnLst/>
              <a:rect l="l" t="t" r="r" b="b"/>
              <a:pathLst>
                <a:path w="17260" h="10101" extrusionOk="0">
                  <a:moveTo>
                    <a:pt x="8630" y="498"/>
                  </a:moveTo>
                  <a:lnTo>
                    <a:pt x="16583" y="5066"/>
                  </a:lnTo>
                  <a:lnTo>
                    <a:pt x="8630" y="9635"/>
                  </a:lnTo>
                  <a:lnTo>
                    <a:pt x="720" y="5066"/>
                  </a:lnTo>
                  <a:lnTo>
                    <a:pt x="8630" y="498"/>
                  </a:lnTo>
                  <a:close/>
                  <a:moveTo>
                    <a:pt x="8635" y="1"/>
                  </a:moveTo>
                  <a:cubicBezTo>
                    <a:pt x="8598" y="1"/>
                    <a:pt x="8567" y="11"/>
                    <a:pt x="8545" y="32"/>
                  </a:cubicBezTo>
                  <a:lnTo>
                    <a:pt x="170" y="4855"/>
                  </a:lnTo>
                  <a:cubicBezTo>
                    <a:pt x="0" y="4939"/>
                    <a:pt x="0" y="5151"/>
                    <a:pt x="170" y="5235"/>
                  </a:cubicBezTo>
                  <a:lnTo>
                    <a:pt x="8545" y="10100"/>
                  </a:lnTo>
                  <a:lnTo>
                    <a:pt x="8757" y="10100"/>
                  </a:lnTo>
                  <a:lnTo>
                    <a:pt x="17090" y="5235"/>
                  </a:lnTo>
                  <a:cubicBezTo>
                    <a:pt x="17260" y="5151"/>
                    <a:pt x="17260" y="4939"/>
                    <a:pt x="17090" y="4855"/>
                  </a:cubicBezTo>
                  <a:lnTo>
                    <a:pt x="8757" y="32"/>
                  </a:lnTo>
                  <a:cubicBezTo>
                    <a:pt x="8715" y="11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7140550" y="3354550"/>
              <a:ext cx="220000" cy="373075"/>
            </a:xfrm>
            <a:custGeom>
              <a:avLst/>
              <a:gdLst/>
              <a:ahLst/>
              <a:cxnLst/>
              <a:rect l="l" t="t" r="r" b="b"/>
              <a:pathLst>
                <a:path w="8800" h="14923" extrusionOk="0">
                  <a:moveTo>
                    <a:pt x="8376" y="624"/>
                  </a:moveTo>
                  <a:lnTo>
                    <a:pt x="8376" y="9761"/>
                  </a:lnTo>
                  <a:lnTo>
                    <a:pt x="424" y="14330"/>
                  </a:lnTo>
                  <a:lnTo>
                    <a:pt x="424" y="5193"/>
                  </a:lnTo>
                  <a:lnTo>
                    <a:pt x="8376" y="624"/>
                  </a:lnTo>
                  <a:close/>
                  <a:moveTo>
                    <a:pt x="8583" y="0"/>
                  </a:moveTo>
                  <a:cubicBezTo>
                    <a:pt x="8546" y="0"/>
                    <a:pt x="8503" y="11"/>
                    <a:pt x="8461" y="32"/>
                  </a:cubicBezTo>
                  <a:lnTo>
                    <a:pt x="127" y="4854"/>
                  </a:lnTo>
                  <a:cubicBezTo>
                    <a:pt x="43" y="4897"/>
                    <a:pt x="1" y="4981"/>
                    <a:pt x="1" y="5066"/>
                  </a:cubicBezTo>
                  <a:lnTo>
                    <a:pt x="1" y="14711"/>
                  </a:lnTo>
                  <a:cubicBezTo>
                    <a:pt x="1" y="14795"/>
                    <a:pt x="43" y="14880"/>
                    <a:pt x="127" y="14922"/>
                  </a:cubicBezTo>
                  <a:lnTo>
                    <a:pt x="339" y="14922"/>
                  </a:lnTo>
                  <a:lnTo>
                    <a:pt x="8672" y="10057"/>
                  </a:lnTo>
                  <a:cubicBezTo>
                    <a:pt x="8757" y="10015"/>
                    <a:pt x="8799" y="9973"/>
                    <a:pt x="8799" y="9888"/>
                  </a:cubicBezTo>
                  <a:lnTo>
                    <a:pt x="8799" y="243"/>
                  </a:lnTo>
                  <a:cubicBezTo>
                    <a:pt x="8799" y="159"/>
                    <a:pt x="8757" y="74"/>
                    <a:pt x="8672" y="32"/>
                  </a:cubicBezTo>
                  <a:cubicBezTo>
                    <a:pt x="8651" y="11"/>
                    <a:pt x="8620" y="0"/>
                    <a:pt x="8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348900" y="3354550"/>
              <a:ext cx="221050" cy="373075"/>
            </a:xfrm>
            <a:custGeom>
              <a:avLst/>
              <a:gdLst/>
              <a:ahLst/>
              <a:cxnLst/>
              <a:rect l="l" t="t" r="r" b="b"/>
              <a:pathLst>
                <a:path w="8842" h="14923" extrusionOk="0">
                  <a:moveTo>
                    <a:pt x="466" y="624"/>
                  </a:moveTo>
                  <a:lnTo>
                    <a:pt x="8377" y="5193"/>
                  </a:lnTo>
                  <a:lnTo>
                    <a:pt x="8377" y="14330"/>
                  </a:lnTo>
                  <a:lnTo>
                    <a:pt x="466" y="9761"/>
                  </a:lnTo>
                  <a:lnTo>
                    <a:pt x="466" y="624"/>
                  </a:lnTo>
                  <a:close/>
                  <a:moveTo>
                    <a:pt x="249" y="0"/>
                  </a:moveTo>
                  <a:cubicBezTo>
                    <a:pt x="212" y="0"/>
                    <a:pt x="170" y="11"/>
                    <a:pt x="128" y="32"/>
                  </a:cubicBezTo>
                  <a:cubicBezTo>
                    <a:pt x="43" y="74"/>
                    <a:pt x="1" y="159"/>
                    <a:pt x="1" y="243"/>
                  </a:cubicBezTo>
                  <a:lnTo>
                    <a:pt x="1" y="9888"/>
                  </a:lnTo>
                  <a:cubicBezTo>
                    <a:pt x="1" y="9973"/>
                    <a:pt x="43" y="10015"/>
                    <a:pt x="128" y="10057"/>
                  </a:cubicBezTo>
                  <a:lnTo>
                    <a:pt x="8503" y="14922"/>
                  </a:lnTo>
                  <a:lnTo>
                    <a:pt x="8715" y="14922"/>
                  </a:lnTo>
                  <a:cubicBezTo>
                    <a:pt x="8800" y="14880"/>
                    <a:pt x="8842" y="14795"/>
                    <a:pt x="8842" y="14711"/>
                  </a:cubicBezTo>
                  <a:lnTo>
                    <a:pt x="8842" y="5066"/>
                  </a:lnTo>
                  <a:cubicBezTo>
                    <a:pt x="8842" y="4981"/>
                    <a:pt x="8800" y="4897"/>
                    <a:pt x="8715" y="4854"/>
                  </a:cubicBezTo>
                  <a:lnTo>
                    <a:pt x="339" y="32"/>
                  </a:lnTo>
                  <a:cubicBezTo>
                    <a:pt x="318" y="11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7145850" y="3240075"/>
              <a:ext cx="417750" cy="241125"/>
            </a:xfrm>
            <a:custGeom>
              <a:avLst/>
              <a:gdLst/>
              <a:ahLst/>
              <a:cxnLst/>
              <a:rect l="l" t="t" r="r" b="b"/>
              <a:pathLst>
                <a:path w="16710" h="9645" extrusionOk="0">
                  <a:moveTo>
                    <a:pt x="8334" y="0"/>
                  </a:moveTo>
                  <a:lnTo>
                    <a:pt x="16710" y="4822"/>
                  </a:lnTo>
                  <a:lnTo>
                    <a:pt x="8334" y="9645"/>
                  </a:lnTo>
                  <a:lnTo>
                    <a:pt x="1" y="48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7140550" y="3235050"/>
              <a:ext cx="429400" cy="251450"/>
            </a:xfrm>
            <a:custGeom>
              <a:avLst/>
              <a:gdLst/>
              <a:ahLst/>
              <a:cxnLst/>
              <a:rect l="l" t="t" r="r" b="b"/>
              <a:pathLst>
                <a:path w="17176" h="10058" extrusionOk="0">
                  <a:moveTo>
                    <a:pt x="8588" y="455"/>
                  </a:moveTo>
                  <a:lnTo>
                    <a:pt x="16541" y="5023"/>
                  </a:lnTo>
                  <a:lnTo>
                    <a:pt x="8588" y="9592"/>
                  </a:lnTo>
                  <a:lnTo>
                    <a:pt x="678" y="5023"/>
                  </a:lnTo>
                  <a:lnTo>
                    <a:pt x="8588" y="455"/>
                  </a:lnTo>
                  <a:close/>
                  <a:moveTo>
                    <a:pt x="8593" y="0"/>
                  </a:moveTo>
                  <a:cubicBezTo>
                    <a:pt x="8556" y="0"/>
                    <a:pt x="8525" y="11"/>
                    <a:pt x="8503" y="32"/>
                  </a:cubicBezTo>
                  <a:lnTo>
                    <a:pt x="128" y="4812"/>
                  </a:lnTo>
                  <a:cubicBezTo>
                    <a:pt x="43" y="4854"/>
                    <a:pt x="1" y="4939"/>
                    <a:pt x="1" y="5023"/>
                  </a:cubicBezTo>
                  <a:cubicBezTo>
                    <a:pt x="1" y="5108"/>
                    <a:pt x="43" y="5150"/>
                    <a:pt x="128" y="5193"/>
                  </a:cubicBezTo>
                  <a:lnTo>
                    <a:pt x="8503" y="10015"/>
                  </a:lnTo>
                  <a:cubicBezTo>
                    <a:pt x="8503" y="10057"/>
                    <a:pt x="8546" y="10057"/>
                    <a:pt x="8588" y="10057"/>
                  </a:cubicBezTo>
                  <a:lnTo>
                    <a:pt x="8715" y="10057"/>
                  </a:lnTo>
                  <a:lnTo>
                    <a:pt x="17048" y="5235"/>
                  </a:lnTo>
                  <a:cubicBezTo>
                    <a:pt x="17133" y="5193"/>
                    <a:pt x="17175" y="5108"/>
                    <a:pt x="17175" y="5023"/>
                  </a:cubicBezTo>
                  <a:cubicBezTo>
                    <a:pt x="17175" y="4939"/>
                    <a:pt x="17133" y="4854"/>
                    <a:pt x="17048" y="4854"/>
                  </a:cubicBezTo>
                  <a:lnTo>
                    <a:pt x="8715" y="32"/>
                  </a:lnTo>
                  <a:cubicBezTo>
                    <a:pt x="8673" y="11"/>
                    <a:pt x="8630" y="0"/>
                    <a:pt x="8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6937500" y="3056050"/>
              <a:ext cx="208375" cy="241150"/>
            </a:xfrm>
            <a:custGeom>
              <a:avLst/>
              <a:gdLst/>
              <a:ahLst/>
              <a:cxnLst/>
              <a:rect l="l" t="t" r="r" b="b"/>
              <a:pathLst>
                <a:path w="8335" h="9646" extrusionOk="0">
                  <a:moveTo>
                    <a:pt x="8334" y="9645"/>
                  </a:moveTo>
                  <a:lnTo>
                    <a:pt x="8334" y="0"/>
                  </a:lnTo>
                  <a:lnTo>
                    <a:pt x="1" y="4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 flipH="1">
              <a:off x="6932225" y="3051025"/>
              <a:ext cx="221050" cy="252525"/>
            </a:xfrm>
            <a:custGeom>
              <a:avLst/>
              <a:gdLst/>
              <a:ahLst/>
              <a:cxnLst/>
              <a:rect l="l" t="t" r="r" b="b"/>
              <a:pathLst>
                <a:path w="8842" h="10101" extrusionOk="0">
                  <a:moveTo>
                    <a:pt x="8461" y="625"/>
                  </a:moveTo>
                  <a:lnTo>
                    <a:pt x="8461" y="9508"/>
                  </a:lnTo>
                  <a:lnTo>
                    <a:pt x="720" y="5024"/>
                  </a:lnTo>
                  <a:lnTo>
                    <a:pt x="8461" y="625"/>
                  </a:lnTo>
                  <a:close/>
                  <a:moveTo>
                    <a:pt x="8636" y="1"/>
                  </a:moveTo>
                  <a:cubicBezTo>
                    <a:pt x="8599" y="1"/>
                    <a:pt x="8567" y="11"/>
                    <a:pt x="8546" y="32"/>
                  </a:cubicBezTo>
                  <a:lnTo>
                    <a:pt x="170" y="4855"/>
                  </a:lnTo>
                  <a:cubicBezTo>
                    <a:pt x="1" y="4939"/>
                    <a:pt x="1" y="5151"/>
                    <a:pt x="170" y="5235"/>
                  </a:cubicBezTo>
                  <a:lnTo>
                    <a:pt x="8546" y="10058"/>
                  </a:lnTo>
                  <a:cubicBezTo>
                    <a:pt x="8546" y="10058"/>
                    <a:pt x="8588" y="10058"/>
                    <a:pt x="8630" y="10100"/>
                  </a:cubicBezTo>
                  <a:cubicBezTo>
                    <a:pt x="8673" y="10100"/>
                    <a:pt x="8715" y="10058"/>
                    <a:pt x="8757" y="10058"/>
                  </a:cubicBezTo>
                  <a:cubicBezTo>
                    <a:pt x="8800" y="10016"/>
                    <a:pt x="8842" y="9931"/>
                    <a:pt x="8842" y="9846"/>
                  </a:cubicBezTo>
                  <a:lnTo>
                    <a:pt x="8842" y="201"/>
                  </a:lnTo>
                  <a:cubicBezTo>
                    <a:pt x="8842" y="117"/>
                    <a:pt x="8800" y="75"/>
                    <a:pt x="8757" y="32"/>
                  </a:cubicBezTo>
                  <a:cubicBezTo>
                    <a:pt x="8715" y="11"/>
                    <a:pt x="8673" y="1"/>
                    <a:pt x="8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 flipH="1">
              <a:off x="6728100" y="1850450"/>
              <a:ext cx="417775" cy="241150"/>
            </a:xfrm>
            <a:custGeom>
              <a:avLst/>
              <a:gdLst/>
              <a:ahLst/>
              <a:cxnLst/>
              <a:rect l="l" t="t" r="r" b="b"/>
              <a:pathLst>
                <a:path w="16711" h="9646" extrusionOk="0">
                  <a:moveTo>
                    <a:pt x="1" y="4823"/>
                  </a:moveTo>
                  <a:lnTo>
                    <a:pt x="8334" y="0"/>
                  </a:lnTo>
                  <a:lnTo>
                    <a:pt x="16710" y="4823"/>
                  </a:lnTo>
                  <a:lnTo>
                    <a:pt x="8334" y="9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6513425" y="1751300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6" y="5151"/>
                  </a:lnTo>
                  <a:lnTo>
                    <a:pt x="8376" y="22875"/>
                  </a:lnTo>
                  <a:lnTo>
                    <a:pt x="424" y="18307"/>
                  </a:lnTo>
                  <a:lnTo>
                    <a:pt x="424" y="582"/>
                  </a:lnTo>
                  <a:close/>
                  <a:moveTo>
                    <a:pt x="217" y="1"/>
                  </a:moveTo>
                  <a:cubicBezTo>
                    <a:pt x="180" y="1"/>
                    <a:pt x="149" y="11"/>
                    <a:pt x="128" y="32"/>
                  </a:cubicBezTo>
                  <a:cubicBezTo>
                    <a:pt x="43" y="75"/>
                    <a:pt x="1" y="117"/>
                    <a:pt x="1" y="201"/>
                  </a:cubicBezTo>
                  <a:lnTo>
                    <a:pt x="1" y="18476"/>
                  </a:lnTo>
                  <a:cubicBezTo>
                    <a:pt x="1" y="18518"/>
                    <a:pt x="43" y="18603"/>
                    <a:pt x="128" y="18645"/>
                  </a:cubicBezTo>
                  <a:lnTo>
                    <a:pt x="8461" y="23468"/>
                  </a:lnTo>
                  <a:lnTo>
                    <a:pt x="8673" y="23468"/>
                  </a:lnTo>
                  <a:cubicBezTo>
                    <a:pt x="8757" y="23425"/>
                    <a:pt x="8799" y="23341"/>
                    <a:pt x="8799" y="23256"/>
                  </a:cubicBezTo>
                  <a:lnTo>
                    <a:pt x="8799" y="5024"/>
                  </a:lnTo>
                  <a:cubicBezTo>
                    <a:pt x="8799" y="4939"/>
                    <a:pt x="8757" y="4897"/>
                    <a:pt x="8673" y="4855"/>
                  </a:cubicBezTo>
                  <a:lnTo>
                    <a:pt x="339" y="32"/>
                  </a:lnTo>
                  <a:cubicBezTo>
                    <a:pt x="297" y="11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6512375" y="2206300"/>
              <a:ext cx="431500" cy="252250"/>
            </a:xfrm>
            <a:custGeom>
              <a:avLst/>
              <a:gdLst/>
              <a:ahLst/>
              <a:cxnLst/>
              <a:rect l="l" t="t" r="r" b="b"/>
              <a:pathLst>
                <a:path w="17260" h="10090" extrusionOk="0">
                  <a:moveTo>
                    <a:pt x="8630" y="487"/>
                  </a:moveTo>
                  <a:lnTo>
                    <a:pt x="16541" y="5056"/>
                  </a:lnTo>
                  <a:lnTo>
                    <a:pt x="8630" y="9625"/>
                  </a:lnTo>
                  <a:lnTo>
                    <a:pt x="677" y="5056"/>
                  </a:lnTo>
                  <a:lnTo>
                    <a:pt x="8630" y="487"/>
                  </a:lnTo>
                  <a:close/>
                  <a:moveTo>
                    <a:pt x="8635" y="1"/>
                  </a:moveTo>
                  <a:cubicBezTo>
                    <a:pt x="8598" y="1"/>
                    <a:pt x="8567" y="22"/>
                    <a:pt x="8546" y="64"/>
                  </a:cubicBezTo>
                  <a:lnTo>
                    <a:pt x="170" y="4887"/>
                  </a:lnTo>
                  <a:cubicBezTo>
                    <a:pt x="1" y="4971"/>
                    <a:pt x="1" y="5183"/>
                    <a:pt x="170" y="5268"/>
                  </a:cubicBezTo>
                  <a:lnTo>
                    <a:pt x="8503" y="10090"/>
                  </a:lnTo>
                  <a:lnTo>
                    <a:pt x="8757" y="10090"/>
                  </a:lnTo>
                  <a:lnTo>
                    <a:pt x="17091" y="5268"/>
                  </a:lnTo>
                  <a:cubicBezTo>
                    <a:pt x="17260" y="5183"/>
                    <a:pt x="17260" y="4929"/>
                    <a:pt x="17091" y="4887"/>
                  </a:cubicBezTo>
                  <a:lnTo>
                    <a:pt x="8757" y="64"/>
                  </a:lnTo>
                  <a:cubicBezTo>
                    <a:pt x="8715" y="22"/>
                    <a:pt x="8672" y="1"/>
                    <a:pt x="8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6722825" y="1389625"/>
              <a:ext cx="220000" cy="586700"/>
            </a:xfrm>
            <a:custGeom>
              <a:avLst/>
              <a:gdLst/>
              <a:ahLst/>
              <a:cxnLst/>
              <a:rect l="l" t="t" r="r" b="b"/>
              <a:pathLst>
                <a:path w="8800" h="23468" extrusionOk="0">
                  <a:moveTo>
                    <a:pt x="424" y="582"/>
                  </a:moveTo>
                  <a:lnTo>
                    <a:pt x="8377" y="5151"/>
                  </a:lnTo>
                  <a:lnTo>
                    <a:pt x="8377" y="22875"/>
                  </a:lnTo>
                  <a:lnTo>
                    <a:pt x="424" y="18306"/>
                  </a:lnTo>
                  <a:lnTo>
                    <a:pt x="424" y="582"/>
                  </a:lnTo>
                  <a:close/>
                  <a:moveTo>
                    <a:pt x="218" y="0"/>
                  </a:moveTo>
                  <a:cubicBezTo>
                    <a:pt x="181" y="0"/>
                    <a:pt x="149" y="11"/>
                    <a:pt x="128" y="32"/>
                  </a:cubicBezTo>
                  <a:cubicBezTo>
                    <a:pt x="43" y="74"/>
                    <a:pt x="1" y="117"/>
                    <a:pt x="1" y="201"/>
                  </a:cubicBezTo>
                  <a:lnTo>
                    <a:pt x="1" y="18433"/>
                  </a:lnTo>
                  <a:cubicBezTo>
                    <a:pt x="1" y="18518"/>
                    <a:pt x="43" y="18560"/>
                    <a:pt x="128" y="18603"/>
                  </a:cubicBezTo>
                  <a:lnTo>
                    <a:pt x="8461" y="23467"/>
                  </a:lnTo>
                  <a:lnTo>
                    <a:pt x="8673" y="23467"/>
                  </a:lnTo>
                  <a:cubicBezTo>
                    <a:pt x="8757" y="23425"/>
                    <a:pt x="8800" y="23340"/>
                    <a:pt x="8800" y="23256"/>
                  </a:cubicBezTo>
                  <a:lnTo>
                    <a:pt x="8800" y="5024"/>
                  </a:lnTo>
                  <a:cubicBezTo>
                    <a:pt x="8800" y="4939"/>
                    <a:pt x="8757" y="4897"/>
                    <a:pt x="8673" y="4854"/>
                  </a:cubicBezTo>
                  <a:lnTo>
                    <a:pt x="339" y="32"/>
                  </a:lnTo>
                  <a:cubicBezTo>
                    <a:pt x="297" y="11"/>
                    <a:pt x="255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99025" y="573073"/>
            <a:ext cx="79461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"/>
          <p:cNvSpPr/>
          <p:nvPr/>
        </p:nvSpPr>
        <p:spPr>
          <a:xfrm>
            <a:off x="6979132" y="4816579"/>
            <a:ext cx="1103237" cy="650364"/>
          </a:xfrm>
          <a:custGeom>
            <a:avLst/>
            <a:gdLst/>
            <a:ahLst/>
            <a:cxnLst/>
            <a:rect l="l" t="t" r="r" b="b"/>
            <a:pathLst>
              <a:path w="17133" h="10100" extrusionOk="0">
                <a:moveTo>
                  <a:pt x="8588" y="497"/>
                </a:moveTo>
                <a:lnTo>
                  <a:pt x="16498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3" y="11"/>
                  <a:pt x="8461" y="32"/>
                </a:cubicBezTo>
                <a:lnTo>
                  <a:pt x="127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7" y="5235"/>
                </a:cubicBezTo>
                <a:lnTo>
                  <a:pt x="8461" y="10057"/>
                </a:lnTo>
                <a:cubicBezTo>
                  <a:pt x="8503" y="10100"/>
                  <a:pt x="8546" y="10100"/>
                  <a:pt x="8588" y="10100"/>
                </a:cubicBezTo>
                <a:cubicBezTo>
                  <a:pt x="8630" y="10100"/>
                  <a:pt x="8630" y="10100"/>
                  <a:pt x="8672" y="10057"/>
                </a:cubicBezTo>
                <a:lnTo>
                  <a:pt x="17048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8" y="4854"/>
                </a:cubicBezTo>
                <a:lnTo>
                  <a:pt x="8672" y="32"/>
                </a:lnTo>
                <a:cubicBezTo>
                  <a:pt x="8651" y="11"/>
                  <a:pt x="8620" y="0"/>
                  <a:pt x="85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4"/>
          <p:cNvSpPr/>
          <p:nvPr/>
        </p:nvSpPr>
        <p:spPr>
          <a:xfrm>
            <a:off x="7502238" y="619737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3"/>
                </a:lnTo>
                <a:lnTo>
                  <a:pt x="8630" y="9592"/>
                </a:lnTo>
                <a:lnTo>
                  <a:pt x="677" y="5023"/>
                </a:lnTo>
                <a:lnTo>
                  <a:pt x="8630" y="455"/>
                </a:lnTo>
                <a:close/>
                <a:moveTo>
                  <a:pt x="8625" y="0"/>
                </a:moveTo>
                <a:cubicBezTo>
                  <a:pt x="8588" y="0"/>
                  <a:pt x="8546" y="11"/>
                  <a:pt x="8503" y="32"/>
                </a:cubicBezTo>
                <a:lnTo>
                  <a:pt x="170" y="4854"/>
                </a:lnTo>
                <a:cubicBezTo>
                  <a:pt x="1" y="4939"/>
                  <a:pt x="1" y="5150"/>
                  <a:pt x="170" y="5235"/>
                </a:cubicBezTo>
                <a:lnTo>
                  <a:pt x="8503" y="10057"/>
                </a:lnTo>
                <a:lnTo>
                  <a:pt x="8715" y="10057"/>
                </a:lnTo>
                <a:lnTo>
                  <a:pt x="17091" y="5235"/>
                </a:lnTo>
                <a:cubicBezTo>
                  <a:pt x="17217" y="5150"/>
                  <a:pt x="17217" y="4939"/>
                  <a:pt x="17091" y="4854"/>
                </a:cubicBezTo>
                <a:lnTo>
                  <a:pt x="8715" y="32"/>
                </a:lnTo>
                <a:cubicBezTo>
                  <a:pt x="8694" y="11"/>
                  <a:pt x="8662" y="0"/>
                  <a:pt x="86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4"/>
          <p:cNvSpPr/>
          <p:nvPr/>
        </p:nvSpPr>
        <p:spPr>
          <a:xfrm>
            <a:off x="7504943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424" y="624"/>
                </a:moveTo>
                <a:lnTo>
                  <a:pt x="8377" y="5193"/>
                </a:lnTo>
                <a:lnTo>
                  <a:pt x="8377" y="14330"/>
                </a:lnTo>
                <a:lnTo>
                  <a:pt x="424" y="9762"/>
                </a:lnTo>
                <a:lnTo>
                  <a:pt x="424" y="624"/>
                </a:lnTo>
                <a:close/>
                <a:moveTo>
                  <a:pt x="218" y="0"/>
                </a:moveTo>
                <a:cubicBezTo>
                  <a:pt x="181" y="0"/>
                  <a:pt x="149" y="11"/>
                  <a:pt x="128" y="32"/>
                </a:cubicBezTo>
                <a:cubicBezTo>
                  <a:pt x="43" y="74"/>
                  <a:pt x="1" y="159"/>
                  <a:pt x="1" y="244"/>
                </a:cubicBezTo>
                <a:lnTo>
                  <a:pt x="1" y="9888"/>
                </a:lnTo>
                <a:cubicBezTo>
                  <a:pt x="1" y="9973"/>
                  <a:pt x="43" y="10058"/>
                  <a:pt x="128" y="10100"/>
                </a:cubicBezTo>
                <a:lnTo>
                  <a:pt x="8461" y="14922"/>
                </a:lnTo>
                <a:lnTo>
                  <a:pt x="8588" y="14922"/>
                </a:lnTo>
                <a:cubicBezTo>
                  <a:pt x="8630" y="14922"/>
                  <a:pt x="8673" y="14922"/>
                  <a:pt x="8673" y="14880"/>
                </a:cubicBezTo>
                <a:cubicBezTo>
                  <a:pt x="8757" y="14838"/>
                  <a:pt x="8800" y="14796"/>
                  <a:pt x="8800" y="14711"/>
                </a:cubicBezTo>
                <a:lnTo>
                  <a:pt x="8800" y="5066"/>
                </a:lnTo>
                <a:cubicBezTo>
                  <a:pt x="8800" y="4981"/>
                  <a:pt x="8757" y="4897"/>
                  <a:pt x="8673" y="4855"/>
                </a:cubicBezTo>
                <a:lnTo>
                  <a:pt x="339" y="32"/>
                </a:lnTo>
                <a:cubicBezTo>
                  <a:pt x="297" y="11"/>
                  <a:pt x="255" y="0"/>
                  <a:pt x="2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4"/>
          <p:cNvSpPr/>
          <p:nvPr/>
        </p:nvSpPr>
        <p:spPr>
          <a:xfrm>
            <a:off x="8041590" y="306467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624"/>
                </a:moveTo>
                <a:lnTo>
                  <a:pt x="8376" y="9762"/>
                </a:lnTo>
                <a:lnTo>
                  <a:pt x="466" y="14330"/>
                </a:lnTo>
                <a:lnTo>
                  <a:pt x="466" y="5193"/>
                </a:lnTo>
                <a:lnTo>
                  <a:pt x="8376" y="624"/>
                </a:lnTo>
                <a:close/>
                <a:moveTo>
                  <a:pt x="8593" y="0"/>
                </a:moveTo>
                <a:cubicBezTo>
                  <a:pt x="8556" y="0"/>
                  <a:pt x="8524" y="11"/>
                  <a:pt x="8503" y="32"/>
                </a:cubicBezTo>
                <a:lnTo>
                  <a:pt x="127" y="4855"/>
                </a:lnTo>
                <a:cubicBezTo>
                  <a:pt x="43" y="4897"/>
                  <a:pt x="0" y="4981"/>
                  <a:pt x="43" y="5066"/>
                </a:cubicBezTo>
                <a:lnTo>
                  <a:pt x="43" y="14711"/>
                </a:lnTo>
                <a:cubicBezTo>
                  <a:pt x="43" y="14796"/>
                  <a:pt x="85" y="14880"/>
                  <a:pt x="127" y="14922"/>
                </a:cubicBezTo>
                <a:lnTo>
                  <a:pt x="254" y="14922"/>
                </a:lnTo>
                <a:cubicBezTo>
                  <a:pt x="296" y="14922"/>
                  <a:pt x="339" y="14922"/>
                  <a:pt x="339" y="14880"/>
                </a:cubicBezTo>
                <a:lnTo>
                  <a:pt x="8715" y="10058"/>
                </a:lnTo>
                <a:cubicBezTo>
                  <a:pt x="8757" y="10015"/>
                  <a:pt x="8799" y="9931"/>
                  <a:pt x="8799" y="9888"/>
                </a:cubicBezTo>
                <a:lnTo>
                  <a:pt x="8799" y="244"/>
                </a:lnTo>
                <a:cubicBezTo>
                  <a:pt x="8799" y="159"/>
                  <a:pt x="8757" y="74"/>
                  <a:pt x="8715" y="32"/>
                </a:cubicBezTo>
                <a:cubicBezTo>
                  <a:pt x="8672" y="11"/>
                  <a:pt x="8630" y="0"/>
                  <a:pt x="85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4"/>
          <p:cNvSpPr/>
          <p:nvPr/>
        </p:nvSpPr>
        <p:spPr>
          <a:xfrm>
            <a:off x="7518594" y="11614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0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4"/>
          <p:cNvSpPr/>
          <p:nvPr/>
        </p:nvSpPr>
        <p:spPr>
          <a:xfrm>
            <a:off x="7504943" y="-4033"/>
            <a:ext cx="1103301" cy="650364"/>
          </a:xfrm>
          <a:custGeom>
            <a:avLst/>
            <a:gdLst/>
            <a:ahLst/>
            <a:cxnLst/>
            <a:rect l="l" t="t" r="r" b="b"/>
            <a:pathLst>
              <a:path w="17134" h="10100" extrusionOk="0">
                <a:moveTo>
                  <a:pt x="8588" y="497"/>
                </a:moveTo>
                <a:lnTo>
                  <a:pt x="16499" y="5066"/>
                </a:lnTo>
                <a:lnTo>
                  <a:pt x="8588" y="9634"/>
                </a:lnTo>
                <a:lnTo>
                  <a:pt x="635" y="5066"/>
                </a:lnTo>
                <a:lnTo>
                  <a:pt x="8588" y="497"/>
                </a:lnTo>
                <a:close/>
                <a:moveTo>
                  <a:pt x="8583" y="0"/>
                </a:moveTo>
                <a:cubicBezTo>
                  <a:pt x="8546" y="0"/>
                  <a:pt x="8504" y="11"/>
                  <a:pt x="8461" y="32"/>
                </a:cubicBezTo>
                <a:lnTo>
                  <a:pt x="128" y="4854"/>
                </a:lnTo>
                <a:cubicBezTo>
                  <a:pt x="43" y="4896"/>
                  <a:pt x="1" y="4981"/>
                  <a:pt x="1" y="5066"/>
                </a:cubicBezTo>
                <a:cubicBezTo>
                  <a:pt x="1" y="5150"/>
                  <a:pt x="43" y="5193"/>
                  <a:pt x="128" y="5235"/>
                </a:cubicBezTo>
                <a:lnTo>
                  <a:pt x="8461" y="10057"/>
                </a:lnTo>
                <a:cubicBezTo>
                  <a:pt x="8504" y="10100"/>
                  <a:pt x="8546" y="10100"/>
                  <a:pt x="8588" y="10100"/>
                </a:cubicBezTo>
                <a:cubicBezTo>
                  <a:pt x="8630" y="10100"/>
                  <a:pt x="8673" y="10100"/>
                  <a:pt x="8673" y="10057"/>
                </a:cubicBezTo>
                <a:lnTo>
                  <a:pt x="17049" y="5235"/>
                </a:lnTo>
                <a:cubicBezTo>
                  <a:pt x="17091" y="5193"/>
                  <a:pt x="17133" y="5150"/>
                  <a:pt x="17133" y="5066"/>
                </a:cubicBezTo>
                <a:cubicBezTo>
                  <a:pt x="17133" y="4981"/>
                  <a:pt x="17091" y="4896"/>
                  <a:pt x="17049" y="4854"/>
                </a:cubicBezTo>
                <a:lnTo>
                  <a:pt x="8673" y="32"/>
                </a:lnTo>
                <a:cubicBezTo>
                  <a:pt x="8652" y="11"/>
                  <a:pt x="8620" y="0"/>
                  <a:pt x="85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4"/>
          <p:cNvSpPr/>
          <p:nvPr/>
        </p:nvSpPr>
        <p:spPr>
          <a:xfrm flipH="1">
            <a:off x="8610945" y="633005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1"/>
                </a:moveTo>
                <a:lnTo>
                  <a:pt x="0" y="4823"/>
                </a:lnTo>
                <a:lnTo>
                  <a:pt x="8376" y="9645"/>
                </a:lnTo>
                <a:lnTo>
                  <a:pt x="16710" y="482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4"/>
          <p:cNvSpPr/>
          <p:nvPr/>
        </p:nvSpPr>
        <p:spPr>
          <a:xfrm flipH="1">
            <a:off x="8580856" y="-1663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1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6" y="11"/>
                  <a:pt x="8503" y="32"/>
                </a:cubicBezTo>
                <a:lnTo>
                  <a:pt x="170" y="4812"/>
                </a:lnTo>
                <a:cubicBezTo>
                  <a:pt x="1" y="4897"/>
                  <a:pt x="1" y="5109"/>
                  <a:pt x="170" y="5193"/>
                </a:cubicBezTo>
                <a:lnTo>
                  <a:pt x="8503" y="10016"/>
                </a:lnTo>
                <a:cubicBezTo>
                  <a:pt x="8546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1" y="5235"/>
                </a:lnTo>
                <a:cubicBezTo>
                  <a:pt x="17218" y="5151"/>
                  <a:pt x="17218" y="4897"/>
                  <a:pt x="17091" y="4855"/>
                </a:cubicBezTo>
                <a:lnTo>
                  <a:pt x="8715" y="32"/>
                </a:lnTo>
                <a:cubicBezTo>
                  <a:pt x="8694" y="11"/>
                  <a:pt x="8662" y="1"/>
                  <a:pt x="86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4"/>
          <p:cNvSpPr/>
          <p:nvPr/>
        </p:nvSpPr>
        <p:spPr>
          <a:xfrm flipH="1">
            <a:off x="8064725" y="4196863"/>
            <a:ext cx="1106006" cy="650429"/>
          </a:xfrm>
          <a:custGeom>
            <a:avLst/>
            <a:gdLst/>
            <a:ahLst/>
            <a:cxnLst/>
            <a:rect l="l" t="t" r="r" b="b"/>
            <a:pathLst>
              <a:path w="17176" h="10101" extrusionOk="0">
                <a:moveTo>
                  <a:pt x="8588" y="456"/>
                </a:moveTo>
                <a:lnTo>
                  <a:pt x="16498" y="5024"/>
                </a:lnTo>
                <a:lnTo>
                  <a:pt x="8588" y="9593"/>
                </a:lnTo>
                <a:lnTo>
                  <a:pt x="635" y="5024"/>
                </a:lnTo>
                <a:lnTo>
                  <a:pt x="8588" y="456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cubicBezTo>
                  <a:pt x="1" y="5109"/>
                  <a:pt x="43" y="5193"/>
                  <a:pt x="128" y="5236"/>
                </a:cubicBezTo>
                <a:lnTo>
                  <a:pt x="8461" y="10058"/>
                </a:lnTo>
                <a:cubicBezTo>
                  <a:pt x="8503" y="10058"/>
                  <a:pt x="8546" y="10100"/>
                  <a:pt x="8588" y="10100"/>
                </a:cubicBezTo>
                <a:cubicBezTo>
                  <a:pt x="8630" y="10058"/>
                  <a:pt x="8673" y="10058"/>
                  <a:pt x="8673" y="10058"/>
                </a:cubicBezTo>
                <a:lnTo>
                  <a:pt x="17048" y="5236"/>
                </a:lnTo>
                <a:cubicBezTo>
                  <a:pt x="17091" y="5193"/>
                  <a:pt x="17133" y="5109"/>
                  <a:pt x="17175" y="5024"/>
                </a:cubicBezTo>
                <a:cubicBezTo>
                  <a:pt x="17133" y="4940"/>
                  <a:pt x="17091" y="4897"/>
                  <a:pt x="17048" y="4855"/>
                </a:cubicBezTo>
                <a:lnTo>
                  <a:pt x="8673" y="33"/>
                </a:ln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4"/>
          <p:cNvSpPr/>
          <p:nvPr/>
        </p:nvSpPr>
        <p:spPr>
          <a:xfrm flipH="1">
            <a:off x="8064725" y="4196863"/>
            <a:ext cx="569358" cy="960929"/>
          </a:xfrm>
          <a:custGeom>
            <a:avLst/>
            <a:gdLst/>
            <a:ahLst/>
            <a:cxnLst/>
            <a:rect l="l" t="t" r="r" b="b"/>
            <a:pathLst>
              <a:path w="8842" h="14923" extrusionOk="0">
                <a:moveTo>
                  <a:pt x="465" y="582"/>
                </a:moveTo>
                <a:lnTo>
                  <a:pt x="8418" y="5151"/>
                </a:lnTo>
                <a:lnTo>
                  <a:pt x="8418" y="14288"/>
                </a:lnTo>
                <a:lnTo>
                  <a:pt x="465" y="9720"/>
                </a:lnTo>
                <a:lnTo>
                  <a:pt x="465" y="582"/>
                </a:lnTo>
                <a:close/>
                <a:moveTo>
                  <a:pt x="249" y="1"/>
                </a:moveTo>
                <a:cubicBezTo>
                  <a:pt x="212" y="1"/>
                  <a:pt x="169" y="11"/>
                  <a:pt x="127" y="33"/>
                </a:cubicBezTo>
                <a:cubicBezTo>
                  <a:pt x="85" y="75"/>
                  <a:pt x="42" y="117"/>
                  <a:pt x="42" y="202"/>
                </a:cubicBezTo>
                <a:lnTo>
                  <a:pt x="42" y="9847"/>
                </a:lnTo>
                <a:cubicBezTo>
                  <a:pt x="0" y="9931"/>
                  <a:pt x="42" y="10016"/>
                  <a:pt x="127" y="10058"/>
                </a:cubicBezTo>
                <a:lnTo>
                  <a:pt x="8503" y="14880"/>
                </a:lnTo>
                <a:cubicBezTo>
                  <a:pt x="8503" y="14880"/>
                  <a:pt x="8545" y="14880"/>
                  <a:pt x="8587" y="14923"/>
                </a:cubicBezTo>
                <a:cubicBezTo>
                  <a:pt x="8630" y="14880"/>
                  <a:pt x="8672" y="14880"/>
                  <a:pt x="8714" y="14880"/>
                </a:cubicBezTo>
                <a:cubicBezTo>
                  <a:pt x="8799" y="14838"/>
                  <a:pt x="8841" y="14754"/>
                  <a:pt x="8841" y="14669"/>
                </a:cubicBezTo>
                <a:lnTo>
                  <a:pt x="8841" y="5024"/>
                </a:lnTo>
                <a:cubicBezTo>
                  <a:pt x="8799" y="4940"/>
                  <a:pt x="8757" y="4897"/>
                  <a:pt x="8714" y="4855"/>
                </a:cubicBezTo>
                <a:lnTo>
                  <a:pt x="339" y="33"/>
                </a:lnTo>
                <a:cubicBezTo>
                  <a:pt x="317" y="11"/>
                  <a:pt x="286" y="1"/>
                  <a:pt x="2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4"/>
          <p:cNvSpPr/>
          <p:nvPr/>
        </p:nvSpPr>
        <p:spPr>
          <a:xfrm flipH="1">
            <a:off x="8604076" y="4196863"/>
            <a:ext cx="566654" cy="960929"/>
          </a:xfrm>
          <a:custGeom>
            <a:avLst/>
            <a:gdLst/>
            <a:ahLst/>
            <a:cxnLst/>
            <a:rect l="l" t="t" r="r" b="b"/>
            <a:pathLst>
              <a:path w="8800" h="14923" extrusionOk="0">
                <a:moveTo>
                  <a:pt x="8376" y="582"/>
                </a:moveTo>
                <a:lnTo>
                  <a:pt x="8376" y="9720"/>
                </a:lnTo>
                <a:lnTo>
                  <a:pt x="466" y="14288"/>
                </a:lnTo>
                <a:lnTo>
                  <a:pt x="466" y="5151"/>
                </a:lnTo>
                <a:lnTo>
                  <a:pt x="8376" y="582"/>
                </a:lnTo>
                <a:close/>
                <a:moveTo>
                  <a:pt x="8583" y="1"/>
                </a:moveTo>
                <a:cubicBezTo>
                  <a:pt x="8546" y="1"/>
                  <a:pt x="8503" y="11"/>
                  <a:pt x="8461" y="33"/>
                </a:cubicBezTo>
                <a:lnTo>
                  <a:pt x="128" y="4855"/>
                </a:lnTo>
                <a:cubicBezTo>
                  <a:pt x="43" y="4897"/>
                  <a:pt x="1" y="4940"/>
                  <a:pt x="1" y="5024"/>
                </a:cubicBezTo>
                <a:lnTo>
                  <a:pt x="1" y="14669"/>
                </a:lnTo>
                <a:cubicBezTo>
                  <a:pt x="1" y="14754"/>
                  <a:pt x="43" y="14838"/>
                  <a:pt x="128" y="14880"/>
                </a:cubicBezTo>
                <a:cubicBezTo>
                  <a:pt x="128" y="14880"/>
                  <a:pt x="170" y="14923"/>
                  <a:pt x="212" y="14923"/>
                </a:cubicBezTo>
                <a:cubicBezTo>
                  <a:pt x="254" y="14880"/>
                  <a:pt x="297" y="14880"/>
                  <a:pt x="339" y="14880"/>
                </a:cubicBezTo>
                <a:lnTo>
                  <a:pt x="8673" y="10058"/>
                </a:lnTo>
                <a:cubicBezTo>
                  <a:pt x="8757" y="10016"/>
                  <a:pt x="8799" y="9931"/>
                  <a:pt x="8799" y="9847"/>
                </a:cubicBezTo>
                <a:lnTo>
                  <a:pt x="8799" y="202"/>
                </a:lnTo>
                <a:cubicBezTo>
                  <a:pt x="8799" y="117"/>
                  <a:pt x="8757" y="75"/>
                  <a:pt x="8673" y="33"/>
                </a:cubicBezTo>
                <a:cubicBezTo>
                  <a:pt x="8651" y="11"/>
                  <a:pt x="8620" y="1"/>
                  <a:pt x="85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4"/>
          <p:cNvSpPr/>
          <p:nvPr/>
        </p:nvSpPr>
        <p:spPr>
          <a:xfrm flipH="1">
            <a:off x="8081080" y="4830871"/>
            <a:ext cx="1075999" cy="621130"/>
          </a:xfrm>
          <a:custGeom>
            <a:avLst/>
            <a:gdLst/>
            <a:ahLst/>
            <a:cxnLst/>
            <a:rect l="l" t="t" r="r" b="b"/>
            <a:pathLst>
              <a:path w="16710" h="9646" extrusionOk="0">
                <a:moveTo>
                  <a:pt x="8376" y="9645"/>
                </a:moveTo>
                <a:lnTo>
                  <a:pt x="16709" y="4823"/>
                </a:lnTo>
                <a:lnTo>
                  <a:pt x="8376" y="1"/>
                </a:lnTo>
                <a:lnTo>
                  <a:pt x="0" y="48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4"/>
          <p:cNvSpPr/>
          <p:nvPr/>
        </p:nvSpPr>
        <p:spPr>
          <a:xfrm flipH="1">
            <a:off x="8064725" y="4817928"/>
            <a:ext cx="1108710" cy="647660"/>
          </a:xfrm>
          <a:custGeom>
            <a:avLst/>
            <a:gdLst/>
            <a:ahLst/>
            <a:cxnLst/>
            <a:rect l="l" t="t" r="r" b="b"/>
            <a:pathLst>
              <a:path w="17218" h="10058" extrusionOk="0">
                <a:moveTo>
                  <a:pt x="8630" y="455"/>
                </a:moveTo>
                <a:lnTo>
                  <a:pt x="16540" y="5024"/>
                </a:lnTo>
                <a:lnTo>
                  <a:pt x="8630" y="9593"/>
                </a:lnTo>
                <a:lnTo>
                  <a:pt x="677" y="5024"/>
                </a:lnTo>
                <a:lnTo>
                  <a:pt x="8630" y="455"/>
                </a:lnTo>
                <a:close/>
                <a:moveTo>
                  <a:pt x="8625" y="1"/>
                </a:moveTo>
                <a:cubicBezTo>
                  <a:pt x="8588" y="1"/>
                  <a:pt x="8545" y="11"/>
                  <a:pt x="8503" y="32"/>
                </a:cubicBezTo>
                <a:lnTo>
                  <a:pt x="170" y="4812"/>
                </a:lnTo>
                <a:cubicBezTo>
                  <a:pt x="0" y="4897"/>
                  <a:pt x="0" y="5109"/>
                  <a:pt x="170" y="5193"/>
                </a:cubicBezTo>
                <a:lnTo>
                  <a:pt x="8503" y="10016"/>
                </a:lnTo>
                <a:cubicBezTo>
                  <a:pt x="8545" y="10058"/>
                  <a:pt x="8588" y="10058"/>
                  <a:pt x="8630" y="10058"/>
                </a:cubicBezTo>
                <a:lnTo>
                  <a:pt x="8715" y="10058"/>
                </a:lnTo>
                <a:lnTo>
                  <a:pt x="17090" y="5235"/>
                </a:lnTo>
                <a:cubicBezTo>
                  <a:pt x="17217" y="5151"/>
                  <a:pt x="17217" y="4897"/>
                  <a:pt x="17090" y="4855"/>
                </a:cubicBezTo>
                <a:lnTo>
                  <a:pt x="8715" y="32"/>
                </a:lnTo>
                <a:cubicBezTo>
                  <a:pt x="8693" y="11"/>
                  <a:pt x="8662" y="1"/>
                  <a:pt x="86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599025" y="1422904"/>
            <a:ext cx="7946100" cy="32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1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4598895" y="36224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2"/>
          </p:nvPr>
        </p:nvSpPr>
        <p:spPr>
          <a:xfrm>
            <a:off x="6546600" y="3620674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title" hasCustomPrompt="1"/>
          </p:nvPr>
        </p:nvSpPr>
        <p:spPr>
          <a:xfrm>
            <a:off x="88097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5" name="Google Shape;465;p20"/>
          <p:cNvSpPr txBox="1">
            <a:spLocks noGrp="1"/>
          </p:cNvSpPr>
          <p:nvPr>
            <p:ph type="title" idx="3" hasCustomPrompt="1"/>
          </p:nvPr>
        </p:nvSpPr>
        <p:spPr>
          <a:xfrm>
            <a:off x="2822163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6" name="Google Shape;466;p20"/>
          <p:cNvSpPr txBox="1">
            <a:spLocks noGrp="1"/>
          </p:cNvSpPr>
          <p:nvPr>
            <p:ph type="title" idx="4" hasCustomPrompt="1"/>
          </p:nvPr>
        </p:nvSpPr>
        <p:spPr>
          <a:xfrm>
            <a:off x="4767045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7" name="Google Shape;467;p20"/>
          <p:cNvSpPr txBox="1">
            <a:spLocks noGrp="1"/>
          </p:cNvSpPr>
          <p:nvPr>
            <p:ph type="title" idx="5" hasCustomPrompt="1"/>
          </p:nvPr>
        </p:nvSpPr>
        <p:spPr>
          <a:xfrm>
            <a:off x="6714750" y="228018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8" name="Google Shape;468;p20"/>
          <p:cNvSpPr txBox="1">
            <a:spLocks noGrp="1"/>
          </p:cNvSpPr>
          <p:nvPr>
            <p:ph type="subTitle" idx="6"/>
          </p:nvPr>
        </p:nvSpPr>
        <p:spPr>
          <a:xfrm>
            <a:off x="711300" y="3275245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69" name="Google Shape;469;p20"/>
          <p:cNvSpPr txBox="1">
            <a:spLocks noGrp="1"/>
          </p:cNvSpPr>
          <p:nvPr>
            <p:ph type="subTitle" idx="7"/>
          </p:nvPr>
        </p:nvSpPr>
        <p:spPr>
          <a:xfrm>
            <a:off x="2658213" y="3277645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0" name="Google Shape;470;p20"/>
          <p:cNvSpPr txBox="1">
            <a:spLocks noGrp="1"/>
          </p:cNvSpPr>
          <p:nvPr>
            <p:ph type="subTitle" idx="8"/>
          </p:nvPr>
        </p:nvSpPr>
        <p:spPr>
          <a:xfrm>
            <a:off x="6550800" y="3278070"/>
            <a:ext cx="1877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1" name="Google Shape;471;p20"/>
          <p:cNvSpPr txBox="1">
            <a:spLocks noGrp="1"/>
          </p:cNvSpPr>
          <p:nvPr>
            <p:ph type="subTitle" idx="9"/>
          </p:nvPr>
        </p:nvSpPr>
        <p:spPr>
          <a:xfrm>
            <a:off x="712950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3"/>
          </p:nvPr>
        </p:nvSpPr>
        <p:spPr>
          <a:xfrm>
            <a:off x="2654013" y="3616125"/>
            <a:ext cx="1886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3" name="Google Shape;473;p20"/>
          <p:cNvSpPr txBox="1">
            <a:spLocks noGrp="1"/>
          </p:cNvSpPr>
          <p:nvPr>
            <p:ph type="subTitle" idx="14"/>
          </p:nvPr>
        </p:nvSpPr>
        <p:spPr>
          <a:xfrm>
            <a:off x="4597245" y="3273424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025" y="44502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Share"/>
              <a:buNone/>
              <a:defRPr sz="3300" b="1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Montserrat"/>
              <a:buNone/>
              <a:defRPr sz="3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9025" y="1152475"/>
            <a:ext cx="7946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●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Char char="○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mo"/>
              <a:buChar char="■"/>
              <a:defRPr>
                <a:solidFill>
                  <a:schemeClr val="accent3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>
            <a:spLocks noGrp="1"/>
          </p:cNvSpPr>
          <p:nvPr>
            <p:ph type="ctrTitle"/>
          </p:nvPr>
        </p:nvSpPr>
        <p:spPr>
          <a:xfrm>
            <a:off x="978011" y="1672727"/>
            <a:ext cx="7267492" cy="15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MHS</a:t>
            </a:r>
            <a:endParaRPr dirty="0"/>
          </a:p>
        </p:txBody>
      </p:sp>
      <p:cxnSp>
        <p:nvCxnSpPr>
          <p:cNvPr id="598" name="Google Shape;598;p29"/>
          <p:cNvCxnSpPr/>
          <p:nvPr/>
        </p:nvCxnSpPr>
        <p:spPr>
          <a:xfrm rot="10800000">
            <a:off x="2711987" y="2749225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29"/>
          <p:cNvCxnSpPr/>
          <p:nvPr/>
        </p:nvCxnSpPr>
        <p:spPr>
          <a:xfrm rot="10800000">
            <a:off x="5437325" y="2749225"/>
            <a:ext cx="995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Untertitel 2">
            <a:extLst>
              <a:ext uri="{FF2B5EF4-FFF2-40B4-BE49-F238E27FC236}">
                <a16:creationId xmlns:a16="http://schemas.microsoft.com/office/drawing/2014/main" id="{A6EE7900-313B-41CD-9B42-E80BAD95D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800" dirty="0"/>
              <a:t>MOBILE HARDWARE SAMPLER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Profit </a:t>
            </a:r>
            <a:r>
              <a:rPr lang="de-DE" dirty="0" err="1"/>
              <a:t>margin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BA569F-AB10-41CE-A5D0-C091D71F2E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02" t="73371" r="27204" b="18192"/>
          <a:stretch/>
        </p:blipFill>
        <p:spPr>
          <a:xfrm>
            <a:off x="1051657" y="1930418"/>
            <a:ext cx="7003118" cy="71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Aufwärtstrend mit einfarbiger Füllung">
            <a:extLst>
              <a:ext uri="{FF2B5EF4-FFF2-40B4-BE49-F238E27FC236}">
                <a16:creationId xmlns:a16="http://schemas.microsoft.com/office/drawing/2014/main" id="{8280E38A-7F6C-40DA-819F-8D8AB4343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5937" y="3002311"/>
            <a:ext cx="1774557" cy="17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Capacity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25;p32">
            <a:extLst>
              <a:ext uri="{FF2B5EF4-FFF2-40B4-BE49-F238E27FC236}">
                <a16:creationId xmlns:a16="http://schemas.microsoft.com/office/drawing/2014/main" id="{8593BB47-03DA-4CA7-BCA3-CE8D745155F1}"/>
              </a:ext>
            </a:extLst>
          </p:cNvPr>
          <p:cNvSpPr txBox="1">
            <a:spLocks/>
          </p:cNvSpPr>
          <p:nvPr/>
        </p:nvSpPr>
        <p:spPr>
          <a:xfrm>
            <a:off x="337388" y="873182"/>
            <a:ext cx="288048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?</a:t>
            </a:r>
          </a:p>
        </p:txBody>
      </p:sp>
      <p:sp>
        <p:nvSpPr>
          <p:cNvPr id="12" name="Google Shape;625;p32">
            <a:extLst>
              <a:ext uri="{FF2B5EF4-FFF2-40B4-BE49-F238E27FC236}">
                <a16:creationId xmlns:a16="http://schemas.microsoft.com/office/drawing/2014/main" id="{1966D77C-AD91-418E-9319-3AA759838FE9}"/>
              </a:ext>
            </a:extLst>
          </p:cNvPr>
          <p:cNvSpPr txBox="1">
            <a:spLocks/>
          </p:cNvSpPr>
          <p:nvPr/>
        </p:nvSpPr>
        <p:spPr>
          <a:xfrm>
            <a:off x="5174292" y="873182"/>
            <a:ext cx="288048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 err="1"/>
              <a:t>Restrictions</a:t>
            </a:r>
            <a:r>
              <a:rPr lang="de-DE" dirty="0"/>
              <a:t>?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55581D6-1F66-4103-B95A-626B59068ED2}"/>
              </a:ext>
            </a:extLst>
          </p:cNvPr>
          <p:cNvCxnSpPr/>
          <p:nvPr/>
        </p:nvCxnSpPr>
        <p:spPr>
          <a:xfrm>
            <a:off x="4371439" y="1570957"/>
            <a:ext cx="0" cy="333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DEBAE26-A38B-4103-B8C7-45427ED192B6}"/>
              </a:ext>
            </a:extLst>
          </p:cNvPr>
          <p:cNvSpPr txBox="1"/>
          <p:nvPr/>
        </p:nvSpPr>
        <p:spPr>
          <a:xfrm>
            <a:off x="337388" y="1340643"/>
            <a:ext cx="37541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6x </a:t>
            </a:r>
            <a:r>
              <a:rPr lang="de-DE" dirty="0" err="1">
                <a:latin typeface="Share" panose="020B0604020202020204" charset="0"/>
              </a:rPr>
              <a:t>Teensy</a:t>
            </a:r>
            <a:r>
              <a:rPr lang="de-DE" dirty="0">
                <a:latin typeface="Share" panose="020B0604020202020204" charset="0"/>
              </a:rPr>
              <a:t> 4.0 </a:t>
            </a:r>
            <a:r>
              <a:rPr lang="de-DE" dirty="0" err="1">
                <a:latin typeface="Share" panose="020B0604020202020204" charset="0"/>
              </a:rPr>
              <a:t>microcontroller</a:t>
            </a:r>
            <a:endParaRPr lang="de-DE" dirty="0">
              <a:latin typeface="Share" panose="020B0604020202020204" charset="0"/>
            </a:endParaRPr>
          </a:p>
          <a:p>
            <a:r>
              <a:rPr lang="en-US" dirty="0">
                <a:latin typeface="Share" panose="020B0604020202020204" charset="0"/>
              </a:rPr>
              <a:t>6x Teensy audio shields</a:t>
            </a:r>
          </a:p>
          <a:p>
            <a:r>
              <a:rPr lang="de-DE" dirty="0">
                <a:latin typeface="Share" panose="020B0604020202020204" charset="0"/>
              </a:rPr>
              <a:t>6x Displays </a:t>
            </a:r>
          </a:p>
          <a:p>
            <a:r>
              <a:rPr lang="de-DE" dirty="0">
                <a:latin typeface="Share" panose="020B0604020202020204" charset="0"/>
              </a:rPr>
              <a:t>12x Midi Ports</a:t>
            </a:r>
          </a:p>
          <a:p>
            <a:r>
              <a:rPr lang="de-DE" dirty="0">
                <a:latin typeface="Share" panose="020B0604020202020204" charset="0"/>
              </a:rPr>
              <a:t>6x </a:t>
            </a:r>
            <a:r>
              <a:rPr lang="de-DE" dirty="0" err="1">
                <a:latin typeface="Share" panose="020B0604020202020204" charset="0"/>
              </a:rPr>
              <a:t>Electret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Condenser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Microphones</a:t>
            </a:r>
            <a:r>
              <a:rPr lang="de-DE" dirty="0">
                <a:latin typeface="Share" panose="020B0604020202020204" charset="0"/>
              </a:rPr>
              <a:t> </a:t>
            </a:r>
          </a:p>
          <a:p>
            <a:r>
              <a:rPr lang="de-DE" dirty="0">
                <a:latin typeface="Share" panose="020B0604020202020204" charset="0"/>
              </a:rPr>
              <a:t>6x 128M-Bit Flash Memories </a:t>
            </a:r>
          </a:p>
          <a:p>
            <a:r>
              <a:rPr lang="de-DE" dirty="0">
                <a:latin typeface="Share" panose="020B0604020202020204" charset="0"/>
              </a:rPr>
              <a:t>24 x TS ¼” Jacks</a:t>
            </a:r>
          </a:p>
          <a:p>
            <a:r>
              <a:rPr lang="de-DE" dirty="0">
                <a:latin typeface="Share" panose="020B0604020202020204" charset="0"/>
              </a:rPr>
              <a:t>24 x 10k linear Potis</a:t>
            </a:r>
          </a:p>
          <a:p>
            <a:r>
              <a:rPr lang="de-DE" dirty="0">
                <a:latin typeface="Share" panose="020B0604020202020204" charset="0"/>
              </a:rPr>
              <a:t>6 x Rotary Encoders</a:t>
            </a:r>
          </a:p>
          <a:p>
            <a:r>
              <a:rPr lang="de-DE" dirty="0">
                <a:latin typeface="Share" panose="020B0604020202020204" charset="0"/>
              </a:rPr>
              <a:t>6x 8:1 Analog Multiplexer</a:t>
            </a:r>
          </a:p>
          <a:p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5x Media </a:t>
            </a:r>
            <a:r>
              <a:rPr lang="de-DE" dirty="0" err="1">
                <a:latin typeface="Share" panose="020B0604020202020204" charset="0"/>
              </a:rPr>
              <a:t>technology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students</a:t>
            </a:r>
            <a:r>
              <a:rPr lang="de-DE" dirty="0">
                <a:latin typeface="Share" panose="020B0604020202020204" charset="0"/>
              </a:rPr>
              <a:t>/ </a:t>
            </a:r>
            <a:r>
              <a:rPr lang="de-DE" dirty="0" err="1">
                <a:latin typeface="Share" panose="020B0604020202020204" charset="0"/>
              </a:rPr>
              <a:t>engineers</a:t>
            </a:r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Tools </a:t>
            </a:r>
            <a:r>
              <a:rPr lang="de-DE" dirty="0" err="1">
                <a:latin typeface="Share" panose="020B0604020202020204" charset="0"/>
              </a:rPr>
              <a:t>for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communication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data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exchange</a:t>
            </a:r>
            <a:endParaRPr lang="de-DE" dirty="0">
              <a:latin typeface="Share" panose="020B0604020202020204" charset="0"/>
            </a:endParaRP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3BBD813-02C0-4CB6-B876-6AFDF0B67898}"/>
              </a:ext>
            </a:extLst>
          </p:cNvPr>
          <p:cNvCxnSpPr>
            <a:cxnSpLocks/>
          </p:cNvCxnSpPr>
          <p:nvPr/>
        </p:nvCxnSpPr>
        <p:spPr>
          <a:xfrm>
            <a:off x="464949" y="3781586"/>
            <a:ext cx="814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FBB83E6-096F-4561-91DE-AD73B8B31444}"/>
              </a:ext>
            </a:extLst>
          </p:cNvPr>
          <p:cNvCxnSpPr>
            <a:cxnSpLocks/>
          </p:cNvCxnSpPr>
          <p:nvPr/>
        </p:nvCxnSpPr>
        <p:spPr>
          <a:xfrm>
            <a:off x="497412" y="4401592"/>
            <a:ext cx="814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E6CC1AD-D1BB-4B12-AAB9-13EBFBEF478A}"/>
              </a:ext>
            </a:extLst>
          </p:cNvPr>
          <p:cNvSpPr txBox="1"/>
          <p:nvPr/>
        </p:nvSpPr>
        <p:spPr>
          <a:xfrm>
            <a:off x="5094952" y="1320175"/>
            <a:ext cx="375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</a:p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(29.03- 03.04.)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867F750-B336-4390-ADFC-CDB5935A1658}"/>
              </a:ext>
            </a:extLst>
          </p:cNvPr>
          <p:cNvSpPr txBox="1"/>
          <p:nvPr/>
        </p:nvSpPr>
        <p:spPr>
          <a:xfrm>
            <a:off x="5094951" y="3876332"/>
            <a:ext cx="3754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Share" panose="020B0604020202020204" charset="0"/>
              </a:rPr>
              <a:t>One</a:t>
            </a:r>
            <a:r>
              <a:rPr lang="de-DE" dirty="0">
                <a:latin typeface="Share" panose="020B0604020202020204" charset="0"/>
              </a:rPr>
              <a:t> Student </a:t>
            </a:r>
            <a:r>
              <a:rPr lang="de-DE" dirty="0" err="1">
                <a:latin typeface="Share" panose="020B0604020202020204" charset="0"/>
              </a:rPr>
              <a:t>is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missing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for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two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weeks</a:t>
            </a:r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(31.3 -16.4)</a:t>
            </a:r>
          </a:p>
          <a:p>
            <a:endParaRPr lang="de-DE" dirty="0">
              <a:latin typeface="Share" panose="020B0604020202020204" charset="0"/>
            </a:endParaRPr>
          </a:p>
          <a:p>
            <a:r>
              <a:rPr lang="de-DE" dirty="0">
                <a:latin typeface="Share" panose="020B0604020202020204" charset="0"/>
              </a:rPr>
              <a:t>Tools </a:t>
            </a:r>
            <a:r>
              <a:rPr lang="de-DE" dirty="0" err="1">
                <a:latin typeface="Share" panose="020B0604020202020204" charset="0"/>
              </a:rPr>
              <a:t>are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implementet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ready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to</a:t>
            </a:r>
            <a:r>
              <a:rPr lang="de-DE" dirty="0">
                <a:latin typeface="Share" panose="020B0604020202020204" charset="0"/>
              </a:rPr>
              <a:t> </a:t>
            </a:r>
            <a:r>
              <a:rPr lang="de-DE" dirty="0" err="1">
                <a:latin typeface="Share" panose="020B0604020202020204" charset="0"/>
              </a:rPr>
              <a:t>use</a:t>
            </a:r>
            <a:endParaRPr lang="de-DE" dirty="0">
              <a:latin typeface="Shar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0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2804913-26E7-4D79-B4A6-7894D3A32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6" b="2114"/>
          <a:stretch/>
        </p:blipFill>
        <p:spPr>
          <a:xfrm>
            <a:off x="0" y="806863"/>
            <a:ext cx="6439546" cy="345517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4B49E6AF-40E7-4876-824A-10040B08EBF9}"/>
              </a:ext>
            </a:extLst>
          </p:cNvPr>
          <p:cNvSpPr/>
          <p:nvPr/>
        </p:nvSpPr>
        <p:spPr>
          <a:xfrm>
            <a:off x="6633276" y="1553705"/>
            <a:ext cx="302216" cy="302217"/>
          </a:xfrm>
          <a:prstGeom prst="ellipse">
            <a:avLst/>
          </a:prstGeom>
          <a:solidFill>
            <a:srgbClr val="B5C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9DB4D3E-E861-40B8-BAA2-52DF3E618F0A}"/>
              </a:ext>
            </a:extLst>
          </p:cNvPr>
          <p:cNvSpPr/>
          <p:nvPr/>
        </p:nvSpPr>
        <p:spPr>
          <a:xfrm>
            <a:off x="6633276" y="2571750"/>
            <a:ext cx="302216" cy="302217"/>
          </a:xfrm>
          <a:prstGeom prst="ellipse">
            <a:avLst/>
          </a:prstGeom>
          <a:solidFill>
            <a:srgbClr val="AFD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F9BD0A9-DCA3-4CE4-A6E3-552D9C5D646E}"/>
              </a:ext>
            </a:extLst>
          </p:cNvPr>
          <p:cNvSpPr/>
          <p:nvPr/>
        </p:nvSpPr>
        <p:spPr>
          <a:xfrm>
            <a:off x="6633276" y="3354092"/>
            <a:ext cx="302216" cy="302217"/>
          </a:xfrm>
          <a:prstGeom prst="ellipse">
            <a:avLst/>
          </a:prstGeom>
          <a:solidFill>
            <a:srgbClr val="E0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41ED23-5DD3-458C-9D8F-AA8C66FC1730}"/>
              </a:ext>
            </a:extLst>
          </p:cNvPr>
          <p:cNvSpPr/>
          <p:nvPr/>
        </p:nvSpPr>
        <p:spPr>
          <a:xfrm>
            <a:off x="6633276" y="3738967"/>
            <a:ext cx="302216" cy="302217"/>
          </a:xfrm>
          <a:prstGeom prst="ellipse">
            <a:avLst/>
          </a:prstGeom>
          <a:solidFill>
            <a:srgbClr val="FFB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5DDD57-55E9-44DB-96F4-1061298C88CD}"/>
              </a:ext>
            </a:extLst>
          </p:cNvPr>
          <p:cNvSpPr txBox="1"/>
          <p:nvPr/>
        </p:nvSpPr>
        <p:spPr>
          <a:xfrm>
            <a:off x="6930081" y="155370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7E12C8-DB58-4FDE-BDFE-10B3A67A5901}"/>
              </a:ext>
            </a:extLst>
          </p:cNvPr>
          <p:cNvSpPr txBox="1"/>
          <p:nvPr/>
        </p:nvSpPr>
        <p:spPr>
          <a:xfrm>
            <a:off x="6930081" y="253444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8D8FB0D-75CB-4DF0-B4A2-0FABD311F569}"/>
              </a:ext>
            </a:extLst>
          </p:cNvPr>
          <p:cNvSpPr txBox="1"/>
          <p:nvPr/>
        </p:nvSpPr>
        <p:spPr>
          <a:xfrm>
            <a:off x="6935492" y="334853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hare" panose="020B0604020202020204" charset="0"/>
              </a:rPr>
              <a:t>Stage 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B578540-6846-4362-B774-0092E48DFB85}"/>
              </a:ext>
            </a:extLst>
          </p:cNvPr>
          <p:cNvSpPr txBox="1"/>
          <p:nvPr/>
        </p:nvSpPr>
        <p:spPr>
          <a:xfrm>
            <a:off x="6935492" y="373618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Share" panose="020B0604020202020204" charset="0"/>
              </a:rPr>
              <a:t>Testing</a:t>
            </a:r>
            <a:r>
              <a:rPr lang="de-DE" dirty="0">
                <a:latin typeface="Share" panose="020B0604020202020204" charset="0"/>
              </a:rPr>
              <a:t> and </a:t>
            </a:r>
            <a:r>
              <a:rPr lang="de-DE" dirty="0" err="1">
                <a:latin typeface="Share" panose="020B0604020202020204" charset="0"/>
              </a:rPr>
              <a:t>troubleshooting</a:t>
            </a:r>
            <a:endParaRPr lang="de-DE" dirty="0">
              <a:latin typeface="Shar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2" b="47235"/>
          <a:stretch/>
        </p:blipFill>
        <p:spPr>
          <a:xfrm>
            <a:off x="0" y="0"/>
            <a:ext cx="9144000" cy="17751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79" y="2146515"/>
            <a:ext cx="7400441" cy="2812899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775155"/>
            <a:ext cx="871779" cy="3713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7369444" y="1775154"/>
            <a:ext cx="902776" cy="3713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0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93" t="53878" r="2288" b="19478"/>
          <a:stretch/>
        </p:blipFill>
        <p:spPr>
          <a:xfrm>
            <a:off x="-61982" y="443788"/>
            <a:ext cx="9205982" cy="124255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779" y="2147014"/>
            <a:ext cx="7400441" cy="28119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686339"/>
            <a:ext cx="871779" cy="4601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5850610" y="1686339"/>
            <a:ext cx="2421610" cy="4601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BA87E5-2383-4FE5-8B45-4F6F7215C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868" r="2034" b="86224"/>
          <a:stretch/>
        </p:blipFill>
        <p:spPr>
          <a:xfrm>
            <a:off x="0" y="-443789"/>
            <a:ext cx="9144000" cy="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9A4970B-7E89-49C8-ADAD-12FD893E8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98" r="673" b="1428"/>
          <a:stretch/>
        </p:blipFill>
        <p:spPr>
          <a:xfrm>
            <a:off x="0" y="444389"/>
            <a:ext cx="9144000" cy="8264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29A7D-0E45-42EC-84BA-0EC8024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1779" y="2147014"/>
            <a:ext cx="7400441" cy="28119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61FCF34-F90F-4094-8393-A0BC45C372E7}"/>
              </a:ext>
            </a:extLst>
          </p:cNvPr>
          <p:cNvCxnSpPr>
            <a:cxnSpLocks/>
          </p:cNvCxnSpPr>
          <p:nvPr/>
        </p:nvCxnSpPr>
        <p:spPr>
          <a:xfrm>
            <a:off x="0" y="1270861"/>
            <a:ext cx="871779" cy="875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F90FF7C-79AE-49ED-BE94-3AF1071B3666}"/>
              </a:ext>
            </a:extLst>
          </p:cNvPr>
          <p:cNvCxnSpPr>
            <a:cxnSpLocks/>
          </p:cNvCxnSpPr>
          <p:nvPr/>
        </p:nvCxnSpPr>
        <p:spPr>
          <a:xfrm flipH="1" flipV="1">
            <a:off x="6455044" y="1270861"/>
            <a:ext cx="1817176" cy="8756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498A5E-1E9E-4FF8-9301-840DC13DB8E3}"/>
              </a:ext>
            </a:extLst>
          </p:cNvPr>
          <p:cNvSpPr/>
          <p:nvPr/>
        </p:nvSpPr>
        <p:spPr>
          <a:xfrm>
            <a:off x="871779" y="2146515"/>
            <a:ext cx="7400441" cy="2812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BA87E5-2383-4FE5-8B45-4F6F7215C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2868" r="2034" b="86224"/>
          <a:stretch/>
        </p:blipFill>
        <p:spPr>
          <a:xfrm>
            <a:off x="0" y="-443789"/>
            <a:ext cx="9144000" cy="8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615900" y="590150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Quality Control</a:t>
            </a:r>
            <a:endParaRPr dirty="0"/>
          </a:p>
        </p:txBody>
      </p:sp>
      <p:sp>
        <p:nvSpPr>
          <p:cNvPr id="621" name="Google Shape;621;p32"/>
          <p:cNvSpPr txBox="1">
            <a:spLocks noGrp="1"/>
          </p:cNvSpPr>
          <p:nvPr>
            <p:ph type="subTitle" idx="7"/>
          </p:nvPr>
        </p:nvSpPr>
        <p:spPr>
          <a:xfrm>
            <a:off x="1730425" y="3362217"/>
            <a:ext cx="2171068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 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4"/>
          </p:nvPr>
        </p:nvSpPr>
        <p:spPr>
          <a:xfrm>
            <a:off x="3731693" y="3388381"/>
            <a:ext cx="18894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Polyphony</a:t>
            </a:r>
            <a:endParaRPr dirty="0"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6"/>
          </p:nvPr>
        </p:nvSpPr>
        <p:spPr>
          <a:xfrm>
            <a:off x="-486278" y="3363208"/>
            <a:ext cx="2880483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Real Time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DSP</a:t>
            </a:r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32"/>
          <p:cNvSpPr/>
          <p:nvPr/>
        </p:nvSpPr>
        <p:spPr>
          <a:xfrm>
            <a:off x="6933450" y="1355663"/>
            <a:ext cx="1118700" cy="5655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6943200" y="79011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32"/>
          <p:cNvSpPr/>
          <p:nvPr/>
        </p:nvSpPr>
        <p:spPr>
          <a:xfrm>
            <a:off x="2276521" y="280083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32"/>
          <p:cNvSpPr/>
          <p:nvPr/>
        </p:nvSpPr>
        <p:spPr>
          <a:xfrm>
            <a:off x="394613" y="278571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32"/>
          <p:cNvSpPr/>
          <p:nvPr/>
        </p:nvSpPr>
        <p:spPr>
          <a:xfrm>
            <a:off x="4122694" y="2815216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8" name="Google Shape;638;p32"/>
          <p:cNvSpPr txBox="1">
            <a:spLocks noGrp="1"/>
          </p:cNvSpPr>
          <p:nvPr>
            <p:ph type="title"/>
          </p:nvPr>
        </p:nvSpPr>
        <p:spPr>
          <a:xfrm>
            <a:off x="153270" y="2490247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 idx="3"/>
          </p:nvPr>
        </p:nvSpPr>
        <p:spPr>
          <a:xfrm>
            <a:off x="2049734" y="2490247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640" name="Google Shape;640;p32"/>
          <p:cNvSpPr txBox="1">
            <a:spLocks noGrp="1"/>
          </p:cNvSpPr>
          <p:nvPr>
            <p:ph type="title" idx="4"/>
          </p:nvPr>
        </p:nvSpPr>
        <p:spPr>
          <a:xfrm>
            <a:off x="3901493" y="2516411"/>
            <a:ext cx="15498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cxnSp>
        <p:nvCxnSpPr>
          <p:cNvPr id="642" name="Google Shape;642;p32"/>
          <p:cNvCxnSpPr/>
          <p:nvPr/>
        </p:nvCxnSpPr>
        <p:spPr>
          <a:xfrm>
            <a:off x="3284575" y="1227400"/>
            <a:ext cx="257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637;p32">
            <a:extLst>
              <a:ext uri="{FF2B5EF4-FFF2-40B4-BE49-F238E27FC236}">
                <a16:creationId xmlns:a16="http://schemas.microsoft.com/office/drawing/2014/main" id="{35337BD7-59A9-44FA-BC87-5416F6945ED0}"/>
              </a:ext>
            </a:extLst>
          </p:cNvPr>
          <p:cNvSpPr/>
          <p:nvPr/>
        </p:nvSpPr>
        <p:spPr>
          <a:xfrm>
            <a:off x="5975566" y="279952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623;p32">
            <a:extLst>
              <a:ext uri="{FF2B5EF4-FFF2-40B4-BE49-F238E27FC236}">
                <a16:creationId xmlns:a16="http://schemas.microsoft.com/office/drawing/2014/main" id="{7BE45E8F-B49E-4A33-879D-7C4FDB436789}"/>
              </a:ext>
            </a:extLst>
          </p:cNvPr>
          <p:cNvSpPr txBox="1">
            <a:spLocks/>
          </p:cNvSpPr>
          <p:nvPr/>
        </p:nvSpPr>
        <p:spPr>
          <a:xfrm>
            <a:off x="5583452" y="3349645"/>
            <a:ext cx="188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/>
              <a:t>Modern</a:t>
            </a:r>
          </a:p>
          <a:p>
            <a:pPr marL="0" indent="0"/>
            <a:r>
              <a:rPr lang="de-DE" dirty="0" err="1"/>
              <a:t>looking</a:t>
            </a:r>
            <a:endParaRPr lang="de-DE" dirty="0"/>
          </a:p>
        </p:txBody>
      </p:sp>
      <p:sp>
        <p:nvSpPr>
          <p:cNvPr id="23" name="Google Shape;637;p32">
            <a:extLst>
              <a:ext uri="{FF2B5EF4-FFF2-40B4-BE49-F238E27FC236}">
                <a16:creationId xmlns:a16="http://schemas.microsoft.com/office/drawing/2014/main" id="{2F351682-1808-4C02-9660-F0770D369D76}"/>
              </a:ext>
            </a:extLst>
          </p:cNvPr>
          <p:cNvSpPr/>
          <p:nvPr/>
        </p:nvSpPr>
        <p:spPr>
          <a:xfrm>
            <a:off x="7677996" y="2796717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640;p32">
            <a:extLst>
              <a:ext uri="{FF2B5EF4-FFF2-40B4-BE49-F238E27FC236}">
                <a16:creationId xmlns:a16="http://schemas.microsoft.com/office/drawing/2014/main" id="{BE81A2E6-2DD3-4456-8C6A-B00C03A6EF5A}"/>
              </a:ext>
            </a:extLst>
          </p:cNvPr>
          <p:cNvSpPr txBox="1">
            <a:spLocks/>
          </p:cNvSpPr>
          <p:nvPr/>
        </p:nvSpPr>
        <p:spPr>
          <a:xfrm>
            <a:off x="5715324" y="2558191"/>
            <a:ext cx="1549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21" name="Google Shape;640;p32">
            <a:extLst>
              <a:ext uri="{FF2B5EF4-FFF2-40B4-BE49-F238E27FC236}">
                <a16:creationId xmlns:a16="http://schemas.microsoft.com/office/drawing/2014/main" id="{FA06AD9E-FFC8-46CA-9E39-0F0D0B00FD97}"/>
              </a:ext>
            </a:extLst>
          </p:cNvPr>
          <p:cNvSpPr txBox="1">
            <a:spLocks/>
          </p:cNvSpPr>
          <p:nvPr/>
        </p:nvSpPr>
        <p:spPr>
          <a:xfrm>
            <a:off x="7492800" y="2490247"/>
            <a:ext cx="15498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25" name="Google Shape;623;p32">
            <a:extLst>
              <a:ext uri="{FF2B5EF4-FFF2-40B4-BE49-F238E27FC236}">
                <a16:creationId xmlns:a16="http://schemas.microsoft.com/office/drawing/2014/main" id="{1A3CDEC7-ADB8-42A0-A44A-179C8A592D33}"/>
              </a:ext>
            </a:extLst>
          </p:cNvPr>
          <p:cNvSpPr txBox="1">
            <a:spLocks/>
          </p:cNvSpPr>
          <p:nvPr/>
        </p:nvSpPr>
        <p:spPr>
          <a:xfrm>
            <a:off x="7292646" y="3383073"/>
            <a:ext cx="188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mo"/>
              <a:buNone/>
              <a:defRPr sz="1800" b="1" i="0" u="none" strike="noStrike" cap="none">
                <a:solidFill>
                  <a:schemeClr val="accent2"/>
                </a:solidFill>
                <a:latin typeface="Share"/>
                <a:ea typeface="Share"/>
                <a:cs typeface="Share"/>
                <a:sym typeface="Share"/>
              </a:defRPr>
            </a:lvl9pPr>
          </a:lstStyle>
          <a:p>
            <a:pPr marL="0" indent="0"/>
            <a:r>
              <a:rPr lang="de-DE" dirty="0"/>
              <a:t>Connectivity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615900" y="169557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Quality Control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635;p32">
            <a:extLst>
              <a:ext uri="{FF2B5EF4-FFF2-40B4-BE49-F238E27FC236}">
                <a16:creationId xmlns:a16="http://schemas.microsoft.com/office/drawing/2014/main" id="{B12EE112-5D3B-4B9A-8E5B-C4090FEA5CFE}"/>
              </a:ext>
            </a:extLst>
          </p:cNvPr>
          <p:cNvSpPr/>
          <p:nvPr/>
        </p:nvSpPr>
        <p:spPr>
          <a:xfrm>
            <a:off x="215550" y="1192116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638;p32">
            <a:extLst>
              <a:ext uri="{FF2B5EF4-FFF2-40B4-BE49-F238E27FC236}">
                <a16:creationId xmlns:a16="http://schemas.microsoft.com/office/drawing/2014/main" id="{7248E886-B252-4D5B-B503-1B684DCE7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456" y="1095441"/>
            <a:ext cx="537818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3" name="Google Shape;635;p32">
            <a:extLst>
              <a:ext uri="{FF2B5EF4-FFF2-40B4-BE49-F238E27FC236}">
                <a16:creationId xmlns:a16="http://schemas.microsoft.com/office/drawing/2014/main" id="{1EF3EA69-01B2-45F0-BD93-D30CCA9663C6}"/>
              </a:ext>
            </a:extLst>
          </p:cNvPr>
          <p:cNvSpPr/>
          <p:nvPr/>
        </p:nvSpPr>
        <p:spPr>
          <a:xfrm>
            <a:off x="215550" y="188116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638;p32">
            <a:extLst>
              <a:ext uri="{FF2B5EF4-FFF2-40B4-BE49-F238E27FC236}">
                <a16:creationId xmlns:a16="http://schemas.microsoft.com/office/drawing/2014/main" id="{94E42AC0-BEBE-430E-B3A4-B701AD55D36D}"/>
              </a:ext>
            </a:extLst>
          </p:cNvPr>
          <p:cNvSpPr txBox="1">
            <a:spLocks/>
          </p:cNvSpPr>
          <p:nvPr/>
        </p:nvSpPr>
        <p:spPr>
          <a:xfrm>
            <a:off x="540934" y="1776612"/>
            <a:ext cx="480447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55" name="Google Shape;635;p32">
            <a:extLst>
              <a:ext uri="{FF2B5EF4-FFF2-40B4-BE49-F238E27FC236}">
                <a16:creationId xmlns:a16="http://schemas.microsoft.com/office/drawing/2014/main" id="{EE9F7772-8DD0-4B7E-8A0E-18A6A7E32C48}"/>
              </a:ext>
            </a:extLst>
          </p:cNvPr>
          <p:cNvSpPr/>
          <p:nvPr/>
        </p:nvSpPr>
        <p:spPr>
          <a:xfrm>
            <a:off x="218467" y="2570208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638;p32">
            <a:extLst>
              <a:ext uri="{FF2B5EF4-FFF2-40B4-BE49-F238E27FC236}">
                <a16:creationId xmlns:a16="http://schemas.microsoft.com/office/drawing/2014/main" id="{709AE919-8FE1-4891-B13F-962327D45420}"/>
              </a:ext>
            </a:extLst>
          </p:cNvPr>
          <p:cNvSpPr txBox="1">
            <a:spLocks/>
          </p:cNvSpPr>
          <p:nvPr/>
        </p:nvSpPr>
        <p:spPr>
          <a:xfrm>
            <a:off x="559349" y="2489061"/>
            <a:ext cx="462032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3</a:t>
            </a:r>
          </a:p>
        </p:txBody>
      </p:sp>
      <p:sp>
        <p:nvSpPr>
          <p:cNvPr id="57" name="Google Shape;635;p32">
            <a:extLst>
              <a:ext uri="{FF2B5EF4-FFF2-40B4-BE49-F238E27FC236}">
                <a16:creationId xmlns:a16="http://schemas.microsoft.com/office/drawing/2014/main" id="{90933283-5AB2-479A-BB91-5C51AC76EB1B}"/>
              </a:ext>
            </a:extLst>
          </p:cNvPr>
          <p:cNvSpPr/>
          <p:nvPr/>
        </p:nvSpPr>
        <p:spPr>
          <a:xfrm>
            <a:off x="250085" y="3330442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638;p32">
            <a:extLst>
              <a:ext uri="{FF2B5EF4-FFF2-40B4-BE49-F238E27FC236}">
                <a16:creationId xmlns:a16="http://schemas.microsoft.com/office/drawing/2014/main" id="{20FD6F98-B15A-4184-B2C9-9FCDDE7EAA5A}"/>
              </a:ext>
            </a:extLst>
          </p:cNvPr>
          <p:cNvSpPr txBox="1">
            <a:spLocks/>
          </p:cNvSpPr>
          <p:nvPr/>
        </p:nvSpPr>
        <p:spPr>
          <a:xfrm>
            <a:off x="537818" y="3184335"/>
            <a:ext cx="459907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59" name="Google Shape;635;p32">
            <a:extLst>
              <a:ext uri="{FF2B5EF4-FFF2-40B4-BE49-F238E27FC236}">
                <a16:creationId xmlns:a16="http://schemas.microsoft.com/office/drawing/2014/main" id="{515BF019-E883-4787-934C-7DE3609E853E}"/>
              </a:ext>
            </a:extLst>
          </p:cNvPr>
          <p:cNvSpPr/>
          <p:nvPr/>
        </p:nvSpPr>
        <p:spPr>
          <a:xfrm>
            <a:off x="250085" y="4116841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38;p32">
            <a:extLst>
              <a:ext uri="{FF2B5EF4-FFF2-40B4-BE49-F238E27FC236}">
                <a16:creationId xmlns:a16="http://schemas.microsoft.com/office/drawing/2014/main" id="{E509AD43-027F-4855-B805-0EF281E304D1}"/>
              </a:ext>
            </a:extLst>
          </p:cNvPr>
          <p:cNvSpPr txBox="1">
            <a:spLocks/>
          </p:cNvSpPr>
          <p:nvPr/>
        </p:nvSpPr>
        <p:spPr>
          <a:xfrm>
            <a:off x="582013" y="4007476"/>
            <a:ext cx="454866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Share"/>
              <a:buNone/>
              <a:defRPr sz="6000" b="1" i="0" u="none" strike="noStrike" cap="none">
                <a:solidFill>
                  <a:schemeClr val="accent3"/>
                </a:solidFill>
                <a:latin typeface="Share"/>
                <a:ea typeface="Share"/>
                <a:cs typeface="Share"/>
                <a:sym typeface="Sha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5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40C055E-0248-4CFA-9A65-E35C255C6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2" t="23177" r="27288" b="18493"/>
          <a:stretch/>
        </p:blipFill>
        <p:spPr>
          <a:xfrm>
            <a:off x="2138766" y="951707"/>
            <a:ext cx="5432156" cy="38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8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Hardware </a:t>
            </a:r>
            <a:r>
              <a:rPr lang="de-DE" dirty="0" err="1"/>
              <a:t>Cost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F45E78-8903-4618-982D-5DB8598E3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2" t="22298" r="34407" b="20151"/>
          <a:stretch/>
        </p:blipFill>
        <p:spPr>
          <a:xfrm>
            <a:off x="162732" y="1073125"/>
            <a:ext cx="4708953" cy="3843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0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/>
          <p:cNvSpPr/>
          <p:nvPr/>
        </p:nvSpPr>
        <p:spPr>
          <a:xfrm>
            <a:off x="8054775" y="790114"/>
            <a:ext cx="1118700" cy="565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2"/>
          <p:cNvSpPr txBox="1">
            <a:spLocks noGrp="1"/>
          </p:cNvSpPr>
          <p:nvPr>
            <p:ph type="title" idx="15"/>
          </p:nvPr>
        </p:nvSpPr>
        <p:spPr>
          <a:xfrm>
            <a:off x="337389" y="228855"/>
            <a:ext cx="79122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Time </a:t>
            </a:r>
            <a:r>
              <a:rPr lang="de-DE" dirty="0" err="1"/>
              <a:t>Expense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-8301" y="-5994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2"/>
          <p:cNvSpPr/>
          <p:nvPr/>
        </p:nvSpPr>
        <p:spPr>
          <a:xfrm>
            <a:off x="559349" y="-288744"/>
            <a:ext cx="1118700" cy="5655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32"/>
          <p:cNvSpPr/>
          <p:nvPr/>
        </p:nvSpPr>
        <p:spPr>
          <a:xfrm rot="5400000">
            <a:off x="7622925" y="-188962"/>
            <a:ext cx="1982400" cy="1106700"/>
          </a:xfrm>
          <a:prstGeom prst="hexagon">
            <a:avLst>
              <a:gd name="adj" fmla="val 25000"/>
              <a:gd name="vf" fmla="val 11547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3" name="Google Shape;633;p32"/>
          <p:cNvSpPr/>
          <p:nvPr/>
        </p:nvSpPr>
        <p:spPr>
          <a:xfrm>
            <a:off x="8054775" y="1404426"/>
            <a:ext cx="1118700" cy="565500"/>
          </a:xfrm>
          <a:prstGeom prst="diamond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rafik 6" descr="Münzen Silhouette">
            <a:extLst>
              <a:ext uri="{FF2B5EF4-FFF2-40B4-BE49-F238E27FC236}">
                <a16:creationId xmlns:a16="http://schemas.microsoft.com/office/drawing/2014/main" id="{E356291B-8A1F-428F-8275-D658AC6F5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336" y="835455"/>
            <a:ext cx="914400" cy="914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CAFBD88-1856-4D30-B130-E00C4304B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02" t="40979" r="27204" b="26629"/>
          <a:stretch/>
        </p:blipFill>
        <p:spPr>
          <a:xfrm>
            <a:off x="1191937" y="1687176"/>
            <a:ext cx="6203104" cy="242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914723-15EE-4D3F-8A71-45C101724A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017" t="59058" r="27118" b="36874"/>
          <a:stretch/>
        </p:blipFill>
        <p:spPr>
          <a:xfrm>
            <a:off x="779868" y="4616245"/>
            <a:ext cx="7027241" cy="343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55FB2AA-AD06-4D88-9D9B-6C7223B15C1C}"/>
              </a:ext>
            </a:extLst>
          </p:cNvPr>
          <p:cNvSpPr/>
          <p:nvPr/>
        </p:nvSpPr>
        <p:spPr>
          <a:xfrm>
            <a:off x="3785918" y="4152996"/>
            <a:ext cx="1015139" cy="4178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82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leworking Tips by Slidesgo">
  <a:themeElements>
    <a:clrScheme name="Simple Light">
      <a:dk1>
        <a:srgbClr val="1A1B36"/>
      </a:dk1>
      <a:lt1>
        <a:srgbClr val="FFFFFF"/>
      </a:lt1>
      <a:dk2>
        <a:srgbClr val="FDBC4A"/>
      </a:dk2>
      <a:lt2>
        <a:srgbClr val="31BEBE"/>
      </a:lt2>
      <a:accent1>
        <a:srgbClr val="FDBC4A"/>
      </a:accent1>
      <a:accent2>
        <a:srgbClr val="31BEBE"/>
      </a:accent2>
      <a:accent3>
        <a:srgbClr val="1A1B36"/>
      </a:accent3>
      <a:accent4>
        <a:srgbClr val="FDE0AC"/>
      </a:accent4>
      <a:accent5>
        <a:srgbClr val="1A1B36"/>
      </a:accent5>
      <a:accent6>
        <a:srgbClr val="1A1B36"/>
      </a:accent6>
      <a:hlink>
        <a:srgbClr val="1A1B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Roboto Condensed</vt:lpstr>
      <vt:lpstr>Montserrat</vt:lpstr>
      <vt:lpstr>Share</vt:lpstr>
      <vt:lpstr>Arial</vt:lpstr>
      <vt:lpstr>Arimo</vt:lpstr>
      <vt:lpstr>Teleworking Tips by Slidesgo</vt:lpstr>
      <vt:lpstr>MHS</vt:lpstr>
      <vt:lpstr>PowerPoint-Präsentation</vt:lpstr>
      <vt:lpstr>PowerPoint-Präsentation</vt:lpstr>
      <vt:lpstr>PowerPoint-Präsentation</vt:lpstr>
      <vt:lpstr>PowerPoint-Präsentation</vt:lpstr>
      <vt:lpstr>Quality Control</vt:lpstr>
      <vt:lpstr>Quality Control</vt:lpstr>
      <vt:lpstr>Hardware Cost</vt:lpstr>
      <vt:lpstr>Time Expense</vt:lpstr>
      <vt:lpstr>Profit margin</vt:lpstr>
      <vt:lpstr>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MHS</dc:title>
  <dc:creator>David Mertesn</dc:creator>
  <cp:lastModifiedBy>David Tim Luca Mertens (dmertens)</cp:lastModifiedBy>
  <cp:revision>4</cp:revision>
  <dcterms:modified xsi:type="dcterms:W3CDTF">2022-03-30T09:49:57Z</dcterms:modified>
</cp:coreProperties>
</file>