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304" r:id="rId3"/>
    <p:sldId id="264" r:id="rId4"/>
    <p:sldId id="260" r:id="rId5"/>
    <p:sldId id="263" r:id="rId6"/>
    <p:sldId id="261" r:id="rId7"/>
    <p:sldId id="305" r:id="rId8"/>
    <p:sldId id="258" r:id="rId9"/>
    <p:sldId id="265" r:id="rId10"/>
    <p:sldId id="269" r:id="rId11"/>
    <p:sldId id="275" r:id="rId12"/>
    <p:sldId id="271" r:id="rId13"/>
    <p:sldId id="272" r:id="rId14"/>
    <p:sldId id="276" r:id="rId15"/>
    <p:sldId id="277" r:id="rId16"/>
    <p:sldId id="280" r:id="rId17"/>
    <p:sldId id="287" r:id="rId18"/>
    <p:sldId id="288" r:id="rId19"/>
    <p:sldId id="289" r:id="rId20"/>
    <p:sldId id="290" r:id="rId21"/>
    <p:sldId id="293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4"/>
    <p:restoredTop sz="92922"/>
  </p:normalViewPr>
  <p:slideViewPr>
    <p:cSldViewPr snapToGrid="0">
      <p:cViewPr varScale="1">
        <p:scale>
          <a:sx n="77" d="100"/>
          <a:sy n="77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7" Type="http://schemas.openxmlformats.org/officeDocument/2006/relationships/slide" Target="../slides/slide18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Relationship Id="rId6" Type="http://schemas.openxmlformats.org/officeDocument/2006/relationships/slide" Target="../slides/slide17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75E85-2DEA-4DDE-BEE8-27B5CC148FF0}" type="doc">
      <dgm:prSet loTypeId="urn:microsoft.com/office/officeart/2008/layout/LinedLis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2CEA290-D7E5-41AB-BA6A-73C74D5D5E4C}">
      <dgm:prSet/>
      <dgm:spPr/>
      <dgm:t>
        <a:bodyPr/>
        <a:lstStyle/>
        <a:p>
          <a:r>
            <a:rPr lang="ro-RO" dirty="0">
              <a:solidFill>
                <a:schemeClr val="bg1"/>
              </a:solidFill>
              <a:hlinkClick xmlns:r="http://schemas.openxmlformats.org/officeDocument/2006/relationships" r:id="rId1" action="ppaction://hlinksldjump"/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7AE9A925-420C-4F34-A1B7-D70F60066FAC}" type="parTrans" cxnId="{6F46B6BB-2EBF-4257-B9FF-26628FC19BEF}">
      <dgm:prSet/>
      <dgm:spPr/>
      <dgm:t>
        <a:bodyPr/>
        <a:lstStyle/>
        <a:p>
          <a:endParaRPr lang="en-US"/>
        </a:p>
      </dgm:t>
    </dgm:pt>
    <dgm:pt modelId="{44AB6A01-D0F3-423B-91FF-DF58240CCE1D}" type="sibTrans" cxnId="{6F46B6BB-2EBF-4257-B9FF-26628FC19BEF}">
      <dgm:prSet/>
      <dgm:spPr/>
      <dgm:t>
        <a:bodyPr/>
        <a:lstStyle/>
        <a:p>
          <a:endParaRPr lang="en-US"/>
        </a:p>
      </dgm:t>
    </dgm:pt>
    <dgm:pt modelId="{298D0B19-3F12-4563-832D-977F9C94D469}">
      <dgm:prSet/>
      <dgm:spPr/>
      <dgm:t>
        <a:bodyPr/>
        <a:lstStyle/>
        <a:p>
          <a:r>
            <a:rPr lang="ro-RO" dirty="0">
              <a:solidFill>
                <a:schemeClr val="bg1"/>
              </a:solidFill>
              <a:hlinkClick xmlns:r="http://schemas.openxmlformats.org/officeDocument/2006/relationships" r:id="rId2" action="ppaction://hlinksldjump"/>
            </a:rPr>
            <a:t>The underlaying model</a:t>
          </a:r>
          <a:endParaRPr lang="en-US" dirty="0">
            <a:solidFill>
              <a:schemeClr val="bg1"/>
            </a:solidFill>
          </a:endParaRPr>
        </a:p>
      </dgm:t>
    </dgm:pt>
    <dgm:pt modelId="{4A78A824-4A8F-414B-A995-466D22550577}" type="parTrans" cxnId="{0FF7C3FF-2CE7-484A-B8C5-CDA59CD7CAC0}">
      <dgm:prSet/>
      <dgm:spPr/>
      <dgm:t>
        <a:bodyPr/>
        <a:lstStyle/>
        <a:p>
          <a:endParaRPr lang="en-US"/>
        </a:p>
      </dgm:t>
    </dgm:pt>
    <dgm:pt modelId="{EA27C43C-C519-412C-9BC1-EDF63F2741EC}" type="sibTrans" cxnId="{0FF7C3FF-2CE7-484A-B8C5-CDA59CD7CAC0}">
      <dgm:prSet/>
      <dgm:spPr/>
      <dgm:t>
        <a:bodyPr/>
        <a:lstStyle/>
        <a:p>
          <a:endParaRPr lang="en-US"/>
        </a:p>
      </dgm:t>
    </dgm:pt>
    <dgm:pt modelId="{835D5A38-6A59-44A9-97A0-977BC49C5BBA}">
      <dgm:prSet/>
      <dgm:spPr/>
      <dgm:t>
        <a:bodyPr/>
        <a:lstStyle/>
        <a:p>
          <a:r>
            <a:rPr lang="en-US" b="1" i="1" dirty="0">
              <a:solidFill>
                <a:schemeClr val="bg1"/>
              </a:solidFill>
              <a:hlinkClick xmlns:r="http://schemas.openxmlformats.org/officeDocument/2006/relationships" r:id="rId3" action="ppaction://hlinksldjump"/>
            </a:rPr>
            <a:t>pestim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3" action="ppaction://hlinksldjump"/>
            </a:rPr>
            <a:t> structure</a:t>
          </a:r>
          <a:endParaRPr lang="en-US" dirty="0">
            <a:solidFill>
              <a:schemeClr val="bg1"/>
            </a:solidFill>
          </a:endParaRPr>
        </a:p>
      </dgm:t>
    </dgm:pt>
    <dgm:pt modelId="{ED293AB1-D238-456C-A6B0-944B9BF3BA91}" type="parTrans" cxnId="{79AB14BF-654B-4692-87B3-19A81FEA8E03}">
      <dgm:prSet/>
      <dgm:spPr/>
      <dgm:t>
        <a:bodyPr/>
        <a:lstStyle/>
        <a:p>
          <a:endParaRPr lang="en-US"/>
        </a:p>
      </dgm:t>
    </dgm:pt>
    <dgm:pt modelId="{B05ACF10-20B6-4237-8117-09F51CB06E94}" type="sibTrans" cxnId="{79AB14BF-654B-4692-87B3-19A81FEA8E03}">
      <dgm:prSet/>
      <dgm:spPr/>
      <dgm:t>
        <a:bodyPr/>
        <a:lstStyle/>
        <a:p>
          <a:endParaRPr lang="en-US"/>
        </a:p>
      </dgm:t>
    </dgm:pt>
    <dgm:pt modelId="{10AE9AC5-CB0F-4FB4-B14B-D1611E7B0D7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 action="ppaction://hlinksldjump"/>
            </a:rPr>
            <a:t>The process of computing population estimation</a:t>
          </a:r>
          <a:endParaRPr lang="en-US" dirty="0">
            <a:solidFill>
              <a:schemeClr val="bg1"/>
            </a:solidFill>
          </a:endParaRPr>
        </a:p>
      </dgm:t>
    </dgm:pt>
    <dgm:pt modelId="{8C56FC2B-65A2-471C-BA0A-09C1BCB0E6BF}" type="parTrans" cxnId="{3BED6EE5-9A5C-4FEA-9437-322279A827AA}">
      <dgm:prSet/>
      <dgm:spPr/>
      <dgm:t>
        <a:bodyPr/>
        <a:lstStyle/>
        <a:p>
          <a:endParaRPr lang="en-US"/>
        </a:p>
      </dgm:t>
    </dgm:pt>
    <dgm:pt modelId="{986E464A-03E3-4B30-9DAD-546A3F054D83}" type="sibTrans" cxnId="{3BED6EE5-9A5C-4FEA-9437-322279A827AA}">
      <dgm:prSet/>
      <dgm:spPr/>
      <dgm:t>
        <a:bodyPr/>
        <a:lstStyle/>
        <a:p>
          <a:endParaRPr lang="en-US"/>
        </a:p>
      </dgm:t>
    </dgm:pt>
    <dgm:pt modelId="{523284E2-577D-410D-8DDD-DF885091A82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5" action="ppaction://hlinksldjump"/>
            </a:rPr>
            <a:t>Population estimation at a time instant</a:t>
          </a:r>
          <a:endParaRPr lang="en-US" dirty="0">
            <a:solidFill>
              <a:schemeClr val="bg1"/>
            </a:solidFill>
          </a:endParaRPr>
        </a:p>
      </dgm:t>
    </dgm:pt>
    <dgm:pt modelId="{8AC19C8D-FE01-463C-ADF9-FED0FFBF2E21}" type="parTrans" cxnId="{046D0C1F-8EDF-4A02-A21A-D377C59D3391}">
      <dgm:prSet/>
      <dgm:spPr/>
      <dgm:t>
        <a:bodyPr/>
        <a:lstStyle/>
        <a:p>
          <a:endParaRPr lang="en-US"/>
        </a:p>
      </dgm:t>
    </dgm:pt>
    <dgm:pt modelId="{D69CA8F9-B4F2-4CFD-BEEC-87C122334BA7}" type="sibTrans" cxnId="{046D0C1F-8EDF-4A02-A21A-D377C59D3391}">
      <dgm:prSet/>
      <dgm:spPr/>
      <dgm:t>
        <a:bodyPr/>
        <a:lstStyle/>
        <a:p>
          <a:endParaRPr lang="en-US"/>
        </a:p>
      </dgm:t>
    </dgm:pt>
    <dgm:pt modelId="{D7FD50E1-07C0-49DE-9EE1-30097629C8D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6" action="ppaction://hlinksldjump"/>
            </a:rPr>
            <a:t>Population estimates for several cells</a:t>
          </a:r>
          <a:endParaRPr lang="en-US" dirty="0">
            <a:solidFill>
              <a:schemeClr val="bg1"/>
            </a:solidFill>
          </a:endParaRPr>
        </a:p>
      </dgm:t>
    </dgm:pt>
    <dgm:pt modelId="{2785B0A7-B890-4097-844C-AA047DE79969}" type="parTrans" cxnId="{861C2FEC-E127-40AB-84CC-E51209F1864D}">
      <dgm:prSet/>
      <dgm:spPr/>
      <dgm:t>
        <a:bodyPr/>
        <a:lstStyle/>
        <a:p>
          <a:endParaRPr lang="en-US"/>
        </a:p>
      </dgm:t>
    </dgm:pt>
    <dgm:pt modelId="{2563F983-DA82-49FB-80B4-EC26A20E218D}" type="sibTrans" cxnId="{861C2FEC-E127-40AB-84CC-E51209F1864D}">
      <dgm:prSet/>
      <dgm:spPr/>
      <dgm:t>
        <a:bodyPr/>
        <a:lstStyle/>
        <a:p>
          <a:endParaRPr lang="en-US"/>
        </a:p>
      </dgm:t>
    </dgm:pt>
    <dgm:pt modelId="{CE9FB642-0E29-4254-A54D-57DAFF599DA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7" action="ppaction://hlinksldjump"/>
            </a:rPr>
            <a:t>Population estimates along a sequence of time</a:t>
          </a:r>
          <a:endParaRPr lang="en-US" dirty="0">
            <a:solidFill>
              <a:schemeClr val="bg1"/>
            </a:solidFill>
          </a:endParaRPr>
        </a:p>
      </dgm:t>
    </dgm:pt>
    <dgm:pt modelId="{93545E6E-54FE-43AE-935B-9C486C3B119B}" type="parTrans" cxnId="{C4EA3C38-1F19-432D-8133-3DCFF268F4A4}">
      <dgm:prSet/>
      <dgm:spPr/>
      <dgm:t>
        <a:bodyPr/>
        <a:lstStyle/>
        <a:p>
          <a:endParaRPr lang="en-US"/>
        </a:p>
      </dgm:t>
    </dgm:pt>
    <dgm:pt modelId="{255ECAA8-49CD-4169-B85D-8E8B74E4D05E}" type="sibTrans" cxnId="{C4EA3C38-1F19-432D-8133-3DCFF268F4A4}">
      <dgm:prSet/>
      <dgm:spPr/>
      <dgm:t>
        <a:bodyPr/>
        <a:lstStyle/>
        <a:p>
          <a:endParaRPr lang="en-US"/>
        </a:p>
      </dgm:t>
    </dgm:pt>
    <dgm:pt modelId="{EC30363D-AA84-459D-B817-4A71A321CD2F}" type="pres">
      <dgm:prSet presAssocID="{D7375E85-2DEA-4DDE-BEE8-27B5CC148FF0}" presName="vert0" presStyleCnt="0">
        <dgm:presLayoutVars>
          <dgm:dir/>
          <dgm:animOne val="branch"/>
          <dgm:animLvl val="lvl"/>
        </dgm:presLayoutVars>
      </dgm:prSet>
      <dgm:spPr/>
    </dgm:pt>
    <dgm:pt modelId="{5AEFCD33-D134-4C6D-BD9E-EE682F748C35}" type="pres">
      <dgm:prSet presAssocID="{E2CEA290-D7E5-41AB-BA6A-73C74D5D5E4C}" presName="thickLine" presStyleLbl="alignNode1" presStyleIdx="0" presStyleCnt="7"/>
      <dgm:spPr/>
    </dgm:pt>
    <dgm:pt modelId="{D3622ADC-59D8-4F18-B1CF-BE1434789368}" type="pres">
      <dgm:prSet presAssocID="{E2CEA290-D7E5-41AB-BA6A-73C74D5D5E4C}" presName="horz1" presStyleCnt="0"/>
      <dgm:spPr/>
    </dgm:pt>
    <dgm:pt modelId="{890CAE18-5F29-4ED5-9940-0E597FCDC821}" type="pres">
      <dgm:prSet presAssocID="{E2CEA290-D7E5-41AB-BA6A-73C74D5D5E4C}" presName="tx1" presStyleLbl="revTx" presStyleIdx="0" presStyleCnt="7"/>
      <dgm:spPr/>
    </dgm:pt>
    <dgm:pt modelId="{E5740837-AEE2-44CC-B233-A34B19E2E675}" type="pres">
      <dgm:prSet presAssocID="{E2CEA290-D7E5-41AB-BA6A-73C74D5D5E4C}" presName="vert1" presStyleCnt="0"/>
      <dgm:spPr/>
    </dgm:pt>
    <dgm:pt modelId="{F984C183-7E38-46F3-8C11-7C9CCAE5B50F}" type="pres">
      <dgm:prSet presAssocID="{298D0B19-3F12-4563-832D-977F9C94D469}" presName="thickLine" presStyleLbl="alignNode1" presStyleIdx="1" presStyleCnt="7"/>
      <dgm:spPr/>
    </dgm:pt>
    <dgm:pt modelId="{9B76DBD0-A30E-434F-B200-F4B3E8D55CF1}" type="pres">
      <dgm:prSet presAssocID="{298D0B19-3F12-4563-832D-977F9C94D469}" presName="horz1" presStyleCnt="0"/>
      <dgm:spPr/>
    </dgm:pt>
    <dgm:pt modelId="{4AB7092B-4DC4-47C2-9294-ED3C2D87C820}" type="pres">
      <dgm:prSet presAssocID="{298D0B19-3F12-4563-832D-977F9C94D469}" presName="tx1" presStyleLbl="revTx" presStyleIdx="1" presStyleCnt="7"/>
      <dgm:spPr/>
    </dgm:pt>
    <dgm:pt modelId="{022398EA-65F4-4560-9A7E-81B7D69B92A2}" type="pres">
      <dgm:prSet presAssocID="{298D0B19-3F12-4563-832D-977F9C94D469}" presName="vert1" presStyleCnt="0"/>
      <dgm:spPr/>
    </dgm:pt>
    <dgm:pt modelId="{5F8A57D3-53CB-41E8-9453-6EB93186AA3B}" type="pres">
      <dgm:prSet presAssocID="{835D5A38-6A59-44A9-97A0-977BC49C5BBA}" presName="thickLine" presStyleLbl="alignNode1" presStyleIdx="2" presStyleCnt="7"/>
      <dgm:spPr/>
    </dgm:pt>
    <dgm:pt modelId="{4EE50294-E170-48BA-AF32-91A5E6564DAE}" type="pres">
      <dgm:prSet presAssocID="{835D5A38-6A59-44A9-97A0-977BC49C5BBA}" presName="horz1" presStyleCnt="0"/>
      <dgm:spPr/>
    </dgm:pt>
    <dgm:pt modelId="{606ECF90-028E-41A8-8E8B-A7052C00107A}" type="pres">
      <dgm:prSet presAssocID="{835D5A38-6A59-44A9-97A0-977BC49C5BBA}" presName="tx1" presStyleLbl="revTx" presStyleIdx="2" presStyleCnt="7"/>
      <dgm:spPr/>
    </dgm:pt>
    <dgm:pt modelId="{85D51802-ED58-4F2E-B625-89AC11FB0ACE}" type="pres">
      <dgm:prSet presAssocID="{835D5A38-6A59-44A9-97A0-977BC49C5BBA}" presName="vert1" presStyleCnt="0"/>
      <dgm:spPr/>
    </dgm:pt>
    <dgm:pt modelId="{5FE7C964-20EC-4701-91CF-273319943CFD}" type="pres">
      <dgm:prSet presAssocID="{10AE9AC5-CB0F-4FB4-B14B-D1611E7B0D78}" presName="thickLine" presStyleLbl="alignNode1" presStyleIdx="3" presStyleCnt="7"/>
      <dgm:spPr/>
    </dgm:pt>
    <dgm:pt modelId="{35ACFA22-E308-470B-B085-63EAA1BEE7FB}" type="pres">
      <dgm:prSet presAssocID="{10AE9AC5-CB0F-4FB4-B14B-D1611E7B0D78}" presName="horz1" presStyleCnt="0"/>
      <dgm:spPr/>
    </dgm:pt>
    <dgm:pt modelId="{C20D4E02-8D20-484B-84D2-172BF330DBE2}" type="pres">
      <dgm:prSet presAssocID="{10AE9AC5-CB0F-4FB4-B14B-D1611E7B0D78}" presName="tx1" presStyleLbl="revTx" presStyleIdx="3" presStyleCnt="7"/>
      <dgm:spPr/>
    </dgm:pt>
    <dgm:pt modelId="{8BBA18B9-9DFD-4AF8-B083-D07A2A68A0CE}" type="pres">
      <dgm:prSet presAssocID="{10AE9AC5-CB0F-4FB4-B14B-D1611E7B0D78}" presName="vert1" presStyleCnt="0"/>
      <dgm:spPr/>
    </dgm:pt>
    <dgm:pt modelId="{9F0298A1-2991-4922-BA04-D2E9CE8B5C8B}" type="pres">
      <dgm:prSet presAssocID="{523284E2-577D-410D-8DDD-DF885091A829}" presName="thickLine" presStyleLbl="alignNode1" presStyleIdx="4" presStyleCnt="7"/>
      <dgm:spPr/>
    </dgm:pt>
    <dgm:pt modelId="{59E77E20-51DE-4B6E-A9DC-661DFEC1905B}" type="pres">
      <dgm:prSet presAssocID="{523284E2-577D-410D-8DDD-DF885091A829}" presName="horz1" presStyleCnt="0"/>
      <dgm:spPr/>
    </dgm:pt>
    <dgm:pt modelId="{571B3464-083D-4B74-AD2E-53F22302E80D}" type="pres">
      <dgm:prSet presAssocID="{523284E2-577D-410D-8DDD-DF885091A829}" presName="tx1" presStyleLbl="revTx" presStyleIdx="4" presStyleCnt="7"/>
      <dgm:spPr/>
    </dgm:pt>
    <dgm:pt modelId="{EF1C3532-E629-4363-A1F2-2A807F4D5FC0}" type="pres">
      <dgm:prSet presAssocID="{523284E2-577D-410D-8DDD-DF885091A829}" presName="vert1" presStyleCnt="0"/>
      <dgm:spPr/>
    </dgm:pt>
    <dgm:pt modelId="{B5000651-F4CE-4092-8086-A83249BE5F35}" type="pres">
      <dgm:prSet presAssocID="{D7FD50E1-07C0-49DE-9EE1-30097629C8D1}" presName="thickLine" presStyleLbl="alignNode1" presStyleIdx="5" presStyleCnt="7"/>
      <dgm:spPr/>
    </dgm:pt>
    <dgm:pt modelId="{A4621442-B899-4E12-8018-7CF83BB14FC3}" type="pres">
      <dgm:prSet presAssocID="{D7FD50E1-07C0-49DE-9EE1-30097629C8D1}" presName="horz1" presStyleCnt="0"/>
      <dgm:spPr/>
    </dgm:pt>
    <dgm:pt modelId="{7579BE98-1398-404C-A2D5-C6992A12DD6A}" type="pres">
      <dgm:prSet presAssocID="{D7FD50E1-07C0-49DE-9EE1-30097629C8D1}" presName="tx1" presStyleLbl="revTx" presStyleIdx="5" presStyleCnt="7"/>
      <dgm:spPr/>
    </dgm:pt>
    <dgm:pt modelId="{83F9F37E-1346-4E9A-9774-54C13C3BB09F}" type="pres">
      <dgm:prSet presAssocID="{D7FD50E1-07C0-49DE-9EE1-30097629C8D1}" presName="vert1" presStyleCnt="0"/>
      <dgm:spPr/>
    </dgm:pt>
    <dgm:pt modelId="{1034B221-886A-4129-A320-479CA47EAE61}" type="pres">
      <dgm:prSet presAssocID="{CE9FB642-0E29-4254-A54D-57DAFF599DAB}" presName="thickLine" presStyleLbl="alignNode1" presStyleIdx="6" presStyleCnt="7"/>
      <dgm:spPr/>
    </dgm:pt>
    <dgm:pt modelId="{09233467-336F-493E-B94C-3F99CB04B7DA}" type="pres">
      <dgm:prSet presAssocID="{CE9FB642-0E29-4254-A54D-57DAFF599DAB}" presName="horz1" presStyleCnt="0"/>
      <dgm:spPr/>
    </dgm:pt>
    <dgm:pt modelId="{D0B3DAF8-0E4E-4A47-971C-64654FE22218}" type="pres">
      <dgm:prSet presAssocID="{CE9FB642-0E29-4254-A54D-57DAFF599DAB}" presName="tx1" presStyleLbl="revTx" presStyleIdx="6" presStyleCnt="7"/>
      <dgm:spPr/>
    </dgm:pt>
    <dgm:pt modelId="{F4BA3230-1E00-492C-BB6A-417D0FD8FD81}" type="pres">
      <dgm:prSet presAssocID="{CE9FB642-0E29-4254-A54D-57DAFF599DAB}" presName="vert1" presStyleCnt="0"/>
      <dgm:spPr/>
    </dgm:pt>
  </dgm:ptLst>
  <dgm:cxnLst>
    <dgm:cxn modelId="{046D0C1F-8EDF-4A02-A21A-D377C59D3391}" srcId="{D7375E85-2DEA-4DDE-BEE8-27B5CC148FF0}" destId="{523284E2-577D-410D-8DDD-DF885091A829}" srcOrd="4" destOrd="0" parTransId="{8AC19C8D-FE01-463C-ADF9-FED0FFBF2E21}" sibTransId="{D69CA8F9-B4F2-4CFD-BEEC-87C122334BA7}"/>
    <dgm:cxn modelId="{A39B2D30-7C9F-43ED-9BF3-9224D1F577AF}" type="presOf" srcId="{D7FD50E1-07C0-49DE-9EE1-30097629C8D1}" destId="{7579BE98-1398-404C-A2D5-C6992A12DD6A}" srcOrd="0" destOrd="0" presId="urn:microsoft.com/office/officeart/2008/layout/LinedList"/>
    <dgm:cxn modelId="{C4EA3C38-1F19-432D-8133-3DCFF268F4A4}" srcId="{D7375E85-2DEA-4DDE-BEE8-27B5CC148FF0}" destId="{CE9FB642-0E29-4254-A54D-57DAFF599DAB}" srcOrd="6" destOrd="0" parTransId="{93545E6E-54FE-43AE-935B-9C486C3B119B}" sibTransId="{255ECAA8-49CD-4169-B85D-8E8B74E4D05E}"/>
    <dgm:cxn modelId="{82CAA365-917C-48D3-97A8-7CB175CA79AC}" type="presOf" srcId="{CE9FB642-0E29-4254-A54D-57DAFF599DAB}" destId="{D0B3DAF8-0E4E-4A47-971C-64654FE22218}" srcOrd="0" destOrd="0" presId="urn:microsoft.com/office/officeart/2008/layout/LinedList"/>
    <dgm:cxn modelId="{DF0C9387-2A10-48ED-AA75-289300295691}" type="presOf" srcId="{523284E2-577D-410D-8DDD-DF885091A829}" destId="{571B3464-083D-4B74-AD2E-53F22302E80D}" srcOrd="0" destOrd="0" presId="urn:microsoft.com/office/officeart/2008/layout/LinedList"/>
    <dgm:cxn modelId="{AB815A92-034E-443F-B948-A08E6B27DF0F}" type="presOf" srcId="{835D5A38-6A59-44A9-97A0-977BC49C5BBA}" destId="{606ECF90-028E-41A8-8E8B-A7052C00107A}" srcOrd="0" destOrd="0" presId="urn:microsoft.com/office/officeart/2008/layout/LinedList"/>
    <dgm:cxn modelId="{EFEDC19B-4254-411B-9B43-394902B599DE}" type="presOf" srcId="{D7375E85-2DEA-4DDE-BEE8-27B5CC148FF0}" destId="{EC30363D-AA84-459D-B817-4A71A321CD2F}" srcOrd="0" destOrd="0" presId="urn:microsoft.com/office/officeart/2008/layout/LinedList"/>
    <dgm:cxn modelId="{CFCE0CA3-016B-48A1-A1C7-7C6F2C92AE57}" type="presOf" srcId="{298D0B19-3F12-4563-832D-977F9C94D469}" destId="{4AB7092B-4DC4-47C2-9294-ED3C2D87C820}" srcOrd="0" destOrd="0" presId="urn:microsoft.com/office/officeart/2008/layout/LinedList"/>
    <dgm:cxn modelId="{8B6816AD-AF9F-4273-AE22-CDB3C9963351}" type="presOf" srcId="{E2CEA290-D7E5-41AB-BA6A-73C74D5D5E4C}" destId="{890CAE18-5F29-4ED5-9940-0E597FCDC821}" srcOrd="0" destOrd="0" presId="urn:microsoft.com/office/officeart/2008/layout/LinedList"/>
    <dgm:cxn modelId="{6F46B6BB-2EBF-4257-B9FF-26628FC19BEF}" srcId="{D7375E85-2DEA-4DDE-BEE8-27B5CC148FF0}" destId="{E2CEA290-D7E5-41AB-BA6A-73C74D5D5E4C}" srcOrd="0" destOrd="0" parTransId="{7AE9A925-420C-4F34-A1B7-D70F60066FAC}" sibTransId="{44AB6A01-D0F3-423B-91FF-DF58240CCE1D}"/>
    <dgm:cxn modelId="{79AB14BF-654B-4692-87B3-19A81FEA8E03}" srcId="{D7375E85-2DEA-4DDE-BEE8-27B5CC148FF0}" destId="{835D5A38-6A59-44A9-97A0-977BC49C5BBA}" srcOrd="2" destOrd="0" parTransId="{ED293AB1-D238-456C-A6B0-944B9BF3BA91}" sibTransId="{B05ACF10-20B6-4237-8117-09F51CB06E94}"/>
    <dgm:cxn modelId="{3BED6EE5-9A5C-4FEA-9437-322279A827AA}" srcId="{D7375E85-2DEA-4DDE-BEE8-27B5CC148FF0}" destId="{10AE9AC5-CB0F-4FB4-B14B-D1611E7B0D78}" srcOrd="3" destOrd="0" parTransId="{8C56FC2B-65A2-471C-BA0A-09C1BCB0E6BF}" sibTransId="{986E464A-03E3-4B30-9DAD-546A3F054D83}"/>
    <dgm:cxn modelId="{861C2FEC-E127-40AB-84CC-E51209F1864D}" srcId="{D7375E85-2DEA-4DDE-BEE8-27B5CC148FF0}" destId="{D7FD50E1-07C0-49DE-9EE1-30097629C8D1}" srcOrd="5" destOrd="0" parTransId="{2785B0A7-B890-4097-844C-AA047DE79969}" sibTransId="{2563F983-DA82-49FB-80B4-EC26A20E218D}"/>
    <dgm:cxn modelId="{DA47ADEF-555A-426E-BB37-0A2ACCB32CD1}" type="presOf" srcId="{10AE9AC5-CB0F-4FB4-B14B-D1611E7B0D78}" destId="{C20D4E02-8D20-484B-84D2-172BF330DBE2}" srcOrd="0" destOrd="0" presId="urn:microsoft.com/office/officeart/2008/layout/LinedList"/>
    <dgm:cxn modelId="{0FF7C3FF-2CE7-484A-B8C5-CDA59CD7CAC0}" srcId="{D7375E85-2DEA-4DDE-BEE8-27B5CC148FF0}" destId="{298D0B19-3F12-4563-832D-977F9C94D469}" srcOrd="1" destOrd="0" parTransId="{4A78A824-4A8F-414B-A995-466D22550577}" sibTransId="{EA27C43C-C519-412C-9BC1-EDF63F2741EC}"/>
    <dgm:cxn modelId="{28BD8BA3-2868-4A5E-A9A4-67DCB197D568}" type="presParOf" srcId="{EC30363D-AA84-459D-B817-4A71A321CD2F}" destId="{5AEFCD33-D134-4C6D-BD9E-EE682F748C35}" srcOrd="0" destOrd="0" presId="urn:microsoft.com/office/officeart/2008/layout/LinedList"/>
    <dgm:cxn modelId="{93B2A715-F6D8-4553-A0A9-E46D9384B570}" type="presParOf" srcId="{EC30363D-AA84-459D-B817-4A71A321CD2F}" destId="{D3622ADC-59D8-4F18-B1CF-BE1434789368}" srcOrd="1" destOrd="0" presId="urn:microsoft.com/office/officeart/2008/layout/LinedList"/>
    <dgm:cxn modelId="{22AA1AD7-8607-4E6B-BE3D-71A43660358E}" type="presParOf" srcId="{D3622ADC-59D8-4F18-B1CF-BE1434789368}" destId="{890CAE18-5F29-4ED5-9940-0E597FCDC821}" srcOrd="0" destOrd="0" presId="urn:microsoft.com/office/officeart/2008/layout/LinedList"/>
    <dgm:cxn modelId="{4C27A693-A4DF-421A-BECA-A8B4EEBAE62C}" type="presParOf" srcId="{D3622ADC-59D8-4F18-B1CF-BE1434789368}" destId="{E5740837-AEE2-44CC-B233-A34B19E2E675}" srcOrd="1" destOrd="0" presId="urn:microsoft.com/office/officeart/2008/layout/LinedList"/>
    <dgm:cxn modelId="{2FC71156-FC88-4F92-8717-27BBD15BCDAF}" type="presParOf" srcId="{EC30363D-AA84-459D-B817-4A71A321CD2F}" destId="{F984C183-7E38-46F3-8C11-7C9CCAE5B50F}" srcOrd="2" destOrd="0" presId="urn:microsoft.com/office/officeart/2008/layout/LinedList"/>
    <dgm:cxn modelId="{32CB1A98-C071-48A7-86E4-068A0308F012}" type="presParOf" srcId="{EC30363D-AA84-459D-B817-4A71A321CD2F}" destId="{9B76DBD0-A30E-434F-B200-F4B3E8D55CF1}" srcOrd="3" destOrd="0" presId="urn:microsoft.com/office/officeart/2008/layout/LinedList"/>
    <dgm:cxn modelId="{9F43CB12-349F-4615-8D32-12D1D734DF06}" type="presParOf" srcId="{9B76DBD0-A30E-434F-B200-F4B3E8D55CF1}" destId="{4AB7092B-4DC4-47C2-9294-ED3C2D87C820}" srcOrd="0" destOrd="0" presId="urn:microsoft.com/office/officeart/2008/layout/LinedList"/>
    <dgm:cxn modelId="{BA7C52E7-C58D-4714-8D45-C6EFDCB4740F}" type="presParOf" srcId="{9B76DBD0-A30E-434F-B200-F4B3E8D55CF1}" destId="{022398EA-65F4-4560-9A7E-81B7D69B92A2}" srcOrd="1" destOrd="0" presId="urn:microsoft.com/office/officeart/2008/layout/LinedList"/>
    <dgm:cxn modelId="{D5AD61D8-AE08-47B4-9077-946B81EF1249}" type="presParOf" srcId="{EC30363D-AA84-459D-B817-4A71A321CD2F}" destId="{5F8A57D3-53CB-41E8-9453-6EB93186AA3B}" srcOrd="4" destOrd="0" presId="urn:microsoft.com/office/officeart/2008/layout/LinedList"/>
    <dgm:cxn modelId="{F8C7A460-97F6-48F8-A198-965310F5F335}" type="presParOf" srcId="{EC30363D-AA84-459D-B817-4A71A321CD2F}" destId="{4EE50294-E170-48BA-AF32-91A5E6564DAE}" srcOrd="5" destOrd="0" presId="urn:microsoft.com/office/officeart/2008/layout/LinedList"/>
    <dgm:cxn modelId="{9014190D-4847-485D-9312-3503E99F8979}" type="presParOf" srcId="{4EE50294-E170-48BA-AF32-91A5E6564DAE}" destId="{606ECF90-028E-41A8-8E8B-A7052C00107A}" srcOrd="0" destOrd="0" presId="urn:microsoft.com/office/officeart/2008/layout/LinedList"/>
    <dgm:cxn modelId="{BC978BB7-0E06-407C-A7AC-1E8BF5AF453F}" type="presParOf" srcId="{4EE50294-E170-48BA-AF32-91A5E6564DAE}" destId="{85D51802-ED58-4F2E-B625-89AC11FB0ACE}" srcOrd="1" destOrd="0" presId="urn:microsoft.com/office/officeart/2008/layout/LinedList"/>
    <dgm:cxn modelId="{C59BE562-C749-4621-8FCE-55CD24B1F8B6}" type="presParOf" srcId="{EC30363D-AA84-459D-B817-4A71A321CD2F}" destId="{5FE7C964-20EC-4701-91CF-273319943CFD}" srcOrd="6" destOrd="0" presId="urn:microsoft.com/office/officeart/2008/layout/LinedList"/>
    <dgm:cxn modelId="{988945DD-1F4C-4E00-886E-45B29478E2F0}" type="presParOf" srcId="{EC30363D-AA84-459D-B817-4A71A321CD2F}" destId="{35ACFA22-E308-470B-B085-63EAA1BEE7FB}" srcOrd="7" destOrd="0" presId="urn:microsoft.com/office/officeart/2008/layout/LinedList"/>
    <dgm:cxn modelId="{99FFD9ED-DF11-434B-8E0E-978DCC104E05}" type="presParOf" srcId="{35ACFA22-E308-470B-B085-63EAA1BEE7FB}" destId="{C20D4E02-8D20-484B-84D2-172BF330DBE2}" srcOrd="0" destOrd="0" presId="urn:microsoft.com/office/officeart/2008/layout/LinedList"/>
    <dgm:cxn modelId="{32F5615C-BCBA-4BCA-AAB4-DE9A5F213855}" type="presParOf" srcId="{35ACFA22-E308-470B-B085-63EAA1BEE7FB}" destId="{8BBA18B9-9DFD-4AF8-B083-D07A2A68A0CE}" srcOrd="1" destOrd="0" presId="urn:microsoft.com/office/officeart/2008/layout/LinedList"/>
    <dgm:cxn modelId="{AC763B06-5100-4BF4-93B7-FE6ADDDF5C8E}" type="presParOf" srcId="{EC30363D-AA84-459D-B817-4A71A321CD2F}" destId="{9F0298A1-2991-4922-BA04-D2E9CE8B5C8B}" srcOrd="8" destOrd="0" presId="urn:microsoft.com/office/officeart/2008/layout/LinedList"/>
    <dgm:cxn modelId="{5FE1068C-BB18-4BEA-A088-EC796602F8ED}" type="presParOf" srcId="{EC30363D-AA84-459D-B817-4A71A321CD2F}" destId="{59E77E20-51DE-4B6E-A9DC-661DFEC1905B}" srcOrd="9" destOrd="0" presId="urn:microsoft.com/office/officeart/2008/layout/LinedList"/>
    <dgm:cxn modelId="{BAACDE22-AF7A-48C5-84A4-71FB0635E183}" type="presParOf" srcId="{59E77E20-51DE-4B6E-A9DC-661DFEC1905B}" destId="{571B3464-083D-4B74-AD2E-53F22302E80D}" srcOrd="0" destOrd="0" presId="urn:microsoft.com/office/officeart/2008/layout/LinedList"/>
    <dgm:cxn modelId="{D16724EC-8555-475F-A430-046D18576F9F}" type="presParOf" srcId="{59E77E20-51DE-4B6E-A9DC-661DFEC1905B}" destId="{EF1C3532-E629-4363-A1F2-2A807F4D5FC0}" srcOrd="1" destOrd="0" presId="urn:microsoft.com/office/officeart/2008/layout/LinedList"/>
    <dgm:cxn modelId="{7E765AA0-2347-421E-BD00-17CCFE66E766}" type="presParOf" srcId="{EC30363D-AA84-459D-B817-4A71A321CD2F}" destId="{B5000651-F4CE-4092-8086-A83249BE5F35}" srcOrd="10" destOrd="0" presId="urn:microsoft.com/office/officeart/2008/layout/LinedList"/>
    <dgm:cxn modelId="{937D6607-E4D5-4E81-8DDC-69A3927403CB}" type="presParOf" srcId="{EC30363D-AA84-459D-B817-4A71A321CD2F}" destId="{A4621442-B899-4E12-8018-7CF83BB14FC3}" srcOrd="11" destOrd="0" presId="urn:microsoft.com/office/officeart/2008/layout/LinedList"/>
    <dgm:cxn modelId="{5A1E2543-7BFE-4D67-AD4D-68CB186C9E15}" type="presParOf" srcId="{A4621442-B899-4E12-8018-7CF83BB14FC3}" destId="{7579BE98-1398-404C-A2D5-C6992A12DD6A}" srcOrd="0" destOrd="0" presId="urn:microsoft.com/office/officeart/2008/layout/LinedList"/>
    <dgm:cxn modelId="{CBEFB208-56E4-4057-9C7A-2EBC129BABBE}" type="presParOf" srcId="{A4621442-B899-4E12-8018-7CF83BB14FC3}" destId="{83F9F37E-1346-4E9A-9774-54C13C3BB09F}" srcOrd="1" destOrd="0" presId="urn:microsoft.com/office/officeart/2008/layout/LinedList"/>
    <dgm:cxn modelId="{D1D7CC9F-234E-4A68-A099-014C27730BD5}" type="presParOf" srcId="{EC30363D-AA84-459D-B817-4A71A321CD2F}" destId="{1034B221-886A-4129-A320-479CA47EAE61}" srcOrd="12" destOrd="0" presId="urn:microsoft.com/office/officeart/2008/layout/LinedList"/>
    <dgm:cxn modelId="{FFED1194-3E1B-4D28-8DB2-8C930CCF7137}" type="presParOf" srcId="{EC30363D-AA84-459D-B817-4A71A321CD2F}" destId="{09233467-336F-493E-B94C-3F99CB04B7DA}" srcOrd="13" destOrd="0" presId="urn:microsoft.com/office/officeart/2008/layout/LinedList"/>
    <dgm:cxn modelId="{F4BCC2B9-D8F1-46E3-8F0B-B6C383754A41}" type="presParOf" srcId="{09233467-336F-493E-B94C-3F99CB04B7DA}" destId="{D0B3DAF8-0E4E-4A47-971C-64654FE22218}" srcOrd="0" destOrd="0" presId="urn:microsoft.com/office/officeart/2008/layout/LinedList"/>
    <dgm:cxn modelId="{A11913EE-2B86-4150-A648-40CDE9026EE9}" type="presParOf" srcId="{09233467-336F-493E-B94C-3F99CB04B7DA}" destId="{F4BA3230-1E00-492C-BB6A-417D0FD8FD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B2202-74F6-3D4E-8678-044FF070A856}" type="doc">
      <dgm:prSet loTypeId="urn:microsoft.com/office/officeart/2005/8/layout/lProcess3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0BA745-5C79-824D-8FED-B639AC755051}">
      <dgm:prSet phldrT="[Text]" custT="1"/>
      <dgm:spPr/>
      <dgm:t>
        <a:bodyPr/>
        <a:lstStyle/>
        <a:p>
          <a:r>
            <a:rPr lang="en-US" sz="2400" i="1"/>
            <a:t>Auxiliary</a:t>
          </a:r>
          <a:r>
            <a:rPr lang="en-US" sz="2400"/>
            <a:t> functions</a:t>
          </a:r>
          <a:endParaRPr lang="en-US" sz="2400" dirty="0"/>
        </a:p>
      </dgm:t>
    </dgm:pt>
    <dgm:pt modelId="{4983300C-9C88-C140-B50C-4E337A400BF7}" type="parTrans" cxnId="{D2CD5BC6-78DA-B34F-B151-7DCDFE7B6C2A}">
      <dgm:prSet/>
      <dgm:spPr/>
      <dgm:t>
        <a:bodyPr/>
        <a:lstStyle/>
        <a:p>
          <a:endParaRPr lang="en-US"/>
        </a:p>
      </dgm:t>
    </dgm:pt>
    <dgm:pt modelId="{41ED7A9C-E8F8-AD44-83FA-D5904BF0A25A}" type="sibTrans" cxnId="{D2CD5BC6-78DA-B34F-B151-7DCDFE7B6C2A}">
      <dgm:prSet/>
      <dgm:spPr/>
      <dgm:t>
        <a:bodyPr/>
        <a:lstStyle/>
        <a:p>
          <a:endParaRPr lang="en-US"/>
        </a:p>
      </dgm:t>
    </dgm:pt>
    <dgm:pt modelId="{928CE6FE-68AC-0C47-A54F-C897C9A87B22}">
      <dgm:prSet phldrT="[Text]" custT="1"/>
      <dgm:spPr/>
      <dgm:t>
        <a:bodyPr/>
        <a:lstStyle/>
        <a:p>
          <a:r>
            <a:rPr lang="en-US" sz="2000" dirty="0"/>
            <a:t>Computations of mathematical functions, </a:t>
          </a:r>
          <a:r>
            <a:rPr lang="en-US" sz="2000" dirty="0" err="1"/>
            <a:t>e.g</a:t>
          </a:r>
          <a:r>
            <a:rPr lang="en-US" sz="2000" dirty="0"/>
            <a:t>: the confluent hypergeometric function, the ratio of two beta functions, an optimization routine for a concrete probability distribution, etc. Examples: </a:t>
          </a:r>
          <a:r>
            <a:rPr lang="en-US" sz="2000" i="1" dirty="0" err="1"/>
            <a:t>kummer</a:t>
          </a:r>
          <a:r>
            <a:rPr lang="en-US" sz="2000" i="1" dirty="0"/>
            <a:t>, Phi, </a:t>
          </a:r>
          <a:r>
            <a:rPr lang="en-US" sz="2000" i="1" dirty="0" err="1"/>
            <a:t>ratioBeta</a:t>
          </a:r>
          <a:r>
            <a:rPr lang="en-US" sz="2000" i="1" dirty="0"/>
            <a:t>, </a:t>
          </a:r>
          <a:r>
            <a:rPr lang="en-US" sz="2000" i="1" dirty="0" err="1"/>
            <a:t>modeLambda</a:t>
          </a:r>
          <a:r>
            <a:rPr lang="en-US" sz="2000" dirty="0"/>
            <a:t>;</a:t>
          </a:r>
        </a:p>
      </dgm:t>
    </dgm:pt>
    <dgm:pt modelId="{4EBF0437-D2EF-234F-A80F-C3B646BC0DB2}" type="parTrans" cxnId="{E9045C02-905E-2745-A8FF-544973DBAEF2}">
      <dgm:prSet/>
      <dgm:spPr/>
      <dgm:t>
        <a:bodyPr/>
        <a:lstStyle/>
        <a:p>
          <a:endParaRPr lang="en-US"/>
        </a:p>
      </dgm:t>
    </dgm:pt>
    <dgm:pt modelId="{CEEC527B-2D0B-D34A-9B23-F83DA2D12F56}" type="sibTrans" cxnId="{E9045C02-905E-2745-A8FF-544973DBAEF2}">
      <dgm:prSet/>
      <dgm:spPr/>
      <dgm:t>
        <a:bodyPr/>
        <a:lstStyle/>
        <a:p>
          <a:endParaRPr lang="en-US"/>
        </a:p>
      </dgm:t>
    </dgm:pt>
    <dgm:pt modelId="{1E2A39B2-A9B4-DD40-A7F7-43D170914EAD}">
      <dgm:prSet phldrT="[Text]" custT="1"/>
      <dgm:spPr/>
      <dgm:t>
        <a:bodyPr/>
        <a:lstStyle/>
        <a:p>
          <a:r>
            <a:rPr lang="en-US" sz="2400" i="1" dirty="0"/>
            <a:t>Distribution-related</a:t>
          </a:r>
          <a:r>
            <a:rPr lang="en-US" sz="2400" dirty="0"/>
            <a:t> functions</a:t>
          </a:r>
        </a:p>
      </dgm:t>
    </dgm:pt>
    <dgm:pt modelId="{9DC58CC6-2AA1-494E-8D09-1BCC73F362FA}" type="parTrans" cxnId="{5BF32ED5-F4E2-6B4D-B1B4-49E481ECEAFF}">
      <dgm:prSet/>
      <dgm:spPr/>
      <dgm:t>
        <a:bodyPr/>
        <a:lstStyle/>
        <a:p>
          <a:endParaRPr lang="en-US"/>
        </a:p>
      </dgm:t>
    </dgm:pt>
    <dgm:pt modelId="{4753B6D6-3353-0946-86DB-CED5DF62CE14}" type="sibTrans" cxnId="{5BF32ED5-F4E2-6B4D-B1B4-49E481ECEAFF}">
      <dgm:prSet/>
      <dgm:spPr/>
      <dgm:t>
        <a:bodyPr/>
        <a:lstStyle/>
        <a:p>
          <a:endParaRPr lang="en-US"/>
        </a:p>
      </dgm:t>
    </dgm:pt>
    <dgm:pt modelId="{1231D93D-C94D-BD4F-AB80-56614FF78576}">
      <dgm:prSet phldrT="[Text]" custT="1"/>
      <dgm:spPr/>
      <dgm:t>
        <a:bodyPr/>
        <a:lstStyle/>
        <a:p>
          <a:r>
            <a:rPr lang="en-US" sz="2000" dirty="0"/>
            <a:t>Generation of random values according to different probability distributions for priors, posteriors, and the generation of parameter specifications for these distributions. Examples: </a:t>
          </a:r>
          <a:r>
            <a:rPr lang="en-US" sz="2000" i="1" dirty="0"/>
            <a:t>d-p-q-</a:t>
          </a:r>
          <a:r>
            <a:rPr lang="en-US" sz="2000" i="1" dirty="0" err="1"/>
            <a:t>rtriang</a:t>
          </a:r>
          <a:r>
            <a:rPr lang="en-US" sz="2000" i="1" dirty="0"/>
            <a:t>, d-</a:t>
          </a:r>
          <a:r>
            <a:rPr lang="en-US" sz="2000" i="1" dirty="0" err="1"/>
            <a:t>rlambda</a:t>
          </a:r>
          <a:r>
            <a:rPr lang="en-US" sz="2000" i="1" dirty="0"/>
            <a:t>, </a:t>
          </a:r>
          <a:r>
            <a:rPr lang="en-US" sz="2000" i="1" dirty="0" err="1"/>
            <a:t>rmatProb</a:t>
          </a:r>
          <a:r>
            <a:rPr lang="en-US" sz="2000" i="1" dirty="0"/>
            <a:t>, rN0, </a:t>
          </a:r>
          <a:r>
            <a:rPr lang="en-US" sz="2000" i="1" dirty="0" err="1"/>
            <a:t>rNt</a:t>
          </a:r>
          <a:r>
            <a:rPr lang="en-US" sz="2000" i="1" dirty="0"/>
            <a:t>, rNtcondN0, </a:t>
          </a:r>
          <a:r>
            <a:rPr lang="en-US" sz="2000" i="1" dirty="0" err="1"/>
            <a:t>alphaPrior</a:t>
          </a:r>
          <a:r>
            <a:rPr lang="en-US" sz="2000" i="1" dirty="0"/>
            <a:t>, </a:t>
          </a:r>
          <a:r>
            <a:rPr lang="en-US" sz="2000" i="1" dirty="0" err="1"/>
            <a:t>genAlpha</a:t>
          </a:r>
          <a:r>
            <a:rPr lang="en-US" sz="2000" i="1" dirty="0"/>
            <a:t>, </a:t>
          </a:r>
          <a:r>
            <a:rPr lang="en-US" sz="2000" i="1" dirty="0" err="1"/>
            <a:t>genUV</a:t>
          </a:r>
          <a:r>
            <a:rPr lang="en-US" sz="2000" i="1" dirty="0"/>
            <a:t>.</a:t>
          </a:r>
          <a:endParaRPr lang="en-US" sz="2000" dirty="0"/>
        </a:p>
      </dgm:t>
    </dgm:pt>
    <dgm:pt modelId="{7544ACAE-CD9F-1F4F-BDF9-44A7EB74DA2C}" type="parTrans" cxnId="{D7BB1E84-9E40-1B4E-B3B5-F7BF9A29CD3E}">
      <dgm:prSet/>
      <dgm:spPr/>
      <dgm:t>
        <a:bodyPr/>
        <a:lstStyle/>
        <a:p>
          <a:endParaRPr lang="en-US"/>
        </a:p>
      </dgm:t>
    </dgm:pt>
    <dgm:pt modelId="{E9C2E1DF-303D-7847-B438-97556869C491}" type="sibTrans" cxnId="{D7BB1E84-9E40-1B4E-B3B5-F7BF9A29CD3E}">
      <dgm:prSet/>
      <dgm:spPr/>
      <dgm:t>
        <a:bodyPr/>
        <a:lstStyle/>
        <a:p>
          <a:endParaRPr lang="en-US"/>
        </a:p>
      </dgm:t>
    </dgm:pt>
    <dgm:pt modelId="{2A03590B-6517-564A-993C-94AA882A1152}">
      <dgm:prSet phldrT="[Text]" custT="1"/>
      <dgm:spPr/>
      <dgm:t>
        <a:bodyPr/>
        <a:lstStyle/>
        <a:p>
          <a:r>
            <a:rPr lang="en-US" sz="2400" i="1" dirty="0"/>
            <a:t>Estimation-related</a:t>
          </a:r>
          <a:r>
            <a:rPr lang="en-US" sz="2400" dirty="0"/>
            <a:t> functions</a:t>
          </a:r>
        </a:p>
      </dgm:t>
    </dgm:pt>
    <dgm:pt modelId="{B224FABD-94C9-A54F-BAAF-051422C48454}" type="parTrans" cxnId="{3F5E60F1-1F10-E245-BA95-CF87E5B02385}">
      <dgm:prSet/>
      <dgm:spPr/>
      <dgm:t>
        <a:bodyPr/>
        <a:lstStyle/>
        <a:p>
          <a:endParaRPr lang="en-US"/>
        </a:p>
      </dgm:t>
    </dgm:pt>
    <dgm:pt modelId="{7998441E-CACE-6148-9582-297249577FCC}" type="sibTrans" cxnId="{3F5E60F1-1F10-E245-BA95-CF87E5B02385}">
      <dgm:prSet/>
      <dgm:spPr/>
      <dgm:t>
        <a:bodyPr/>
        <a:lstStyle/>
        <a:p>
          <a:endParaRPr lang="en-US"/>
        </a:p>
      </dgm:t>
    </dgm:pt>
    <dgm:pt modelId="{FAC81951-75AE-F14E-BF67-9EBA1F2B550F}">
      <dgm:prSet phldrT="[Text]" custT="1"/>
      <dgm:spPr/>
      <dgm:t>
        <a:bodyPr/>
        <a:lstStyle/>
        <a:p>
          <a:r>
            <a:rPr lang="en-US" sz="2000" dirty="0"/>
            <a:t>Estimates based upon the populations generated with the preceding functions. Examples: </a:t>
          </a:r>
          <a:r>
            <a:rPr lang="en-US" sz="2000" b="1" i="1" dirty="0"/>
            <a:t>postN0, </a:t>
          </a:r>
          <a:r>
            <a:rPr lang="en-US" sz="2000" b="1" i="1" dirty="0" err="1"/>
            <a:t>postNt</a:t>
          </a:r>
          <a:r>
            <a:rPr lang="en-US" sz="2000" b="1" i="1" dirty="0"/>
            <a:t>, postNtcondN0</a:t>
          </a:r>
          <a:endParaRPr lang="en-US" sz="2000" b="1" dirty="0"/>
        </a:p>
      </dgm:t>
    </dgm:pt>
    <dgm:pt modelId="{13E8021F-6E83-3B4E-8434-3E7BE3DAA2A7}" type="parTrans" cxnId="{B79D100B-EB3C-774E-BB43-34C880E7F22B}">
      <dgm:prSet/>
      <dgm:spPr/>
      <dgm:t>
        <a:bodyPr/>
        <a:lstStyle/>
        <a:p>
          <a:endParaRPr lang="en-US"/>
        </a:p>
      </dgm:t>
    </dgm:pt>
    <dgm:pt modelId="{008C32FA-8B09-534E-84A0-8B271B2E3E01}" type="sibTrans" cxnId="{B79D100B-EB3C-774E-BB43-34C880E7F22B}">
      <dgm:prSet/>
      <dgm:spPr/>
      <dgm:t>
        <a:bodyPr/>
        <a:lstStyle/>
        <a:p>
          <a:endParaRPr lang="en-US"/>
        </a:p>
      </dgm:t>
    </dgm:pt>
    <dgm:pt modelId="{01055947-4194-41F7-902D-5AC526FB1B8B}" type="pres">
      <dgm:prSet presAssocID="{D71B2202-74F6-3D4E-8678-044FF070A85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4E995C7-A93C-411A-B959-92792EC1FBBD}" type="pres">
      <dgm:prSet presAssocID="{DB0BA745-5C79-824D-8FED-B639AC755051}" presName="horFlow" presStyleCnt="0"/>
      <dgm:spPr/>
    </dgm:pt>
    <dgm:pt modelId="{A9313ED0-E39C-4060-837E-31E84DC99FC4}" type="pres">
      <dgm:prSet presAssocID="{DB0BA745-5C79-824D-8FED-B639AC755051}" presName="bigChev" presStyleLbl="node1" presStyleIdx="0" presStyleCnt="3" custScaleX="152670" custScaleY="192515"/>
      <dgm:spPr/>
    </dgm:pt>
    <dgm:pt modelId="{7D72224E-2255-4CAD-A31C-2287FE1CA1AE}" type="pres">
      <dgm:prSet presAssocID="{4EBF0437-D2EF-234F-A80F-C3B646BC0DB2}" presName="parTrans" presStyleCnt="0"/>
      <dgm:spPr/>
    </dgm:pt>
    <dgm:pt modelId="{A4FCC758-A427-4D39-8A6B-0CFED2173673}" type="pres">
      <dgm:prSet presAssocID="{928CE6FE-68AC-0C47-A54F-C897C9A87B22}" presName="node" presStyleLbl="alignAccFollowNode1" presStyleIdx="0" presStyleCnt="3" custScaleX="394263" custScaleY="230631">
        <dgm:presLayoutVars>
          <dgm:bulletEnabled val="1"/>
        </dgm:presLayoutVars>
      </dgm:prSet>
      <dgm:spPr/>
    </dgm:pt>
    <dgm:pt modelId="{1F48BBD2-371B-4D96-B656-FB905C0B220E}" type="pres">
      <dgm:prSet presAssocID="{DB0BA745-5C79-824D-8FED-B639AC755051}" presName="vSp" presStyleCnt="0"/>
      <dgm:spPr/>
    </dgm:pt>
    <dgm:pt modelId="{B658A33E-8C1D-4014-99DA-911B3B8C2F82}" type="pres">
      <dgm:prSet presAssocID="{1E2A39B2-A9B4-DD40-A7F7-43D170914EAD}" presName="horFlow" presStyleCnt="0"/>
      <dgm:spPr/>
    </dgm:pt>
    <dgm:pt modelId="{3CC5E89A-3E32-4FEF-AF37-5C2A170E38FF}" type="pres">
      <dgm:prSet presAssocID="{1E2A39B2-A9B4-DD40-A7F7-43D170914EAD}" presName="bigChev" presStyleLbl="node1" presStyleIdx="1" presStyleCnt="3" custScaleX="160168" custScaleY="182486"/>
      <dgm:spPr/>
    </dgm:pt>
    <dgm:pt modelId="{DF899C92-D2CA-4473-9F2F-6DBC91AD8ACF}" type="pres">
      <dgm:prSet presAssocID="{7544ACAE-CD9F-1F4F-BDF9-44A7EB74DA2C}" presName="parTrans" presStyleCnt="0"/>
      <dgm:spPr/>
    </dgm:pt>
    <dgm:pt modelId="{411476F4-0EC2-4F4E-AB20-3EB013DEFA68}" type="pres">
      <dgm:prSet presAssocID="{1231D93D-C94D-BD4F-AB80-56614FF78576}" presName="node" presStyleLbl="alignAccFollowNode1" presStyleIdx="1" presStyleCnt="3" custScaleX="388456" custScaleY="218342">
        <dgm:presLayoutVars>
          <dgm:bulletEnabled val="1"/>
        </dgm:presLayoutVars>
      </dgm:prSet>
      <dgm:spPr/>
    </dgm:pt>
    <dgm:pt modelId="{DE2AACA9-AE54-4A2A-BB2E-9DA885A585E7}" type="pres">
      <dgm:prSet presAssocID="{1E2A39B2-A9B4-DD40-A7F7-43D170914EAD}" presName="vSp" presStyleCnt="0"/>
      <dgm:spPr/>
    </dgm:pt>
    <dgm:pt modelId="{2163E1C7-369C-4A26-ACE2-DFB62BB2E5C0}" type="pres">
      <dgm:prSet presAssocID="{2A03590B-6517-564A-993C-94AA882A1152}" presName="horFlow" presStyleCnt="0"/>
      <dgm:spPr/>
    </dgm:pt>
    <dgm:pt modelId="{25EAAA1B-EF8E-4AAE-AD3E-ECFFC990A0AA}" type="pres">
      <dgm:prSet presAssocID="{2A03590B-6517-564A-993C-94AA882A1152}" presName="bigChev" presStyleLbl="node1" presStyleIdx="2" presStyleCnt="3" custScaleX="155269" custScaleY="188525"/>
      <dgm:spPr/>
    </dgm:pt>
    <dgm:pt modelId="{C4158675-A370-4787-989E-49D25877F83A}" type="pres">
      <dgm:prSet presAssocID="{13E8021F-6E83-3B4E-8434-3E7BE3DAA2A7}" presName="parTrans" presStyleCnt="0"/>
      <dgm:spPr/>
    </dgm:pt>
    <dgm:pt modelId="{7B98D1B0-9174-4D5C-B806-B0EC214381D8}" type="pres">
      <dgm:prSet presAssocID="{FAC81951-75AE-F14E-BF67-9EBA1F2B550F}" presName="node" presStyleLbl="alignAccFollowNode1" presStyleIdx="2" presStyleCnt="3" custScaleX="390108" custScaleY="230380">
        <dgm:presLayoutVars>
          <dgm:bulletEnabled val="1"/>
        </dgm:presLayoutVars>
      </dgm:prSet>
      <dgm:spPr/>
    </dgm:pt>
  </dgm:ptLst>
  <dgm:cxnLst>
    <dgm:cxn modelId="{E9045C02-905E-2745-A8FF-544973DBAEF2}" srcId="{DB0BA745-5C79-824D-8FED-B639AC755051}" destId="{928CE6FE-68AC-0C47-A54F-C897C9A87B22}" srcOrd="0" destOrd="0" parTransId="{4EBF0437-D2EF-234F-A80F-C3B646BC0DB2}" sibTransId="{CEEC527B-2D0B-D34A-9B23-F83DA2D12F56}"/>
    <dgm:cxn modelId="{B79D100B-EB3C-774E-BB43-34C880E7F22B}" srcId="{2A03590B-6517-564A-993C-94AA882A1152}" destId="{FAC81951-75AE-F14E-BF67-9EBA1F2B550F}" srcOrd="0" destOrd="0" parTransId="{13E8021F-6E83-3B4E-8434-3E7BE3DAA2A7}" sibTransId="{008C32FA-8B09-534E-84A0-8B271B2E3E01}"/>
    <dgm:cxn modelId="{61413A19-ADF3-4C42-A8E0-8BA2F57EE944}" type="presOf" srcId="{1E2A39B2-A9B4-DD40-A7F7-43D170914EAD}" destId="{3CC5E89A-3E32-4FEF-AF37-5C2A170E38FF}" srcOrd="0" destOrd="0" presId="urn:microsoft.com/office/officeart/2005/8/layout/lProcess3"/>
    <dgm:cxn modelId="{99DB2822-06FD-45D8-B806-48639DDD786F}" type="presOf" srcId="{2A03590B-6517-564A-993C-94AA882A1152}" destId="{25EAAA1B-EF8E-4AAE-AD3E-ECFFC990A0AA}" srcOrd="0" destOrd="0" presId="urn:microsoft.com/office/officeart/2005/8/layout/lProcess3"/>
    <dgm:cxn modelId="{8DA9C823-202A-43E2-A91F-33E1E362BC18}" type="presOf" srcId="{928CE6FE-68AC-0C47-A54F-C897C9A87B22}" destId="{A4FCC758-A427-4D39-8A6B-0CFED2173673}" srcOrd="0" destOrd="0" presId="urn:microsoft.com/office/officeart/2005/8/layout/lProcess3"/>
    <dgm:cxn modelId="{5631414B-CDC3-43FA-8E62-DB27201842C4}" type="presOf" srcId="{DB0BA745-5C79-824D-8FED-B639AC755051}" destId="{A9313ED0-E39C-4060-837E-31E84DC99FC4}" srcOrd="0" destOrd="0" presId="urn:microsoft.com/office/officeart/2005/8/layout/lProcess3"/>
    <dgm:cxn modelId="{DFE0A36F-049D-4DCC-A64B-C048294C45A0}" type="presOf" srcId="{D71B2202-74F6-3D4E-8678-044FF070A856}" destId="{01055947-4194-41F7-902D-5AC526FB1B8B}" srcOrd="0" destOrd="0" presId="urn:microsoft.com/office/officeart/2005/8/layout/lProcess3"/>
    <dgm:cxn modelId="{D7BB1E84-9E40-1B4E-B3B5-F7BF9A29CD3E}" srcId="{1E2A39B2-A9B4-DD40-A7F7-43D170914EAD}" destId="{1231D93D-C94D-BD4F-AB80-56614FF78576}" srcOrd="0" destOrd="0" parTransId="{7544ACAE-CD9F-1F4F-BDF9-44A7EB74DA2C}" sibTransId="{E9C2E1DF-303D-7847-B438-97556869C491}"/>
    <dgm:cxn modelId="{3FB9138D-FF54-4FE7-9FD0-3F391D72F160}" type="presOf" srcId="{1231D93D-C94D-BD4F-AB80-56614FF78576}" destId="{411476F4-0EC2-4F4E-AB20-3EB013DEFA68}" srcOrd="0" destOrd="0" presId="urn:microsoft.com/office/officeart/2005/8/layout/lProcess3"/>
    <dgm:cxn modelId="{D24E3AA0-8D35-47D3-9728-A83D0A4BDA19}" type="presOf" srcId="{FAC81951-75AE-F14E-BF67-9EBA1F2B550F}" destId="{7B98D1B0-9174-4D5C-B806-B0EC214381D8}" srcOrd="0" destOrd="0" presId="urn:microsoft.com/office/officeart/2005/8/layout/lProcess3"/>
    <dgm:cxn modelId="{D2CD5BC6-78DA-B34F-B151-7DCDFE7B6C2A}" srcId="{D71B2202-74F6-3D4E-8678-044FF070A856}" destId="{DB0BA745-5C79-824D-8FED-B639AC755051}" srcOrd="0" destOrd="0" parTransId="{4983300C-9C88-C140-B50C-4E337A400BF7}" sibTransId="{41ED7A9C-E8F8-AD44-83FA-D5904BF0A25A}"/>
    <dgm:cxn modelId="{5BF32ED5-F4E2-6B4D-B1B4-49E481ECEAFF}" srcId="{D71B2202-74F6-3D4E-8678-044FF070A856}" destId="{1E2A39B2-A9B4-DD40-A7F7-43D170914EAD}" srcOrd="1" destOrd="0" parTransId="{9DC58CC6-2AA1-494E-8D09-1BCC73F362FA}" sibTransId="{4753B6D6-3353-0946-86DB-CED5DF62CE14}"/>
    <dgm:cxn modelId="{3F5E60F1-1F10-E245-BA95-CF87E5B02385}" srcId="{D71B2202-74F6-3D4E-8678-044FF070A856}" destId="{2A03590B-6517-564A-993C-94AA882A1152}" srcOrd="2" destOrd="0" parTransId="{B224FABD-94C9-A54F-BAAF-051422C48454}" sibTransId="{7998441E-CACE-6148-9582-297249577FCC}"/>
    <dgm:cxn modelId="{7EC8B987-01F9-4BA2-991D-25161E6762B6}" type="presParOf" srcId="{01055947-4194-41F7-902D-5AC526FB1B8B}" destId="{B4E995C7-A93C-411A-B959-92792EC1FBBD}" srcOrd="0" destOrd="0" presId="urn:microsoft.com/office/officeart/2005/8/layout/lProcess3"/>
    <dgm:cxn modelId="{6AB0B59F-EB49-4E71-AB44-AA0354E190CA}" type="presParOf" srcId="{B4E995C7-A93C-411A-B959-92792EC1FBBD}" destId="{A9313ED0-E39C-4060-837E-31E84DC99FC4}" srcOrd="0" destOrd="0" presId="urn:microsoft.com/office/officeart/2005/8/layout/lProcess3"/>
    <dgm:cxn modelId="{35D4C7CF-74A5-4514-BE5F-2B1BC036826F}" type="presParOf" srcId="{B4E995C7-A93C-411A-B959-92792EC1FBBD}" destId="{7D72224E-2255-4CAD-A31C-2287FE1CA1AE}" srcOrd="1" destOrd="0" presId="urn:microsoft.com/office/officeart/2005/8/layout/lProcess3"/>
    <dgm:cxn modelId="{6BE2C166-7137-4A10-B12A-991ABB7928EC}" type="presParOf" srcId="{B4E995C7-A93C-411A-B959-92792EC1FBBD}" destId="{A4FCC758-A427-4D39-8A6B-0CFED2173673}" srcOrd="2" destOrd="0" presId="urn:microsoft.com/office/officeart/2005/8/layout/lProcess3"/>
    <dgm:cxn modelId="{55FB66A7-2BF4-44D4-82CD-C88C7D238C0E}" type="presParOf" srcId="{01055947-4194-41F7-902D-5AC526FB1B8B}" destId="{1F48BBD2-371B-4D96-B656-FB905C0B220E}" srcOrd="1" destOrd="0" presId="urn:microsoft.com/office/officeart/2005/8/layout/lProcess3"/>
    <dgm:cxn modelId="{B2E63D78-FC61-43F4-8A5B-FACB68927F20}" type="presParOf" srcId="{01055947-4194-41F7-902D-5AC526FB1B8B}" destId="{B658A33E-8C1D-4014-99DA-911B3B8C2F82}" srcOrd="2" destOrd="0" presId="urn:microsoft.com/office/officeart/2005/8/layout/lProcess3"/>
    <dgm:cxn modelId="{C06DF2FA-0FDB-419B-91D4-3209FB498683}" type="presParOf" srcId="{B658A33E-8C1D-4014-99DA-911B3B8C2F82}" destId="{3CC5E89A-3E32-4FEF-AF37-5C2A170E38FF}" srcOrd="0" destOrd="0" presId="urn:microsoft.com/office/officeart/2005/8/layout/lProcess3"/>
    <dgm:cxn modelId="{5659D046-5256-4062-A222-ABEC789D15DA}" type="presParOf" srcId="{B658A33E-8C1D-4014-99DA-911B3B8C2F82}" destId="{DF899C92-D2CA-4473-9F2F-6DBC91AD8ACF}" srcOrd="1" destOrd="0" presId="urn:microsoft.com/office/officeart/2005/8/layout/lProcess3"/>
    <dgm:cxn modelId="{091CA8C9-7309-46A5-8A5B-07423E19E2BA}" type="presParOf" srcId="{B658A33E-8C1D-4014-99DA-911B3B8C2F82}" destId="{411476F4-0EC2-4F4E-AB20-3EB013DEFA68}" srcOrd="2" destOrd="0" presId="urn:microsoft.com/office/officeart/2005/8/layout/lProcess3"/>
    <dgm:cxn modelId="{5D16A9BB-CB5C-447A-A998-47162A0C7BA3}" type="presParOf" srcId="{01055947-4194-41F7-902D-5AC526FB1B8B}" destId="{DE2AACA9-AE54-4A2A-BB2E-9DA885A585E7}" srcOrd="3" destOrd="0" presId="urn:microsoft.com/office/officeart/2005/8/layout/lProcess3"/>
    <dgm:cxn modelId="{4C63D9A1-B612-466E-93CD-B977054DCC43}" type="presParOf" srcId="{01055947-4194-41F7-902D-5AC526FB1B8B}" destId="{2163E1C7-369C-4A26-ACE2-DFB62BB2E5C0}" srcOrd="4" destOrd="0" presId="urn:microsoft.com/office/officeart/2005/8/layout/lProcess3"/>
    <dgm:cxn modelId="{2573560E-ECDE-4321-B8AC-58FA54ACFEE9}" type="presParOf" srcId="{2163E1C7-369C-4A26-ACE2-DFB62BB2E5C0}" destId="{25EAAA1B-EF8E-4AAE-AD3E-ECFFC990A0AA}" srcOrd="0" destOrd="0" presId="urn:microsoft.com/office/officeart/2005/8/layout/lProcess3"/>
    <dgm:cxn modelId="{62FA3FD7-C98D-4371-9626-8C8897ED0A59}" type="presParOf" srcId="{2163E1C7-369C-4A26-ACE2-DFB62BB2E5C0}" destId="{C4158675-A370-4787-989E-49D25877F83A}" srcOrd="1" destOrd="0" presId="urn:microsoft.com/office/officeart/2005/8/layout/lProcess3"/>
    <dgm:cxn modelId="{7DF3BD46-29ED-46E2-953D-66E26D484430}" type="presParOf" srcId="{2163E1C7-369C-4A26-ACE2-DFB62BB2E5C0}" destId="{7B98D1B0-9174-4D5C-B806-B0EC214381D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B93294-A696-4B55-94B6-7F493DAB9490}" type="doc">
      <dgm:prSet loTypeId="urn:microsoft.com/office/officeart/2005/8/layout/funnel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B5BF429-34AE-4A09-9715-A841F3E1678C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N</a:t>
          </a:r>
          <a:r>
            <a:rPr lang="en-US" baseline="-25000">
              <a:solidFill>
                <a:schemeClr val="tx1"/>
              </a:solidFill>
            </a:rPr>
            <a:t>2</a:t>
          </a:r>
          <a:r>
            <a:rPr lang="en-US" baseline="30000">
              <a:solidFill>
                <a:schemeClr val="tx1"/>
              </a:solidFill>
            </a:rPr>
            <a:t>MNO</a:t>
          </a:r>
          <a:r>
            <a:rPr lang="en-US">
              <a:solidFill>
                <a:schemeClr val="tx1"/>
              </a:solidFill>
            </a:rPr>
            <a:t>, N</a:t>
          </a:r>
          <a:r>
            <a:rPr lang="en-US" baseline="-25000">
              <a:solidFill>
                <a:schemeClr val="tx1"/>
              </a:solidFill>
            </a:rPr>
            <a:t>2</a:t>
          </a:r>
          <a:r>
            <a:rPr lang="en-US" baseline="30000">
              <a:solidFill>
                <a:schemeClr val="tx1"/>
              </a:solidFill>
            </a:rPr>
            <a:t>REG</a:t>
          </a:r>
          <a:endParaRPr lang="ro-RO" dirty="0">
            <a:solidFill>
              <a:schemeClr val="tx1"/>
            </a:solidFill>
          </a:endParaRPr>
        </a:p>
      </dgm:t>
    </dgm:pt>
    <dgm:pt modelId="{D06ABEF6-D433-4F34-85AE-6103D6ACD6C6}" type="parTrans" cxnId="{53ADD539-9DD2-408B-9B9F-001EC89B6ADD}">
      <dgm:prSet/>
      <dgm:spPr/>
      <dgm:t>
        <a:bodyPr/>
        <a:lstStyle/>
        <a:p>
          <a:endParaRPr lang="ro-RO"/>
        </a:p>
      </dgm:t>
    </dgm:pt>
    <dgm:pt modelId="{AC205209-598F-4A35-AAE5-657D9EB09013}" type="sibTrans" cxnId="{53ADD539-9DD2-408B-9B9F-001EC89B6ADD}">
      <dgm:prSet/>
      <dgm:spPr/>
      <dgm:t>
        <a:bodyPr/>
        <a:lstStyle/>
        <a:p>
          <a:endParaRPr lang="ro-RO"/>
        </a:p>
      </dgm:t>
    </dgm:pt>
    <dgm:pt modelId="{70598379-8E60-4E18-A4EE-BB55D40D1A54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N</a:t>
          </a:r>
          <a:r>
            <a:rPr lang="en-US" baseline="-25000">
              <a:solidFill>
                <a:schemeClr val="tx1"/>
              </a:solidFill>
            </a:rPr>
            <a:t>1</a:t>
          </a:r>
          <a:r>
            <a:rPr lang="en-US" baseline="30000">
              <a:solidFill>
                <a:schemeClr val="tx1"/>
              </a:solidFill>
            </a:rPr>
            <a:t>MNO</a:t>
          </a:r>
          <a:r>
            <a:rPr lang="en-US">
              <a:solidFill>
                <a:schemeClr val="tx1"/>
              </a:solidFill>
            </a:rPr>
            <a:t>, N</a:t>
          </a:r>
          <a:r>
            <a:rPr lang="en-US" baseline="-25000">
              <a:solidFill>
                <a:schemeClr val="tx1"/>
              </a:solidFill>
            </a:rPr>
            <a:t>1</a:t>
          </a:r>
          <a:r>
            <a:rPr lang="en-US" baseline="30000">
              <a:solidFill>
                <a:schemeClr val="tx1"/>
              </a:solidFill>
            </a:rPr>
            <a:t>REG</a:t>
          </a:r>
          <a:endParaRPr lang="ro-RO" dirty="0">
            <a:solidFill>
              <a:schemeClr val="tx1"/>
            </a:solidFill>
          </a:endParaRPr>
        </a:p>
      </dgm:t>
    </dgm:pt>
    <dgm:pt modelId="{F5663536-0861-4B79-A024-827F439BC192}" type="parTrans" cxnId="{F447BD0F-A181-4066-9272-1056C97464F4}">
      <dgm:prSet/>
      <dgm:spPr/>
      <dgm:t>
        <a:bodyPr/>
        <a:lstStyle/>
        <a:p>
          <a:endParaRPr lang="ro-RO"/>
        </a:p>
      </dgm:t>
    </dgm:pt>
    <dgm:pt modelId="{13EFFCDF-2428-4F44-8DA9-A2965586FC03}" type="sibTrans" cxnId="{F447BD0F-A181-4066-9272-1056C97464F4}">
      <dgm:prSet/>
      <dgm:spPr/>
      <dgm:t>
        <a:bodyPr/>
        <a:lstStyle/>
        <a:p>
          <a:endParaRPr lang="ro-RO"/>
        </a:p>
      </dgm:t>
    </dgm:pt>
    <dgm:pt modelId="{947283DA-6631-4286-AD16-9C95D94A374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</a:t>
          </a:r>
          <a:r>
            <a:rPr lang="en-US" baseline="-25000" dirty="0">
              <a:solidFill>
                <a:schemeClr val="tx1"/>
              </a:solidFill>
            </a:rPr>
            <a:t>I</a:t>
          </a:r>
          <a:r>
            <a:rPr lang="en-US" baseline="30000" dirty="0">
              <a:solidFill>
                <a:schemeClr val="tx1"/>
              </a:solidFill>
            </a:rPr>
            <a:t>MNO</a:t>
          </a:r>
          <a:r>
            <a:rPr lang="en-US" dirty="0">
              <a:solidFill>
                <a:schemeClr val="tx1"/>
              </a:solidFill>
            </a:rPr>
            <a:t>, N</a:t>
          </a:r>
          <a:r>
            <a:rPr lang="en-US" baseline="-25000" dirty="0">
              <a:solidFill>
                <a:schemeClr val="tx1"/>
              </a:solidFill>
            </a:rPr>
            <a:t>I</a:t>
          </a:r>
          <a:r>
            <a:rPr lang="en-US" baseline="30000" dirty="0">
              <a:solidFill>
                <a:schemeClr val="tx1"/>
              </a:solidFill>
            </a:rPr>
            <a:t>REG</a:t>
          </a:r>
          <a:endParaRPr lang="ro-RO" dirty="0">
            <a:solidFill>
              <a:schemeClr val="tx1"/>
            </a:solidFill>
          </a:endParaRPr>
        </a:p>
      </dgm:t>
    </dgm:pt>
    <dgm:pt modelId="{64EB7651-5B05-4E11-BF14-FC1E1EE17E89}" type="parTrans" cxnId="{E59DA7DD-7458-46F1-9781-F911106E9A7C}">
      <dgm:prSet/>
      <dgm:spPr/>
      <dgm:t>
        <a:bodyPr/>
        <a:lstStyle/>
        <a:p>
          <a:endParaRPr lang="ro-RO"/>
        </a:p>
      </dgm:t>
    </dgm:pt>
    <dgm:pt modelId="{9503E7DA-42B9-405A-99F9-1A1870B937E2}" type="sibTrans" cxnId="{E59DA7DD-7458-46F1-9781-F911106E9A7C}">
      <dgm:prSet/>
      <dgm:spPr/>
      <dgm:t>
        <a:bodyPr/>
        <a:lstStyle/>
        <a:p>
          <a:endParaRPr lang="ro-RO"/>
        </a:p>
      </dgm:t>
    </dgm:pt>
    <dgm:pt modelId="{9AB66803-0E2A-434B-A6C8-521A3577FA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stellar" panose="020A0402060406010301" pitchFamily="18" charset="0"/>
            </a:rPr>
            <a:t>P</a:t>
          </a:r>
          <a:r>
            <a:rPr lang="en-US" dirty="0">
              <a:solidFill>
                <a:schemeClr val="tx1"/>
              </a:solidFill>
            </a:rPr>
            <a:t>(N|N</a:t>
          </a:r>
          <a:r>
            <a:rPr lang="en-US" baseline="30000" dirty="0">
              <a:solidFill>
                <a:schemeClr val="tx1"/>
              </a:solidFill>
            </a:rPr>
            <a:t>MNO</a:t>
          </a:r>
          <a:r>
            <a:rPr lang="en-US" dirty="0">
              <a:solidFill>
                <a:schemeClr val="tx1"/>
              </a:solidFill>
            </a:rPr>
            <a:t>; N</a:t>
          </a:r>
          <a:r>
            <a:rPr lang="en-US" baseline="30000" dirty="0">
              <a:solidFill>
                <a:schemeClr val="tx1"/>
              </a:solidFill>
            </a:rPr>
            <a:t>REG</a:t>
          </a:r>
          <a:r>
            <a:rPr lang="en-US" dirty="0">
              <a:solidFill>
                <a:schemeClr val="tx1"/>
              </a:solidFill>
            </a:rPr>
            <a:t>) </a:t>
          </a:r>
          <a:endParaRPr lang="ro-RO" dirty="0">
            <a:solidFill>
              <a:schemeClr val="tx1"/>
            </a:solidFill>
          </a:endParaRPr>
        </a:p>
      </dgm:t>
    </dgm:pt>
    <dgm:pt modelId="{0C58DA19-941A-4E8D-91B3-35B41064789B}" type="parTrans" cxnId="{EEB3602A-53D8-4540-8C47-27FA5F07C837}">
      <dgm:prSet/>
      <dgm:spPr/>
      <dgm:t>
        <a:bodyPr/>
        <a:lstStyle/>
        <a:p>
          <a:endParaRPr lang="ro-RO"/>
        </a:p>
      </dgm:t>
    </dgm:pt>
    <dgm:pt modelId="{26726DD6-39F3-4906-8E78-3EB86BB4638C}" type="sibTrans" cxnId="{EEB3602A-53D8-4540-8C47-27FA5F07C837}">
      <dgm:prSet/>
      <dgm:spPr/>
      <dgm:t>
        <a:bodyPr/>
        <a:lstStyle/>
        <a:p>
          <a:endParaRPr lang="ro-RO"/>
        </a:p>
      </dgm:t>
    </dgm:pt>
    <dgm:pt modelId="{19B3FB4E-E480-430C-82DA-C326375B7CF9}" type="pres">
      <dgm:prSet presAssocID="{47B93294-A696-4B55-94B6-7F493DAB9490}" presName="Name0" presStyleCnt="0">
        <dgm:presLayoutVars>
          <dgm:chMax val="4"/>
          <dgm:resizeHandles val="exact"/>
        </dgm:presLayoutVars>
      </dgm:prSet>
      <dgm:spPr/>
    </dgm:pt>
    <dgm:pt modelId="{DCA567BC-A6EA-4F46-BDF9-8C691CC509E4}" type="pres">
      <dgm:prSet presAssocID="{47B93294-A696-4B55-94B6-7F493DAB9490}" presName="ellipse" presStyleLbl="trBgShp" presStyleIdx="0" presStyleCnt="1"/>
      <dgm:spPr/>
    </dgm:pt>
    <dgm:pt modelId="{F8C74D45-A404-4A31-A228-74C01CDE59F5}" type="pres">
      <dgm:prSet presAssocID="{47B93294-A696-4B55-94B6-7F493DAB9490}" presName="arrow1" presStyleLbl="fgShp" presStyleIdx="0" presStyleCnt="1" custScaleY="220506" custLinFactNeighborX="7619" custLinFactNeighborY="-20141"/>
      <dgm:spPr/>
    </dgm:pt>
    <dgm:pt modelId="{DB0C7CEC-B292-43EA-A449-31D975B95F72}" type="pres">
      <dgm:prSet presAssocID="{47B93294-A696-4B55-94B6-7F493DAB9490}" presName="rectangle" presStyleLbl="revTx" presStyleIdx="0" presStyleCnt="1">
        <dgm:presLayoutVars>
          <dgm:bulletEnabled val="1"/>
        </dgm:presLayoutVars>
      </dgm:prSet>
      <dgm:spPr/>
    </dgm:pt>
    <dgm:pt modelId="{262C99FC-B3F6-4304-B810-34F71882B036}" type="pres">
      <dgm:prSet presAssocID="{70598379-8E60-4E18-A4EE-BB55D40D1A54}" presName="item1" presStyleLbl="node1" presStyleIdx="0" presStyleCnt="3">
        <dgm:presLayoutVars>
          <dgm:bulletEnabled val="1"/>
        </dgm:presLayoutVars>
      </dgm:prSet>
      <dgm:spPr/>
    </dgm:pt>
    <dgm:pt modelId="{46F02DDF-A272-4E51-9ED7-ECAFBE2CC86C}" type="pres">
      <dgm:prSet presAssocID="{947283DA-6631-4286-AD16-9C95D94A374E}" presName="item2" presStyleLbl="node1" presStyleIdx="1" presStyleCnt="3">
        <dgm:presLayoutVars>
          <dgm:bulletEnabled val="1"/>
        </dgm:presLayoutVars>
      </dgm:prSet>
      <dgm:spPr/>
    </dgm:pt>
    <dgm:pt modelId="{E79DE729-D2AA-4A3E-AA95-73F45EE26317}" type="pres">
      <dgm:prSet presAssocID="{9AB66803-0E2A-434B-A6C8-521A3577FA78}" presName="item3" presStyleLbl="node1" presStyleIdx="2" presStyleCnt="3">
        <dgm:presLayoutVars>
          <dgm:bulletEnabled val="1"/>
        </dgm:presLayoutVars>
      </dgm:prSet>
      <dgm:spPr/>
    </dgm:pt>
    <dgm:pt modelId="{25F68ED7-015A-4C2F-A89B-C406F4045C7C}" type="pres">
      <dgm:prSet presAssocID="{47B93294-A696-4B55-94B6-7F493DAB9490}" presName="funnel" presStyleLbl="trAlignAcc1" presStyleIdx="0" presStyleCnt="1" custScaleX="112882" custScaleY="83270"/>
      <dgm:spPr/>
    </dgm:pt>
  </dgm:ptLst>
  <dgm:cxnLst>
    <dgm:cxn modelId="{F447BD0F-A181-4066-9272-1056C97464F4}" srcId="{47B93294-A696-4B55-94B6-7F493DAB9490}" destId="{70598379-8E60-4E18-A4EE-BB55D40D1A54}" srcOrd="1" destOrd="0" parTransId="{F5663536-0861-4B79-A024-827F439BC192}" sibTransId="{13EFFCDF-2428-4F44-8DA9-A2965586FC03}"/>
    <dgm:cxn modelId="{EEB3602A-53D8-4540-8C47-27FA5F07C837}" srcId="{47B93294-A696-4B55-94B6-7F493DAB9490}" destId="{9AB66803-0E2A-434B-A6C8-521A3577FA78}" srcOrd="3" destOrd="0" parTransId="{0C58DA19-941A-4E8D-91B3-35B41064789B}" sibTransId="{26726DD6-39F3-4906-8E78-3EB86BB4638C}"/>
    <dgm:cxn modelId="{D74BC731-B1D5-4E92-BE76-20C60608E707}" type="presOf" srcId="{47B93294-A696-4B55-94B6-7F493DAB9490}" destId="{19B3FB4E-E480-430C-82DA-C326375B7CF9}" srcOrd="0" destOrd="0" presId="urn:microsoft.com/office/officeart/2005/8/layout/funnel1"/>
    <dgm:cxn modelId="{0A013332-4839-4082-96D4-65300C26759E}" type="presOf" srcId="{9AB66803-0E2A-434B-A6C8-521A3577FA78}" destId="{DB0C7CEC-B292-43EA-A449-31D975B95F72}" srcOrd="0" destOrd="0" presId="urn:microsoft.com/office/officeart/2005/8/layout/funnel1"/>
    <dgm:cxn modelId="{53ADD539-9DD2-408B-9B9F-001EC89B6ADD}" srcId="{47B93294-A696-4B55-94B6-7F493DAB9490}" destId="{0B5BF429-34AE-4A09-9715-A841F3E1678C}" srcOrd="0" destOrd="0" parTransId="{D06ABEF6-D433-4F34-85AE-6103D6ACD6C6}" sibTransId="{AC205209-598F-4A35-AAE5-657D9EB09013}"/>
    <dgm:cxn modelId="{E5BDDE7B-EB03-47CD-B1CA-A0539270A748}" type="presOf" srcId="{947283DA-6631-4286-AD16-9C95D94A374E}" destId="{262C99FC-B3F6-4304-B810-34F71882B036}" srcOrd="0" destOrd="0" presId="urn:microsoft.com/office/officeart/2005/8/layout/funnel1"/>
    <dgm:cxn modelId="{BBA9D97C-4199-4ECD-A204-25B41E24930B}" type="presOf" srcId="{0B5BF429-34AE-4A09-9715-A841F3E1678C}" destId="{E79DE729-D2AA-4A3E-AA95-73F45EE26317}" srcOrd="0" destOrd="0" presId="urn:microsoft.com/office/officeart/2005/8/layout/funnel1"/>
    <dgm:cxn modelId="{C36FBFB4-CCBB-4FE4-A5D4-D8CA1F63B5A0}" type="presOf" srcId="{70598379-8E60-4E18-A4EE-BB55D40D1A54}" destId="{46F02DDF-A272-4E51-9ED7-ECAFBE2CC86C}" srcOrd="0" destOrd="0" presId="urn:microsoft.com/office/officeart/2005/8/layout/funnel1"/>
    <dgm:cxn modelId="{E59DA7DD-7458-46F1-9781-F911106E9A7C}" srcId="{47B93294-A696-4B55-94B6-7F493DAB9490}" destId="{947283DA-6631-4286-AD16-9C95D94A374E}" srcOrd="2" destOrd="0" parTransId="{64EB7651-5B05-4E11-BF14-FC1E1EE17E89}" sibTransId="{9503E7DA-42B9-405A-99F9-1A1870B937E2}"/>
    <dgm:cxn modelId="{5CA27BE7-44F6-4964-9605-2FB0D1E1FB3A}" type="presParOf" srcId="{19B3FB4E-E480-430C-82DA-C326375B7CF9}" destId="{DCA567BC-A6EA-4F46-BDF9-8C691CC509E4}" srcOrd="0" destOrd="0" presId="urn:microsoft.com/office/officeart/2005/8/layout/funnel1"/>
    <dgm:cxn modelId="{D9B7C3BA-71E7-4E71-A689-2F75DA9933B0}" type="presParOf" srcId="{19B3FB4E-E480-430C-82DA-C326375B7CF9}" destId="{F8C74D45-A404-4A31-A228-74C01CDE59F5}" srcOrd="1" destOrd="0" presId="urn:microsoft.com/office/officeart/2005/8/layout/funnel1"/>
    <dgm:cxn modelId="{E694495E-52FD-47E7-8C83-C5A21FC786F1}" type="presParOf" srcId="{19B3FB4E-E480-430C-82DA-C326375B7CF9}" destId="{DB0C7CEC-B292-43EA-A449-31D975B95F72}" srcOrd="2" destOrd="0" presId="urn:microsoft.com/office/officeart/2005/8/layout/funnel1"/>
    <dgm:cxn modelId="{4C7543D4-A2EF-4336-B4BE-225AE6B54646}" type="presParOf" srcId="{19B3FB4E-E480-430C-82DA-C326375B7CF9}" destId="{262C99FC-B3F6-4304-B810-34F71882B036}" srcOrd="3" destOrd="0" presId="urn:microsoft.com/office/officeart/2005/8/layout/funnel1"/>
    <dgm:cxn modelId="{914D67B3-27D0-4B92-AF36-2D5C1D1F4AEB}" type="presParOf" srcId="{19B3FB4E-E480-430C-82DA-C326375B7CF9}" destId="{46F02DDF-A272-4E51-9ED7-ECAFBE2CC86C}" srcOrd="4" destOrd="0" presId="urn:microsoft.com/office/officeart/2005/8/layout/funnel1"/>
    <dgm:cxn modelId="{99155F48-C8B1-4FEF-B7DB-F16AA4CB7355}" type="presParOf" srcId="{19B3FB4E-E480-430C-82DA-C326375B7CF9}" destId="{E79DE729-D2AA-4A3E-AA95-73F45EE26317}" srcOrd="5" destOrd="0" presId="urn:microsoft.com/office/officeart/2005/8/layout/funnel1"/>
    <dgm:cxn modelId="{B632AA49-C5C7-46D4-B8D6-7BFC3B9764A8}" type="presParOf" srcId="{19B3FB4E-E480-430C-82DA-C326375B7CF9}" destId="{25F68ED7-015A-4C2F-A89B-C406F4045C7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A95E78-EF95-4A45-ADEE-98EDCBDFE477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57741-A2C9-C14D-8719-05653FCF0052}">
      <dgm:prSet phldrT="[Text]" custT="1"/>
      <dgm:spPr/>
      <dgm:t>
        <a:bodyPr anchor="t"/>
        <a:lstStyle/>
        <a:p>
          <a:r>
            <a:rPr lang="en-US" sz="2000" dirty="0">
              <a:solidFill>
                <a:schemeClr val="tx1"/>
              </a:solidFill>
            </a:rPr>
            <a:t>1. Set the values for N</a:t>
          </a:r>
          <a:r>
            <a:rPr lang="en-US" sz="2000" baseline="30000" dirty="0">
              <a:solidFill>
                <a:schemeClr val="tx1"/>
              </a:solidFill>
            </a:rPr>
            <a:t>MNO</a:t>
          </a:r>
          <a:r>
            <a:rPr lang="en-US" sz="2000" dirty="0">
              <a:solidFill>
                <a:schemeClr val="tx1"/>
              </a:solidFill>
            </a:rPr>
            <a:t> and N</a:t>
          </a:r>
          <a:r>
            <a:rPr lang="en-US" sz="2000" baseline="30000" dirty="0">
              <a:solidFill>
                <a:schemeClr val="tx1"/>
              </a:solidFill>
            </a:rPr>
            <a:t>REG</a:t>
          </a:r>
          <a:endParaRPr lang="en-US" sz="2000" dirty="0">
            <a:solidFill>
              <a:schemeClr val="tx1"/>
            </a:solidFill>
          </a:endParaRPr>
        </a:p>
      </dgm:t>
    </dgm:pt>
    <dgm:pt modelId="{D2F548F7-52F8-E74A-A192-C7D748C609C6}" type="parTrans" cxnId="{CA9E1966-9F7C-7341-90AE-07C8F02BE014}">
      <dgm:prSet/>
      <dgm:spPr/>
      <dgm:t>
        <a:bodyPr/>
        <a:lstStyle/>
        <a:p>
          <a:endParaRPr lang="en-US"/>
        </a:p>
      </dgm:t>
    </dgm:pt>
    <dgm:pt modelId="{21FB81B6-378B-2E4E-A882-A7C7FB64964D}" type="sibTrans" cxnId="{CA9E1966-9F7C-7341-90AE-07C8F02BE014}">
      <dgm:prSet/>
      <dgm:spPr/>
      <dgm:t>
        <a:bodyPr/>
        <a:lstStyle/>
        <a:p>
          <a:endParaRPr lang="en-US"/>
        </a:p>
      </dgm:t>
    </dgm:pt>
    <dgm:pt modelId="{B12BDCE5-46B7-C741-BD10-21BB629B1D81}">
      <dgm:prSet phldrT="[Text]" custT="1"/>
      <dgm:spPr/>
      <dgm:t>
        <a:bodyPr anchor="t"/>
        <a:lstStyle/>
        <a:p>
          <a:r>
            <a:rPr lang="en-US" sz="2000" dirty="0">
              <a:solidFill>
                <a:schemeClr val="tx1"/>
              </a:solidFill>
            </a:rPr>
            <a:t>2. Generate values using the prior distributions for the hyperparameters</a:t>
          </a:r>
          <a:endParaRPr lang="ro-RO" sz="2000" dirty="0">
            <a:solidFill>
              <a:schemeClr val="tx1"/>
            </a:solidFill>
          </a:endParaRPr>
        </a:p>
      </dgm:t>
    </dgm:pt>
    <dgm:pt modelId="{8AD4A495-142D-5644-86DC-F2DEDFD5BCAB}" type="parTrans" cxnId="{0A6ACA3D-10BC-5946-ABD5-DC2DF157FD2D}">
      <dgm:prSet/>
      <dgm:spPr/>
      <dgm:t>
        <a:bodyPr/>
        <a:lstStyle/>
        <a:p>
          <a:endParaRPr lang="en-US"/>
        </a:p>
      </dgm:t>
    </dgm:pt>
    <dgm:pt modelId="{55822B31-CFE2-8345-B4A3-3D99D75FAC45}" type="sibTrans" cxnId="{0A6ACA3D-10BC-5946-ABD5-DC2DF157FD2D}">
      <dgm:prSet/>
      <dgm:spPr/>
      <dgm:t>
        <a:bodyPr/>
        <a:lstStyle/>
        <a:p>
          <a:endParaRPr lang="en-US"/>
        </a:p>
      </dgm:t>
    </dgm:pt>
    <dgm:pt modelId="{BF37885E-C4CD-7745-8A48-F56A89A74990}">
      <dgm:prSet phldrT="[Text]" custT="1"/>
      <dgm:spPr/>
      <dgm:t>
        <a:bodyPr anchor="t"/>
        <a:lstStyle/>
        <a:p>
          <a:r>
            <a:rPr lang="en-US" sz="2000" dirty="0">
              <a:solidFill>
                <a:schemeClr val="tx1"/>
              </a:solidFill>
            </a:rPr>
            <a:t>3. Estimate the population counts using a predefined number of simulations</a:t>
          </a:r>
          <a:endParaRPr lang="ro-RO" sz="2000" dirty="0">
            <a:solidFill>
              <a:schemeClr val="tx1"/>
            </a:solidFill>
          </a:endParaRPr>
        </a:p>
      </dgm:t>
    </dgm:pt>
    <dgm:pt modelId="{D3450A5A-7096-084F-8AD7-5FD0E2A7916E}" type="parTrans" cxnId="{DAC87464-67C2-1E4E-8FB0-0840ADCCCD6E}">
      <dgm:prSet/>
      <dgm:spPr/>
      <dgm:t>
        <a:bodyPr/>
        <a:lstStyle/>
        <a:p>
          <a:endParaRPr lang="en-US"/>
        </a:p>
      </dgm:t>
    </dgm:pt>
    <dgm:pt modelId="{CED538EF-BA59-4E4B-818F-D0B2664E6135}" type="sibTrans" cxnId="{DAC87464-67C2-1E4E-8FB0-0840ADCCCD6E}">
      <dgm:prSet/>
      <dgm:spPr/>
      <dgm:t>
        <a:bodyPr/>
        <a:lstStyle/>
        <a:p>
          <a:endParaRPr lang="en-US"/>
        </a:p>
      </dgm:t>
    </dgm:pt>
    <dgm:pt modelId="{10608B5D-C216-1A41-B2FB-FCD8DF05A754}">
      <dgm:prSet phldrT="[Text]" custT="1"/>
      <dgm:spPr/>
      <dgm:t>
        <a:bodyPr anchor="t"/>
        <a:lstStyle/>
        <a:p>
          <a:r>
            <a:rPr lang="en-US" sz="2000" dirty="0">
              <a:solidFill>
                <a:schemeClr val="tx1"/>
              </a:solidFill>
            </a:rPr>
            <a:t>4. Compute some statistics (mean, median, mode) of the estimated population counts</a:t>
          </a:r>
          <a:endParaRPr lang="ro-RO" sz="2000" dirty="0">
            <a:solidFill>
              <a:schemeClr val="tx1"/>
            </a:solidFill>
          </a:endParaRPr>
        </a:p>
      </dgm:t>
    </dgm:pt>
    <dgm:pt modelId="{2A374FFE-C1C4-D649-8904-8EC6C7FA6F88}" type="parTrans" cxnId="{AE5A8F3F-315A-C749-B999-516F1D227038}">
      <dgm:prSet/>
      <dgm:spPr/>
      <dgm:t>
        <a:bodyPr/>
        <a:lstStyle/>
        <a:p>
          <a:endParaRPr lang="en-US"/>
        </a:p>
      </dgm:t>
    </dgm:pt>
    <dgm:pt modelId="{EF9FB12E-FABA-1640-B0F4-8FE1A348C33F}" type="sibTrans" cxnId="{AE5A8F3F-315A-C749-B999-516F1D227038}">
      <dgm:prSet/>
      <dgm:spPr/>
      <dgm:t>
        <a:bodyPr/>
        <a:lstStyle/>
        <a:p>
          <a:endParaRPr lang="en-US"/>
        </a:p>
      </dgm:t>
    </dgm:pt>
    <dgm:pt modelId="{FDB8DB84-FE7E-7C4F-AF5B-040E97981D5C}">
      <dgm:prSet phldrT="[Text]" custT="1"/>
      <dgm:spPr/>
      <dgm:t>
        <a:bodyPr anchor="t"/>
        <a:lstStyle/>
        <a:p>
          <a:r>
            <a:rPr lang="en-US" sz="2000" dirty="0">
              <a:solidFill>
                <a:schemeClr val="tx1"/>
              </a:solidFill>
            </a:rPr>
            <a:t>5. Visualize the results</a:t>
          </a:r>
          <a:endParaRPr lang="ro-RO" sz="2000" dirty="0">
            <a:solidFill>
              <a:schemeClr val="tx1"/>
            </a:solidFill>
          </a:endParaRPr>
        </a:p>
      </dgm:t>
    </dgm:pt>
    <dgm:pt modelId="{7E6498C4-DAD1-7849-A37A-AFC80C083130}" type="parTrans" cxnId="{654C6EEB-0BAE-1545-8952-1EE0E6B2A855}">
      <dgm:prSet/>
      <dgm:spPr/>
      <dgm:t>
        <a:bodyPr/>
        <a:lstStyle/>
        <a:p>
          <a:endParaRPr lang="en-US"/>
        </a:p>
      </dgm:t>
    </dgm:pt>
    <dgm:pt modelId="{82696CF7-0D9B-B84C-8909-ACF7F401799A}" type="sibTrans" cxnId="{654C6EEB-0BAE-1545-8952-1EE0E6B2A855}">
      <dgm:prSet/>
      <dgm:spPr/>
      <dgm:t>
        <a:bodyPr/>
        <a:lstStyle/>
        <a:p>
          <a:endParaRPr lang="en-US"/>
        </a:p>
      </dgm:t>
    </dgm:pt>
    <dgm:pt modelId="{E2C18197-5FB8-40A4-B124-D41C551DABAB}" type="pres">
      <dgm:prSet presAssocID="{16A95E78-EF95-4A45-ADEE-98EDCBDFE477}" presName="CompostProcess" presStyleCnt="0">
        <dgm:presLayoutVars>
          <dgm:dir/>
          <dgm:resizeHandles val="exact"/>
        </dgm:presLayoutVars>
      </dgm:prSet>
      <dgm:spPr/>
    </dgm:pt>
    <dgm:pt modelId="{02D695B5-C552-4795-8BFD-89229547CE30}" type="pres">
      <dgm:prSet presAssocID="{16A95E78-EF95-4A45-ADEE-98EDCBDFE477}" presName="arrow" presStyleLbl="bgShp" presStyleIdx="0" presStyleCnt="1"/>
      <dgm:spPr/>
    </dgm:pt>
    <dgm:pt modelId="{DB792592-6B8A-4918-824E-55C830CEA334}" type="pres">
      <dgm:prSet presAssocID="{16A95E78-EF95-4A45-ADEE-98EDCBDFE477}" presName="linearProcess" presStyleCnt="0"/>
      <dgm:spPr/>
    </dgm:pt>
    <dgm:pt modelId="{9CC3F7F5-730B-4AB2-8EC0-4D47B77F93A0}" type="pres">
      <dgm:prSet presAssocID="{0DB57741-A2C9-C14D-8719-05653FCF0052}" presName="textNode" presStyleLbl="node1" presStyleIdx="0" presStyleCnt="5" custScaleY="111426">
        <dgm:presLayoutVars>
          <dgm:bulletEnabled val="1"/>
        </dgm:presLayoutVars>
      </dgm:prSet>
      <dgm:spPr/>
    </dgm:pt>
    <dgm:pt modelId="{7E9A4B8D-9F24-4F6F-BD0F-61F376066FB6}" type="pres">
      <dgm:prSet presAssocID="{21FB81B6-378B-2E4E-A882-A7C7FB64964D}" presName="sibTrans" presStyleCnt="0"/>
      <dgm:spPr/>
    </dgm:pt>
    <dgm:pt modelId="{FDF7C98A-F27C-498C-8AEA-331ABC1D6203}" type="pres">
      <dgm:prSet presAssocID="{B12BDCE5-46B7-C741-BD10-21BB629B1D81}" presName="textNode" presStyleLbl="node1" presStyleIdx="1" presStyleCnt="5" custScaleX="115250" custScaleY="111426">
        <dgm:presLayoutVars>
          <dgm:bulletEnabled val="1"/>
        </dgm:presLayoutVars>
      </dgm:prSet>
      <dgm:spPr/>
    </dgm:pt>
    <dgm:pt modelId="{3C9DDA02-442B-48E5-830C-2F32F3B81861}" type="pres">
      <dgm:prSet presAssocID="{55822B31-CFE2-8345-B4A3-3D99D75FAC45}" presName="sibTrans" presStyleCnt="0"/>
      <dgm:spPr/>
    </dgm:pt>
    <dgm:pt modelId="{295B653B-E099-4079-B3FD-89BC0B0C2EB9}" type="pres">
      <dgm:prSet presAssocID="{BF37885E-C4CD-7745-8A48-F56A89A74990}" presName="textNode" presStyleLbl="node1" presStyleIdx="2" presStyleCnt="5" custScaleY="111426">
        <dgm:presLayoutVars>
          <dgm:bulletEnabled val="1"/>
        </dgm:presLayoutVars>
      </dgm:prSet>
      <dgm:spPr/>
    </dgm:pt>
    <dgm:pt modelId="{F3D5B2C4-17FE-4E9E-8931-ECD80281298F}" type="pres">
      <dgm:prSet presAssocID="{CED538EF-BA59-4E4B-818F-D0B2664E6135}" presName="sibTrans" presStyleCnt="0"/>
      <dgm:spPr/>
    </dgm:pt>
    <dgm:pt modelId="{E79D250C-19F6-473F-9781-4231B295D816}" type="pres">
      <dgm:prSet presAssocID="{10608B5D-C216-1A41-B2FB-FCD8DF05A754}" presName="textNode" presStyleLbl="node1" presStyleIdx="3" presStyleCnt="5" custScaleY="111426">
        <dgm:presLayoutVars>
          <dgm:bulletEnabled val="1"/>
        </dgm:presLayoutVars>
      </dgm:prSet>
      <dgm:spPr/>
    </dgm:pt>
    <dgm:pt modelId="{01F8EF79-46CF-4E93-9B2F-54E06AEC7EFF}" type="pres">
      <dgm:prSet presAssocID="{EF9FB12E-FABA-1640-B0F4-8FE1A348C33F}" presName="sibTrans" presStyleCnt="0"/>
      <dgm:spPr/>
    </dgm:pt>
    <dgm:pt modelId="{315D9092-8C94-4540-940B-E12015980C22}" type="pres">
      <dgm:prSet presAssocID="{FDB8DB84-FE7E-7C4F-AF5B-040E97981D5C}" presName="textNode" presStyleLbl="node1" presStyleIdx="4" presStyleCnt="5" custScaleY="111426">
        <dgm:presLayoutVars>
          <dgm:bulletEnabled val="1"/>
        </dgm:presLayoutVars>
      </dgm:prSet>
      <dgm:spPr/>
    </dgm:pt>
  </dgm:ptLst>
  <dgm:cxnLst>
    <dgm:cxn modelId="{76041121-0DF3-4596-9B23-04D23670EA13}" type="presOf" srcId="{10608B5D-C216-1A41-B2FB-FCD8DF05A754}" destId="{E79D250C-19F6-473F-9781-4231B295D816}" srcOrd="0" destOrd="0" presId="urn:microsoft.com/office/officeart/2005/8/layout/hProcess9"/>
    <dgm:cxn modelId="{0A6ACA3D-10BC-5946-ABD5-DC2DF157FD2D}" srcId="{16A95E78-EF95-4A45-ADEE-98EDCBDFE477}" destId="{B12BDCE5-46B7-C741-BD10-21BB629B1D81}" srcOrd="1" destOrd="0" parTransId="{8AD4A495-142D-5644-86DC-F2DEDFD5BCAB}" sibTransId="{55822B31-CFE2-8345-B4A3-3D99D75FAC45}"/>
    <dgm:cxn modelId="{AE5A8F3F-315A-C749-B999-516F1D227038}" srcId="{16A95E78-EF95-4A45-ADEE-98EDCBDFE477}" destId="{10608B5D-C216-1A41-B2FB-FCD8DF05A754}" srcOrd="3" destOrd="0" parTransId="{2A374FFE-C1C4-D649-8904-8EC6C7FA6F88}" sibTransId="{EF9FB12E-FABA-1640-B0F4-8FE1A348C33F}"/>
    <dgm:cxn modelId="{C5F90442-4921-4F7F-8610-285B9E0F5073}" type="presOf" srcId="{FDB8DB84-FE7E-7C4F-AF5B-040E97981D5C}" destId="{315D9092-8C94-4540-940B-E12015980C22}" srcOrd="0" destOrd="0" presId="urn:microsoft.com/office/officeart/2005/8/layout/hProcess9"/>
    <dgm:cxn modelId="{DAC87464-67C2-1E4E-8FB0-0840ADCCCD6E}" srcId="{16A95E78-EF95-4A45-ADEE-98EDCBDFE477}" destId="{BF37885E-C4CD-7745-8A48-F56A89A74990}" srcOrd="2" destOrd="0" parTransId="{D3450A5A-7096-084F-8AD7-5FD0E2A7916E}" sibTransId="{CED538EF-BA59-4E4B-818F-D0B2664E6135}"/>
    <dgm:cxn modelId="{CA9E1966-9F7C-7341-90AE-07C8F02BE014}" srcId="{16A95E78-EF95-4A45-ADEE-98EDCBDFE477}" destId="{0DB57741-A2C9-C14D-8719-05653FCF0052}" srcOrd="0" destOrd="0" parTransId="{D2F548F7-52F8-E74A-A192-C7D748C609C6}" sibTransId="{21FB81B6-378B-2E4E-A882-A7C7FB64964D}"/>
    <dgm:cxn modelId="{A327EB98-B278-4E57-A0BB-31E778F470B3}" type="presOf" srcId="{B12BDCE5-46B7-C741-BD10-21BB629B1D81}" destId="{FDF7C98A-F27C-498C-8AEA-331ABC1D6203}" srcOrd="0" destOrd="0" presId="urn:microsoft.com/office/officeart/2005/8/layout/hProcess9"/>
    <dgm:cxn modelId="{BF9F28DD-C7C6-4679-B029-D4BEE964DD6A}" type="presOf" srcId="{16A95E78-EF95-4A45-ADEE-98EDCBDFE477}" destId="{E2C18197-5FB8-40A4-B124-D41C551DABAB}" srcOrd="0" destOrd="0" presId="urn:microsoft.com/office/officeart/2005/8/layout/hProcess9"/>
    <dgm:cxn modelId="{B1CBFCE4-4133-4294-A667-9B8FC8224712}" type="presOf" srcId="{BF37885E-C4CD-7745-8A48-F56A89A74990}" destId="{295B653B-E099-4079-B3FD-89BC0B0C2EB9}" srcOrd="0" destOrd="0" presId="urn:microsoft.com/office/officeart/2005/8/layout/hProcess9"/>
    <dgm:cxn modelId="{F46E39E7-4C65-4DC7-BFB3-ACD15A1E2A88}" type="presOf" srcId="{0DB57741-A2C9-C14D-8719-05653FCF0052}" destId="{9CC3F7F5-730B-4AB2-8EC0-4D47B77F93A0}" srcOrd="0" destOrd="0" presId="urn:microsoft.com/office/officeart/2005/8/layout/hProcess9"/>
    <dgm:cxn modelId="{654C6EEB-0BAE-1545-8952-1EE0E6B2A855}" srcId="{16A95E78-EF95-4A45-ADEE-98EDCBDFE477}" destId="{FDB8DB84-FE7E-7C4F-AF5B-040E97981D5C}" srcOrd="4" destOrd="0" parTransId="{7E6498C4-DAD1-7849-A37A-AFC80C083130}" sibTransId="{82696CF7-0D9B-B84C-8909-ACF7F401799A}"/>
    <dgm:cxn modelId="{D24B9E16-9ADB-4A86-8BC2-F35D45D55D2B}" type="presParOf" srcId="{E2C18197-5FB8-40A4-B124-D41C551DABAB}" destId="{02D695B5-C552-4795-8BFD-89229547CE30}" srcOrd="0" destOrd="0" presId="urn:microsoft.com/office/officeart/2005/8/layout/hProcess9"/>
    <dgm:cxn modelId="{DCDC6AEC-F3A9-45B4-9C24-1A0C0BA28497}" type="presParOf" srcId="{E2C18197-5FB8-40A4-B124-D41C551DABAB}" destId="{DB792592-6B8A-4918-824E-55C830CEA334}" srcOrd="1" destOrd="0" presId="urn:microsoft.com/office/officeart/2005/8/layout/hProcess9"/>
    <dgm:cxn modelId="{F7A8C167-2B0A-40FF-8B41-CF183D26DA2F}" type="presParOf" srcId="{DB792592-6B8A-4918-824E-55C830CEA334}" destId="{9CC3F7F5-730B-4AB2-8EC0-4D47B77F93A0}" srcOrd="0" destOrd="0" presId="urn:microsoft.com/office/officeart/2005/8/layout/hProcess9"/>
    <dgm:cxn modelId="{9ADA04C6-C724-4098-BA03-601DF531EEE6}" type="presParOf" srcId="{DB792592-6B8A-4918-824E-55C830CEA334}" destId="{7E9A4B8D-9F24-4F6F-BD0F-61F376066FB6}" srcOrd="1" destOrd="0" presId="urn:microsoft.com/office/officeart/2005/8/layout/hProcess9"/>
    <dgm:cxn modelId="{97913DED-608F-4F05-B61B-416CCE787CA2}" type="presParOf" srcId="{DB792592-6B8A-4918-824E-55C830CEA334}" destId="{FDF7C98A-F27C-498C-8AEA-331ABC1D6203}" srcOrd="2" destOrd="0" presId="urn:microsoft.com/office/officeart/2005/8/layout/hProcess9"/>
    <dgm:cxn modelId="{DBBBB282-79F8-4D24-8449-EC141722083B}" type="presParOf" srcId="{DB792592-6B8A-4918-824E-55C830CEA334}" destId="{3C9DDA02-442B-48E5-830C-2F32F3B81861}" srcOrd="3" destOrd="0" presId="urn:microsoft.com/office/officeart/2005/8/layout/hProcess9"/>
    <dgm:cxn modelId="{9DC382DC-B78F-406F-BEC3-B8BA4CFAE98E}" type="presParOf" srcId="{DB792592-6B8A-4918-824E-55C830CEA334}" destId="{295B653B-E099-4079-B3FD-89BC0B0C2EB9}" srcOrd="4" destOrd="0" presId="urn:microsoft.com/office/officeart/2005/8/layout/hProcess9"/>
    <dgm:cxn modelId="{BB52E6D9-5198-422C-AE8D-30A3324E7639}" type="presParOf" srcId="{DB792592-6B8A-4918-824E-55C830CEA334}" destId="{F3D5B2C4-17FE-4E9E-8931-ECD80281298F}" srcOrd="5" destOrd="0" presId="urn:microsoft.com/office/officeart/2005/8/layout/hProcess9"/>
    <dgm:cxn modelId="{8881F490-9B0C-4C65-A7FB-463067753012}" type="presParOf" srcId="{DB792592-6B8A-4918-824E-55C830CEA334}" destId="{E79D250C-19F6-473F-9781-4231B295D816}" srcOrd="6" destOrd="0" presId="urn:microsoft.com/office/officeart/2005/8/layout/hProcess9"/>
    <dgm:cxn modelId="{5D4DD3A5-F69C-43A6-9DE4-5FA79CE7FF85}" type="presParOf" srcId="{DB792592-6B8A-4918-824E-55C830CEA334}" destId="{01F8EF79-46CF-4E93-9B2F-54E06AEC7EFF}" srcOrd="7" destOrd="0" presId="urn:microsoft.com/office/officeart/2005/8/layout/hProcess9"/>
    <dgm:cxn modelId="{670FBFC8-B66F-4AF2-8737-8E62C3479F8C}" type="presParOf" srcId="{DB792592-6B8A-4918-824E-55C830CEA334}" destId="{315D9092-8C94-4540-940B-E12015980C2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76FE73-DDD7-453B-ADA6-EBB10DDBC84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99813954-5896-4D32-9E4A-241599AEB9A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30000" dirty="0">
              <a:solidFill>
                <a:schemeClr val="tx1"/>
              </a:solidFill>
            </a:rPr>
            <a:t>MNO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</a:t>
          </a:r>
          <a:r>
            <a:rPr lang="en-US" sz="2000" dirty="0">
              <a:solidFill>
                <a:schemeClr val="tx1"/>
              </a:solidFill>
            </a:rPr>
            <a:t>,t</a:t>
          </a:r>
          <a:r>
            <a:rPr lang="en-US" sz="2000" baseline="-25000" dirty="0">
              <a:solidFill>
                <a:schemeClr val="tx1"/>
              </a:solidFill>
            </a:rPr>
            <a:t>n</a:t>
          </a:r>
          <a:r>
            <a:rPr lang="en-US" sz="2000" dirty="0">
              <a:solidFill>
                <a:schemeClr val="tx1"/>
              </a:solidFill>
            </a:rPr>
            <a:t>), </a:t>
          </a:r>
        </a:p>
        <a:p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30000" dirty="0">
              <a:solidFill>
                <a:schemeClr val="tx1"/>
              </a:solidFill>
            </a:rPr>
            <a:t>REG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80DB35CF-1629-42A0-858B-565F6246960B}" type="parTrans" cxnId="{429B8376-296E-46C6-9D84-4D18FE486624}">
      <dgm:prSet/>
      <dgm:spPr/>
      <dgm:t>
        <a:bodyPr/>
        <a:lstStyle/>
        <a:p>
          <a:endParaRPr lang="ro-RO"/>
        </a:p>
      </dgm:t>
    </dgm:pt>
    <dgm:pt modelId="{7DA18E0E-768F-4BCB-81B8-7996F8B66B01}" type="sibTrans" cxnId="{429B8376-296E-46C6-9D84-4D18FE486624}">
      <dgm:prSet/>
      <dgm:spPr/>
      <dgm:t>
        <a:bodyPr/>
        <a:lstStyle/>
        <a:p>
          <a:endParaRPr lang="ro-RO"/>
        </a:p>
      </dgm:t>
    </dgm:pt>
    <dgm:pt modelId="{3FBCF11B-66D1-41FF-AE50-68A61209977F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-25000" dirty="0">
              <a:solidFill>
                <a:schemeClr val="tx1"/>
              </a:solidFill>
            </a:rPr>
            <a:t>1.</a:t>
          </a:r>
          <a:r>
            <a:rPr lang="en-US" sz="2000" baseline="30000" dirty="0">
              <a:solidFill>
                <a:schemeClr val="tx1"/>
              </a:solidFill>
            </a:rPr>
            <a:t>MNO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60D40BE1-21B4-4432-AA28-F8061F76AEDF}" type="parTrans" cxnId="{F191E12E-E171-4C35-A9A3-FC926588EAF6}">
      <dgm:prSet/>
      <dgm:spPr/>
      <dgm:t>
        <a:bodyPr/>
        <a:lstStyle/>
        <a:p>
          <a:endParaRPr lang="ro-RO"/>
        </a:p>
      </dgm:t>
    </dgm:pt>
    <dgm:pt modelId="{3991DFD8-F72F-43BE-B459-64E38458E2F9}" type="sibTrans" cxnId="{F191E12E-E171-4C35-A9A3-FC926588EAF6}">
      <dgm:prSet/>
      <dgm:spPr/>
      <dgm:t>
        <a:bodyPr/>
        <a:lstStyle/>
        <a:p>
          <a:endParaRPr lang="ro-RO"/>
        </a:p>
      </dgm:t>
    </dgm:pt>
    <dgm:pt modelId="{92CB4AD6-1EEF-48BD-9B0C-807C19708CBF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-25000" dirty="0">
              <a:solidFill>
                <a:schemeClr val="tx1"/>
              </a:solidFill>
            </a:rPr>
            <a:t>1j</a:t>
          </a:r>
          <a:r>
            <a:rPr lang="en-US" sz="2000" baseline="30000" dirty="0">
              <a:solidFill>
                <a:schemeClr val="tx1"/>
              </a:solidFill>
            </a:rPr>
            <a:t>MNO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0,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000" dirty="0" err="1">
              <a:solidFill>
                <a:schemeClr val="tx1"/>
              </a:solidFill>
            </a:rPr>
            <a:t>t</a:t>
          </a:r>
          <a:r>
            <a:rPr lang="en-US" sz="2000" baseline="-25000" dirty="0" err="1">
              <a:solidFill>
                <a:schemeClr val="tx1"/>
              </a:solidFill>
            </a:rPr>
            <a:t>n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05C60FF2-B55B-48C6-B566-D263C4106517}" type="parTrans" cxnId="{10CA3490-5DF8-4C8A-B40C-A87D5FF5FFB8}">
      <dgm:prSet/>
      <dgm:spPr/>
      <dgm:t>
        <a:bodyPr/>
        <a:lstStyle/>
        <a:p>
          <a:endParaRPr lang="ro-RO"/>
        </a:p>
      </dgm:t>
    </dgm:pt>
    <dgm:pt modelId="{C28A29EB-FFD2-4901-86A4-D3B8D48C4052}" type="sibTrans" cxnId="{10CA3490-5DF8-4C8A-B40C-A87D5FF5FFB8}">
      <dgm:prSet/>
      <dgm:spPr/>
      <dgm:t>
        <a:bodyPr/>
        <a:lstStyle/>
        <a:p>
          <a:endParaRPr lang="ro-RO"/>
        </a:p>
      </dgm:t>
    </dgm:pt>
    <dgm:pt modelId="{3520FEFC-3E88-411D-B659-0F2129EB7D9D}">
      <dgm:prSet phldrT="[Text]"/>
      <dgm:spPr>
        <a:noFill/>
        <a:ln>
          <a:noFill/>
        </a:ln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 </a:t>
          </a:r>
          <a:endParaRPr lang="ro-RO" sz="900" dirty="0">
            <a:solidFill>
              <a:schemeClr val="tx1"/>
            </a:solidFill>
          </a:endParaRPr>
        </a:p>
      </dgm:t>
    </dgm:pt>
    <dgm:pt modelId="{2B34C3BC-4BD7-49A4-A8F7-1FD8A68BAFC9}" type="parTrans" cxnId="{ADB4B0EF-BFAD-483D-8EEA-2E9CE9933138}">
      <dgm:prSet/>
      <dgm:spPr/>
      <dgm:t>
        <a:bodyPr/>
        <a:lstStyle/>
        <a:p>
          <a:endParaRPr lang="ro-RO"/>
        </a:p>
      </dgm:t>
    </dgm:pt>
    <dgm:pt modelId="{A65F50CB-D39D-4729-A0B6-0A17ACA8AF3B}" type="sibTrans" cxnId="{ADB4B0EF-BFAD-483D-8EEA-2E9CE9933138}">
      <dgm:prSet/>
      <dgm:spPr/>
      <dgm:t>
        <a:bodyPr/>
        <a:lstStyle/>
        <a:p>
          <a:endParaRPr lang="ro-RO"/>
        </a:p>
      </dgm:t>
    </dgm:pt>
    <dgm:pt modelId="{D08D1370-E87C-432C-B5C1-F5ABF026151D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-25000" dirty="0">
              <a:solidFill>
                <a:schemeClr val="tx1"/>
              </a:solidFill>
            </a:rPr>
            <a:t>1</a:t>
          </a:r>
          <a:r>
            <a:rPr lang="en-US" sz="2000" baseline="30000" dirty="0">
              <a:solidFill>
                <a:schemeClr val="tx1"/>
              </a:solidFill>
            </a:rPr>
            <a:t>REG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B7B07444-0B95-4231-BE7B-84CD7AD72A48}" type="parTrans" cxnId="{5F80E300-77DB-423C-9035-32DF40E112BF}">
      <dgm:prSet/>
      <dgm:spPr/>
      <dgm:t>
        <a:bodyPr/>
        <a:lstStyle/>
        <a:p>
          <a:endParaRPr lang="ro-RO"/>
        </a:p>
      </dgm:t>
    </dgm:pt>
    <dgm:pt modelId="{BFA84EC6-648B-4326-B87A-C6912B6A4193}" type="sibTrans" cxnId="{5F80E300-77DB-423C-9035-32DF40E112BF}">
      <dgm:prSet/>
      <dgm:spPr/>
      <dgm:t>
        <a:bodyPr/>
        <a:lstStyle/>
        <a:p>
          <a:endParaRPr lang="ro-RO"/>
        </a:p>
      </dgm:t>
    </dgm:pt>
    <dgm:pt modelId="{0EBC491F-A373-4CE6-99FF-2CC9D1ABD649}">
      <dgm:prSet phldrT="[Text]" custT="1"/>
      <dgm:spPr/>
      <dgm:t>
        <a:bodyPr/>
        <a:lstStyle/>
        <a:p>
          <a:r>
            <a:rPr lang="en-US" sz="2000" b="1" i="1" dirty="0">
              <a:solidFill>
                <a:schemeClr val="tx1"/>
              </a:solidFill>
            </a:rPr>
            <a:t>pestim</a:t>
          </a:r>
          <a:endParaRPr lang="ro-RO" sz="1400" b="1" i="1" dirty="0">
            <a:solidFill>
              <a:schemeClr val="tx1"/>
            </a:solidFill>
          </a:endParaRPr>
        </a:p>
      </dgm:t>
    </dgm:pt>
    <dgm:pt modelId="{3A656736-2529-4463-81CB-013F8B77ACF9}" type="sibTrans" cxnId="{B251A167-C8D4-485D-8611-7D95628929BB}">
      <dgm:prSet/>
      <dgm:spPr/>
      <dgm:t>
        <a:bodyPr/>
        <a:lstStyle/>
        <a:p>
          <a:endParaRPr lang="ro-RO"/>
        </a:p>
      </dgm:t>
    </dgm:pt>
    <dgm:pt modelId="{ABB78347-C41D-4D59-B874-94D8FE504C22}" type="parTrans" cxnId="{B251A167-C8D4-485D-8611-7D95628929BB}">
      <dgm:prSet/>
      <dgm:spPr/>
      <dgm:t>
        <a:bodyPr/>
        <a:lstStyle/>
        <a:p>
          <a:endParaRPr lang="ro-RO"/>
        </a:p>
      </dgm:t>
    </dgm:pt>
    <dgm:pt modelId="{1A92CD7F-4CB6-4E84-9B05-8F320F19BFEA}">
      <dgm:prSet phldrT="[Text]" custT="1"/>
      <dgm:spPr/>
      <dgm:t>
        <a:bodyPr/>
        <a:lstStyle/>
        <a:p>
          <a:pPr marL="0" indent="0" algn="l" defTabSz="1028700"/>
          <a:r>
            <a:rPr lang="en-US" sz="1800" dirty="0">
              <a:solidFill>
                <a:schemeClr val="tx1"/>
              </a:solidFill>
            </a:rPr>
            <a:t>P(N(t</a:t>
          </a:r>
          <a:r>
            <a:rPr lang="en-US" sz="1800" baseline="-25000" dirty="0">
              <a:solidFill>
                <a:schemeClr val="tx1"/>
              </a:solidFill>
            </a:rPr>
            <a:t>0</a:t>
          </a:r>
          <a:r>
            <a:rPr lang="en-US" sz="1800" dirty="0">
              <a:solidFill>
                <a:schemeClr val="tx1"/>
              </a:solidFill>
            </a:rPr>
            <a:t>)|N</a:t>
          </a:r>
          <a:r>
            <a:rPr lang="en-US" sz="1800" baseline="30000" dirty="0">
              <a:solidFill>
                <a:schemeClr val="tx1"/>
              </a:solidFill>
            </a:rPr>
            <a:t>MNO</a:t>
          </a:r>
          <a:r>
            <a:rPr lang="en-US" sz="1800" dirty="0">
              <a:solidFill>
                <a:schemeClr val="tx1"/>
              </a:solidFill>
            </a:rPr>
            <a:t>(t</a:t>
          </a:r>
          <a:r>
            <a:rPr lang="en-US" sz="1800" baseline="-25000" dirty="0">
              <a:solidFill>
                <a:schemeClr val="tx1"/>
              </a:solidFill>
            </a:rPr>
            <a:t>0</a:t>
          </a:r>
          <a:r>
            <a:rPr lang="en-US" sz="1800" dirty="0">
              <a:solidFill>
                <a:schemeClr val="tx1"/>
              </a:solidFill>
            </a:rPr>
            <a:t>),N</a:t>
          </a:r>
          <a:r>
            <a:rPr lang="en-US" sz="1800" baseline="30000" dirty="0">
              <a:solidFill>
                <a:schemeClr val="tx1"/>
              </a:solidFill>
            </a:rPr>
            <a:t>REG</a:t>
          </a:r>
          <a:r>
            <a:rPr lang="en-US" sz="1800" dirty="0">
              <a:solidFill>
                <a:schemeClr val="tx1"/>
              </a:solidFill>
            </a:rPr>
            <a:t>(t</a:t>
          </a:r>
          <a:r>
            <a:rPr lang="en-US" sz="1800" baseline="-25000" dirty="0">
              <a:solidFill>
                <a:schemeClr val="tx1"/>
              </a:solidFill>
            </a:rPr>
            <a:t>0</a:t>
          </a:r>
          <a:r>
            <a:rPr lang="en-US" sz="1800" dirty="0">
              <a:solidFill>
                <a:schemeClr val="tx1"/>
              </a:solidFill>
            </a:rPr>
            <a:t>))</a:t>
          </a:r>
        </a:p>
        <a:p>
          <a:pPr marL="0" algn="l" defTabSz="1028700"/>
          <a:r>
            <a:rPr lang="en-US" sz="1800" dirty="0">
              <a:solidFill>
                <a:schemeClr val="tx1"/>
              </a:solidFill>
            </a:rPr>
            <a:t>P(N(</a:t>
          </a:r>
          <a:r>
            <a:rPr lang="en-US" sz="1800" dirty="0" err="1">
              <a:solidFill>
                <a:schemeClr val="tx1"/>
              </a:solidFill>
            </a:rPr>
            <a:t>t</a:t>
          </a:r>
          <a:r>
            <a:rPr lang="en-US" sz="1800" baseline="-25000" dirty="0" err="1">
              <a:solidFill>
                <a:schemeClr val="tx1"/>
              </a:solidFill>
            </a:rPr>
            <a:t>n</a:t>
          </a:r>
          <a:r>
            <a:rPr lang="en-US" sz="1800" dirty="0">
              <a:solidFill>
                <a:schemeClr val="tx1"/>
              </a:solidFill>
            </a:rPr>
            <a:t>)|N</a:t>
          </a:r>
          <a:r>
            <a:rPr lang="en-US" sz="1800" baseline="30000" dirty="0">
              <a:solidFill>
                <a:schemeClr val="tx1"/>
              </a:solidFill>
            </a:rPr>
            <a:t>MNO</a:t>
          </a:r>
          <a:r>
            <a:rPr lang="en-US" sz="1800" dirty="0">
              <a:solidFill>
                <a:schemeClr val="tx1"/>
              </a:solidFill>
            </a:rPr>
            <a:t>(t</a:t>
          </a:r>
          <a:r>
            <a:rPr lang="en-US" sz="1800" baseline="-25000" dirty="0">
              <a:solidFill>
                <a:schemeClr val="tx1"/>
              </a:solidFill>
            </a:rPr>
            <a:t>0, </a:t>
          </a:r>
          <a:r>
            <a:rPr lang="en-US" sz="1800" baseline="0" dirty="0" err="1">
              <a:solidFill>
                <a:schemeClr val="tx1"/>
              </a:solidFill>
            </a:rPr>
            <a:t>t</a:t>
          </a:r>
          <a:r>
            <a:rPr lang="en-US" sz="1800" baseline="-25000" dirty="0" err="1">
              <a:solidFill>
                <a:schemeClr val="tx1"/>
              </a:solidFill>
            </a:rPr>
            <a:t>n</a:t>
          </a:r>
          <a:r>
            <a:rPr lang="en-US" sz="1800" dirty="0">
              <a:solidFill>
                <a:schemeClr val="tx1"/>
              </a:solidFill>
            </a:rPr>
            <a:t>),N</a:t>
          </a:r>
          <a:r>
            <a:rPr lang="en-US" sz="1800" baseline="30000" dirty="0">
              <a:solidFill>
                <a:schemeClr val="tx1"/>
              </a:solidFill>
            </a:rPr>
            <a:t>REG</a:t>
          </a:r>
          <a:r>
            <a:rPr lang="en-US" sz="1800" dirty="0">
              <a:solidFill>
                <a:schemeClr val="tx1"/>
              </a:solidFill>
            </a:rPr>
            <a:t>(t</a:t>
          </a:r>
          <a:r>
            <a:rPr lang="en-US" sz="1800" baseline="-25000" dirty="0">
              <a:solidFill>
                <a:schemeClr val="tx1"/>
              </a:solidFill>
            </a:rPr>
            <a:t>0</a:t>
          </a:r>
          <a:r>
            <a:rPr lang="en-US" sz="1800" dirty="0">
              <a:solidFill>
                <a:schemeClr val="tx1"/>
              </a:solidFill>
            </a:rPr>
            <a:t>))</a:t>
          </a:r>
        </a:p>
      </dgm:t>
    </dgm:pt>
    <dgm:pt modelId="{EAC4856A-FCD2-4166-9EFB-8AE3AAFE4843}" type="parTrans" cxnId="{F2389932-8D0E-4A90-8166-AECBE2B99BEC}">
      <dgm:prSet/>
      <dgm:spPr/>
      <dgm:t>
        <a:bodyPr/>
        <a:lstStyle/>
        <a:p>
          <a:endParaRPr lang="ro-RO"/>
        </a:p>
      </dgm:t>
    </dgm:pt>
    <dgm:pt modelId="{2E40762A-FF7D-4290-98BB-94031BE5DE8C}" type="sibTrans" cxnId="{F2389932-8D0E-4A90-8166-AECBE2B99BEC}">
      <dgm:prSet/>
      <dgm:spPr/>
      <dgm:t>
        <a:bodyPr/>
        <a:lstStyle/>
        <a:p>
          <a:endParaRPr lang="ro-RO"/>
        </a:p>
      </dgm:t>
    </dgm:pt>
    <dgm:pt modelId="{4FB4007D-EEA5-4F36-B2A8-587391F68411}">
      <dgm:prSet phldrT="[Text]" custT="1"/>
      <dgm:spPr/>
      <dgm:t>
        <a:bodyPr/>
        <a:lstStyle/>
        <a:p>
          <a:pPr>
            <a:buNone/>
          </a:pPr>
          <a:endParaRPr lang="ro-RO" sz="2400" dirty="0">
            <a:solidFill>
              <a:schemeClr val="tx1"/>
            </a:solidFill>
          </a:endParaRPr>
        </a:p>
      </dgm:t>
    </dgm:pt>
    <dgm:pt modelId="{0B7FBBD8-726A-4E11-A6CF-51C4056F9069}" type="parTrans" cxnId="{BCBC6496-AC73-465B-8BC0-4F9D2D0A43BB}">
      <dgm:prSet/>
      <dgm:spPr/>
      <dgm:t>
        <a:bodyPr/>
        <a:lstStyle/>
        <a:p>
          <a:endParaRPr lang="ro-RO"/>
        </a:p>
      </dgm:t>
    </dgm:pt>
    <dgm:pt modelId="{584361E1-1D5B-4392-85D7-23F1AD8D3406}" type="sibTrans" cxnId="{BCBC6496-AC73-465B-8BC0-4F9D2D0A43BB}">
      <dgm:prSet/>
      <dgm:spPr/>
      <dgm:t>
        <a:bodyPr/>
        <a:lstStyle/>
        <a:p>
          <a:endParaRPr lang="ro-RO"/>
        </a:p>
      </dgm:t>
    </dgm:pt>
    <dgm:pt modelId="{2F58B046-0E92-4C00-8D79-18DA4A6EB62C}">
      <dgm:prSet phldrT="[Text]"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-25000" dirty="0">
              <a:solidFill>
                <a:schemeClr val="tx1"/>
              </a:solidFill>
            </a:rPr>
            <a:t>2.</a:t>
          </a:r>
          <a:r>
            <a:rPr lang="en-US" sz="2000" baseline="30000" dirty="0">
              <a:solidFill>
                <a:schemeClr val="tx1"/>
              </a:solidFill>
            </a:rPr>
            <a:t>MNO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7C2D5FBA-0E7C-4AD8-94D8-1A50E01CBF6F}" type="parTrans" cxnId="{C2AD0A4E-480B-40EA-861C-633A3D2CD044}">
      <dgm:prSet/>
      <dgm:spPr/>
      <dgm:t>
        <a:bodyPr/>
        <a:lstStyle/>
        <a:p>
          <a:endParaRPr lang="ro-RO"/>
        </a:p>
      </dgm:t>
    </dgm:pt>
    <dgm:pt modelId="{79D39625-15F7-4EFF-BF5E-7FC6A12FB28E}" type="sibTrans" cxnId="{C2AD0A4E-480B-40EA-861C-633A3D2CD044}">
      <dgm:prSet/>
      <dgm:spPr/>
      <dgm:t>
        <a:bodyPr/>
        <a:lstStyle/>
        <a:p>
          <a:endParaRPr lang="ro-RO"/>
        </a:p>
      </dgm:t>
    </dgm:pt>
    <dgm:pt modelId="{EE863418-438D-4B8A-8105-DF1EF5F83FFA}">
      <dgm:prSet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-25000" dirty="0">
              <a:solidFill>
                <a:schemeClr val="tx1"/>
              </a:solidFill>
            </a:rPr>
            <a:t>2j</a:t>
          </a:r>
          <a:r>
            <a:rPr lang="en-US" sz="2000" baseline="30000" dirty="0">
              <a:solidFill>
                <a:schemeClr val="tx1"/>
              </a:solidFill>
            </a:rPr>
            <a:t>MNO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0,</a:t>
          </a:r>
          <a:r>
            <a:rPr lang="en-US" sz="2000" dirty="0">
              <a:solidFill>
                <a:schemeClr val="tx1"/>
              </a:solidFill>
            </a:rPr>
            <a:t> </a:t>
          </a:r>
          <a:r>
            <a:rPr lang="en-US" sz="2000" dirty="0" err="1">
              <a:solidFill>
                <a:schemeClr val="tx1"/>
              </a:solidFill>
            </a:rPr>
            <a:t>t</a:t>
          </a:r>
          <a:r>
            <a:rPr lang="en-US" sz="2000" baseline="-25000" dirty="0" err="1">
              <a:solidFill>
                <a:schemeClr val="tx1"/>
              </a:solidFill>
            </a:rPr>
            <a:t>n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A5FA8BF8-375D-49AD-A414-C34C16DEF030}" type="parTrans" cxnId="{EC949077-8833-4AF8-B88D-2C35E348E229}">
      <dgm:prSet/>
      <dgm:spPr/>
      <dgm:t>
        <a:bodyPr/>
        <a:lstStyle/>
        <a:p>
          <a:endParaRPr lang="ro-RO"/>
        </a:p>
      </dgm:t>
    </dgm:pt>
    <dgm:pt modelId="{1191B6D8-9D34-4438-84A2-E5D089C802AC}" type="sibTrans" cxnId="{EC949077-8833-4AF8-B88D-2C35E348E229}">
      <dgm:prSet/>
      <dgm:spPr/>
      <dgm:t>
        <a:bodyPr/>
        <a:lstStyle/>
        <a:p>
          <a:endParaRPr lang="ro-RO"/>
        </a:p>
      </dgm:t>
    </dgm:pt>
    <dgm:pt modelId="{8EAE9FCC-37C3-46FC-9AB0-E6ED361EBC8B}">
      <dgm:prSet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N</a:t>
          </a:r>
          <a:r>
            <a:rPr lang="en-US" sz="2000" baseline="-25000" dirty="0">
              <a:solidFill>
                <a:schemeClr val="tx1"/>
              </a:solidFill>
            </a:rPr>
            <a:t>2</a:t>
          </a:r>
          <a:r>
            <a:rPr lang="en-US" sz="2000" baseline="30000" dirty="0">
              <a:solidFill>
                <a:schemeClr val="tx1"/>
              </a:solidFill>
            </a:rPr>
            <a:t>REG</a:t>
          </a:r>
          <a:r>
            <a:rPr lang="en-US" sz="2000" dirty="0">
              <a:solidFill>
                <a:schemeClr val="tx1"/>
              </a:solidFill>
            </a:rPr>
            <a:t>(t</a:t>
          </a:r>
          <a:r>
            <a:rPr lang="en-US" sz="2000" baseline="-25000" dirty="0">
              <a:solidFill>
                <a:schemeClr val="tx1"/>
              </a:solidFill>
            </a:rPr>
            <a:t>0</a:t>
          </a:r>
          <a:r>
            <a:rPr lang="en-US" sz="2000" dirty="0">
              <a:solidFill>
                <a:schemeClr val="tx1"/>
              </a:solidFill>
            </a:rPr>
            <a:t>)</a:t>
          </a:r>
          <a:endParaRPr lang="ro-RO" sz="2000" dirty="0">
            <a:solidFill>
              <a:schemeClr val="tx1"/>
            </a:solidFill>
          </a:endParaRPr>
        </a:p>
      </dgm:t>
    </dgm:pt>
    <dgm:pt modelId="{1ACCDF75-F305-491B-902B-203EBA908163}" type="parTrans" cxnId="{AD06E9AC-34BB-4DE8-B203-059111C5C6B2}">
      <dgm:prSet/>
      <dgm:spPr/>
      <dgm:t>
        <a:bodyPr/>
        <a:lstStyle/>
        <a:p>
          <a:endParaRPr lang="ro-RO"/>
        </a:p>
      </dgm:t>
    </dgm:pt>
    <dgm:pt modelId="{ED40B167-9706-4B81-BDAC-53706C857BB7}" type="sibTrans" cxnId="{AD06E9AC-34BB-4DE8-B203-059111C5C6B2}">
      <dgm:prSet/>
      <dgm:spPr/>
      <dgm:t>
        <a:bodyPr/>
        <a:lstStyle/>
        <a:p>
          <a:endParaRPr lang="ro-RO"/>
        </a:p>
      </dgm:t>
    </dgm:pt>
    <dgm:pt modelId="{3A7103A5-BCA9-486F-B1FC-8F8ECE65B589}">
      <dgm:prSet custT="1"/>
      <dgm:spPr/>
      <dgm:t>
        <a:bodyPr/>
        <a:lstStyle/>
        <a:p>
          <a:pPr>
            <a:buNone/>
          </a:pPr>
          <a:r>
            <a:rPr lang="en-US" sz="2000" dirty="0">
              <a:solidFill>
                <a:schemeClr val="tx1"/>
              </a:solidFill>
            </a:rPr>
            <a:t>…….</a:t>
          </a:r>
          <a:endParaRPr lang="ro-RO" sz="2000" dirty="0">
            <a:solidFill>
              <a:schemeClr val="tx1"/>
            </a:solidFill>
          </a:endParaRPr>
        </a:p>
      </dgm:t>
    </dgm:pt>
    <dgm:pt modelId="{27158C88-85C7-4E81-A4C7-24AA96227CBF}" type="parTrans" cxnId="{96857D76-9BFA-48EF-A437-DE5D791808BA}">
      <dgm:prSet/>
      <dgm:spPr/>
      <dgm:t>
        <a:bodyPr/>
        <a:lstStyle/>
        <a:p>
          <a:endParaRPr lang="ro-RO"/>
        </a:p>
      </dgm:t>
    </dgm:pt>
    <dgm:pt modelId="{6F2FF746-52C3-4CE8-8969-A672126A5B55}" type="sibTrans" cxnId="{96857D76-9BFA-48EF-A437-DE5D791808BA}">
      <dgm:prSet/>
      <dgm:spPr/>
      <dgm:t>
        <a:bodyPr/>
        <a:lstStyle/>
        <a:p>
          <a:endParaRPr lang="ro-RO"/>
        </a:p>
      </dgm:t>
    </dgm:pt>
    <dgm:pt modelId="{D5846C22-B805-45FE-A922-ECEDF1ECE82A}" type="pres">
      <dgm:prSet presAssocID="{2076FE73-DDD7-453B-ADA6-EBB10DDBC840}" presName="theList" presStyleCnt="0">
        <dgm:presLayoutVars>
          <dgm:dir/>
          <dgm:animLvl val="lvl"/>
          <dgm:resizeHandles val="exact"/>
        </dgm:presLayoutVars>
      </dgm:prSet>
      <dgm:spPr/>
    </dgm:pt>
    <dgm:pt modelId="{347C6F44-D987-4317-AFEB-18146C460923}" type="pres">
      <dgm:prSet presAssocID="{99813954-5896-4D32-9E4A-241599AEB9A4}" presName="compNode" presStyleCnt="0"/>
      <dgm:spPr/>
    </dgm:pt>
    <dgm:pt modelId="{65A27938-6F83-4801-B0D3-7C283C5C0013}" type="pres">
      <dgm:prSet presAssocID="{99813954-5896-4D32-9E4A-241599AEB9A4}" presName="noGeometry" presStyleCnt="0"/>
      <dgm:spPr/>
    </dgm:pt>
    <dgm:pt modelId="{24685613-EF2A-4819-A12F-36EFBD1A1A3E}" type="pres">
      <dgm:prSet presAssocID="{99813954-5896-4D32-9E4A-241599AEB9A4}" presName="childTextVisible" presStyleLbl="bgAccFollowNode1" presStyleIdx="0" presStyleCnt="3" custScaleX="131857" custScaleY="196941" custLinFactNeighborX="51457" custLinFactNeighborY="-2783">
        <dgm:presLayoutVars>
          <dgm:bulletEnabled val="1"/>
        </dgm:presLayoutVars>
      </dgm:prSet>
      <dgm:spPr/>
    </dgm:pt>
    <dgm:pt modelId="{3CA450D6-5A68-499C-95B9-070AF069606F}" type="pres">
      <dgm:prSet presAssocID="{99813954-5896-4D32-9E4A-241599AEB9A4}" presName="childTextHidden" presStyleLbl="bgAccFollowNode1" presStyleIdx="0" presStyleCnt="3"/>
      <dgm:spPr/>
    </dgm:pt>
    <dgm:pt modelId="{71F4AAD4-DC37-4C82-9F66-162B50EFAD14}" type="pres">
      <dgm:prSet presAssocID="{99813954-5896-4D32-9E4A-241599AEB9A4}" presName="parentText" presStyleLbl="node1" presStyleIdx="0" presStyleCnt="3" custScaleX="155755" custScaleY="134165" custLinFactNeighborX="53944" custLinFactNeighborY="-3377">
        <dgm:presLayoutVars>
          <dgm:chMax val="1"/>
          <dgm:bulletEnabled val="1"/>
        </dgm:presLayoutVars>
      </dgm:prSet>
      <dgm:spPr/>
    </dgm:pt>
    <dgm:pt modelId="{0A54C2C3-274E-42DF-864C-0487FF28EF1F}" type="pres">
      <dgm:prSet presAssocID="{99813954-5896-4D32-9E4A-241599AEB9A4}" presName="aSpace" presStyleCnt="0"/>
      <dgm:spPr/>
    </dgm:pt>
    <dgm:pt modelId="{F23A6261-98E9-446B-B469-7C393CA0D8C0}" type="pres">
      <dgm:prSet presAssocID="{0EBC491F-A373-4CE6-99FF-2CC9D1ABD649}" presName="compNode" presStyleCnt="0"/>
      <dgm:spPr/>
    </dgm:pt>
    <dgm:pt modelId="{77E884C6-9120-44A0-BA9B-B86B0CB347B2}" type="pres">
      <dgm:prSet presAssocID="{0EBC491F-A373-4CE6-99FF-2CC9D1ABD649}" presName="noGeometry" presStyleCnt="0"/>
      <dgm:spPr/>
    </dgm:pt>
    <dgm:pt modelId="{DE57D7D4-28BB-42E3-95C4-45FE7875C47F}" type="pres">
      <dgm:prSet presAssocID="{0EBC491F-A373-4CE6-99FF-2CC9D1ABD649}" presName="childTextVisible" presStyleLbl="bgAccFollowNode1" presStyleIdx="1" presStyleCnt="3" custScaleX="91891" custScaleY="100866" custLinFactNeighborX="9262" custLinFactNeighborY="-355">
        <dgm:presLayoutVars>
          <dgm:bulletEnabled val="1"/>
        </dgm:presLayoutVars>
      </dgm:prSet>
      <dgm:spPr/>
    </dgm:pt>
    <dgm:pt modelId="{F17BEF7A-1FF8-428E-98ED-5728BA2DD9FA}" type="pres">
      <dgm:prSet presAssocID="{0EBC491F-A373-4CE6-99FF-2CC9D1ABD649}" presName="childTextHidden" presStyleLbl="bgAccFollowNode1" presStyleIdx="1" presStyleCnt="3"/>
      <dgm:spPr/>
    </dgm:pt>
    <dgm:pt modelId="{90B135E1-C477-4ACA-BF09-974CBF2ED3AF}" type="pres">
      <dgm:prSet presAssocID="{0EBC491F-A373-4CE6-99FF-2CC9D1ABD649}" presName="parentText" presStyleLbl="node1" presStyleIdx="1" presStyleCnt="3" custScaleX="124344" custScaleY="113934" custLinFactNeighborX="90028" custLinFactNeighborY="-346">
        <dgm:presLayoutVars>
          <dgm:chMax val="1"/>
          <dgm:bulletEnabled val="1"/>
        </dgm:presLayoutVars>
      </dgm:prSet>
      <dgm:spPr/>
    </dgm:pt>
    <dgm:pt modelId="{BC5EA6C5-336C-4C22-AC7F-798E63E675F7}" type="pres">
      <dgm:prSet presAssocID="{0EBC491F-A373-4CE6-99FF-2CC9D1ABD649}" presName="aSpace" presStyleCnt="0"/>
      <dgm:spPr/>
    </dgm:pt>
    <dgm:pt modelId="{45D0D8A9-A69B-4CFE-8DBB-0FC581B2ADE7}" type="pres">
      <dgm:prSet presAssocID="{3520FEFC-3E88-411D-B659-0F2129EB7D9D}" presName="compNode" presStyleCnt="0"/>
      <dgm:spPr/>
    </dgm:pt>
    <dgm:pt modelId="{4BE1524B-90BB-49DB-82E0-141C907514B7}" type="pres">
      <dgm:prSet presAssocID="{3520FEFC-3E88-411D-B659-0F2129EB7D9D}" presName="noGeometry" presStyleCnt="0"/>
      <dgm:spPr/>
    </dgm:pt>
    <dgm:pt modelId="{E05F0FF8-F1B2-4A29-879B-1F9376507567}" type="pres">
      <dgm:prSet presAssocID="{3520FEFC-3E88-411D-B659-0F2129EB7D9D}" presName="childTextVisible" presStyleLbl="bgAccFollowNode1" presStyleIdx="2" presStyleCnt="3" custScaleX="199083" custScaleY="96766">
        <dgm:presLayoutVars>
          <dgm:bulletEnabled val="1"/>
        </dgm:presLayoutVars>
      </dgm:prSet>
      <dgm:spPr/>
    </dgm:pt>
    <dgm:pt modelId="{A7076D1B-8C48-46DB-AB51-6D7374248953}" type="pres">
      <dgm:prSet presAssocID="{3520FEFC-3E88-411D-B659-0F2129EB7D9D}" presName="childTextHidden" presStyleLbl="bgAccFollowNode1" presStyleIdx="2" presStyleCnt="3"/>
      <dgm:spPr/>
    </dgm:pt>
    <dgm:pt modelId="{59B4E647-61F7-4C07-8CB7-B8A3EF217354}" type="pres">
      <dgm:prSet presAssocID="{3520FEFC-3E88-411D-B659-0F2129EB7D9D}" presName="parentText" presStyleLbl="node1" presStyleIdx="2" presStyleCnt="3" custLinFactNeighborX="-59869">
        <dgm:presLayoutVars>
          <dgm:chMax val="1"/>
          <dgm:bulletEnabled val="1"/>
        </dgm:presLayoutVars>
      </dgm:prSet>
      <dgm:spPr/>
    </dgm:pt>
  </dgm:ptLst>
  <dgm:cxnLst>
    <dgm:cxn modelId="{5F80E300-77DB-423C-9035-32DF40E112BF}" srcId="{99813954-5896-4D32-9E4A-241599AEB9A4}" destId="{D08D1370-E87C-432C-B5C1-F5ABF026151D}" srcOrd="2" destOrd="0" parTransId="{B7B07444-0B95-4231-BE7B-84CD7AD72A48}" sibTransId="{BFA84EC6-648B-4326-B87A-C6912B6A4193}"/>
    <dgm:cxn modelId="{5B56A907-98DA-44E7-A426-B872DEC2549F}" type="presOf" srcId="{EE863418-438D-4B8A-8105-DF1EF5F83FFA}" destId="{24685613-EF2A-4819-A12F-36EFBD1A1A3E}" srcOrd="0" destOrd="4" presId="urn:microsoft.com/office/officeart/2005/8/layout/hProcess6"/>
    <dgm:cxn modelId="{66F15015-69B2-42FA-9B35-6B396C2E4755}" type="presOf" srcId="{EE863418-438D-4B8A-8105-DF1EF5F83FFA}" destId="{3CA450D6-5A68-499C-95B9-070AF069606F}" srcOrd="1" destOrd="4" presId="urn:microsoft.com/office/officeart/2005/8/layout/hProcess6"/>
    <dgm:cxn modelId="{33C7591D-D7C4-44BD-932B-241B87762724}" type="presOf" srcId="{3A7103A5-BCA9-486F-B1FC-8F8ECE65B589}" destId="{24685613-EF2A-4819-A12F-36EFBD1A1A3E}" srcOrd="0" destOrd="6" presId="urn:microsoft.com/office/officeart/2005/8/layout/hProcess6"/>
    <dgm:cxn modelId="{CF0D7C28-4E0B-4D3C-AF2B-F06C4BB01A8C}" type="presOf" srcId="{4FB4007D-EEA5-4F36-B2A8-587391F68411}" destId="{24685613-EF2A-4819-A12F-36EFBD1A1A3E}" srcOrd="0" destOrd="7" presId="urn:microsoft.com/office/officeart/2005/8/layout/hProcess6"/>
    <dgm:cxn modelId="{FFCF6D2C-B84D-4C55-B2F4-A41D5A940F6D}" type="presOf" srcId="{8EAE9FCC-37C3-46FC-9AB0-E6ED361EBC8B}" destId="{3CA450D6-5A68-499C-95B9-070AF069606F}" srcOrd="1" destOrd="5" presId="urn:microsoft.com/office/officeart/2005/8/layout/hProcess6"/>
    <dgm:cxn modelId="{F191E12E-E171-4C35-A9A3-FC926588EAF6}" srcId="{99813954-5896-4D32-9E4A-241599AEB9A4}" destId="{3FBCF11B-66D1-41FF-AE50-68A61209977F}" srcOrd="0" destOrd="0" parTransId="{60D40BE1-21B4-4432-AA28-F8061F76AEDF}" sibTransId="{3991DFD8-F72F-43BE-B459-64E38458E2F9}"/>
    <dgm:cxn modelId="{B6A2842F-A85E-4D42-AD4B-12ADB44DBE2D}" type="presOf" srcId="{92CB4AD6-1EEF-48BD-9B0C-807C19708CBF}" destId="{24685613-EF2A-4819-A12F-36EFBD1A1A3E}" srcOrd="0" destOrd="1" presId="urn:microsoft.com/office/officeart/2005/8/layout/hProcess6"/>
    <dgm:cxn modelId="{C9C0DE31-1F0A-4DB3-8994-84A389BC1819}" type="presOf" srcId="{2F58B046-0E92-4C00-8D79-18DA4A6EB62C}" destId="{24685613-EF2A-4819-A12F-36EFBD1A1A3E}" srcOrd="0" destOrd="3" presId="urn:microsoft.com/office/officeart/2005/8/layout/hProcess6"/>
    <dgm:cxn modelId="{F2389932-8D0E-4A90-8166-AECBE2B99BEC}" srcId="{3520FEFC-3E88-411D-B659-0F2129EB7D9D}" destId="{1A92CD7F-4CB6-4E84-9B05-8F320F19BFEA}" srcOrd="0" destOrd="0" parTransId="{EAC4856A-FCD2-4166-9EFB-8AE3AAFE4843}" sibTransId="{2E40762A-FF7D-4290-98BB-94031BE5DE8C}"/>
    <dgm:cxn modelId="{8C3EA334-4508-4BC8-B9A4-A164FFB247E6}" type="presOf" srcId="{D08D1370-E87C-432C-B5C1-F5ABF026151D}" destId="{3CA450D6-5A68-499C-95B9-070AF069606F}" srcOrd="1" destOrd="2" presId="urn:microsoft.com/office/officeart/2005/8/layout/hProcess6"/>
    <dgm:cxn modelId="{D6F8B435-3A7D-4D7E-AFD9-A8667C434F5C}" type="presOf" srcId="{92CB4AD6-1EEF-48BD-9B0C-807C19708CBF}" destId="{3CA450D6-5A68-499C-95B9-070AF069606F}" srcOrd="1" destOrd="1" presId="urn:microsoft.com/office/officeart/2005/8/layout/hProcess6"/>
    <dgm:cxn modelId="{AED81440-CE93-4B0A-882F-D60AEA318AB4}" type="presOf" srcId="{3520FEFC-3E88-411D-B659-0F2129EB7D9D}" destId="{59B4E647-61F7-4C07-8CB7-B8A3EF217354}" srcOrd="0" destOrd="0" presId="urn:microsoft.com/office/officeart/2005/8/layout/hProcess6"/>
    <dgm:cxn modelId="{E694C15B-B75F-4D67-AC72-EC0C65BAB37A}" type="presOf" srcId="{3A7103A5-BCA9-486F-B1FC-8F8ECE65B589}" destId="{3CA450D6-5A68-499C-95B9-070AF069606F}" srcOrd="1" destOrd="6" presId="urn:microsoft.com/office/officeart/2005/8/layout/hProcess6"/>
    <dgm:cxn modelId="{8C4F2E63-ECB3-423F-AD5F-557B22782D9B}" type="presOf" srcId="{8EAE9FCC-37C3-46FC-9AB0-E6ED361EBC8B}" destId="{24685613-EF2A-4819-A12F-36EFBD1A1A3E}" srcOrd="0" destOrd="5" presId="urn:microsoft.com/office/officeart/2005/8/layout/hProcess6"/>
    <dgm:cxn modelId="{B251A167-C8D4-485D-8611-7D95628929BB}" srcId="{2076FE73-DDD7-453B-ADA6-EBB10DDBC840}" destId="{0EBC491F-A373-4CE6-99FF-2CC9D1ABD649}" srcOrd="1" destOrd="0" parTransId="{ABB78347-C41D-4D59-B874-94D8FE504C22}" sibTransId="{3A656736-2529-4463-81CB-013F8B77ACF9}"/>
    <dgm:cxn modelId="{57E7CE47-6EFC-42A2-8AE7-EC63906143D5}" type="presOf" srcId="{1A92CD7F-4CB6-4E84-9B05-8F320F19BFEA}" destId="{A7076D1B-8C48-46DB-AB51-6D7374248953}" srcOrd="1" destOrd="0" presId="urn:microsoft.com/office/officeart/2005/8/layout/hProcess6"/>
    <dgm:cxn modelId="{C2AD0A4E-480B-40EA-861C-633A3D2CD044}" srcId="{99813954-5896-4D32-9E4A-241599AEB9A4}" destId="{2F58B046-0E92-4C00-8D79-18DA4A6EB62C}" srcOrd="3" destOrd="0" parTransId="{7C2D5FBA-0E7C-4AD8-94D8-1A50E01CBF6F}" sibTransId="{79D39625-15F7-4EFF-BF5E-7FC6A12FB28E}"/>
    <dgm:cxn modelId="{B1544E73-AF80-4884-A6AC-91A024163AD4}" type="presOf" srcId="{0EBC491F-A373-4CE6-99FF-2CC9D1ABD649}" destId="{90B135E1-C477-4ACA-BF09-974CBF2ED3AF}" srcOrd="0" destOrd="0" presId="urn:microsoft.com/office/officeart/2005/8/layout/hProcess6"/>
    <dgm:cxn modelId="{96857D76-9BFA-48EF-A437-DE5D791808BA}" srcId="{99813954-5896-4D32-9E4A-241599AEB9A4}" destId="{3A7103A5-BCA9-486F-B1FC-8F8ECE65B589}" srcOrd="6" destOrd="0" parTransId="{27158C88-85C7-4E81-A4C7-24AA96227CBF}" sibTransId="{6F2FF746-52C3-4CE8-8969-A672126A5B55}"/>
    <dgm:cxn modelId="{429B8376-296E-46C6-9D84-4D18FE486624}" srcId="{2076FE73-DDD7-453B-ADA6-EBB10DDBC840}" destId="{99813954-5896-4D32-9E4A-241599AEB9A4}" srcOrd="0" destOrd="0" parTransId="{80DB35CF-1629-42A0-858B-565F6246960B}" sibTransId="{7DA18E0E-768F-4BCB-81B8-7996F8B66B01}"/>
    <dgm:cxn modelId="{EC949077-8833-4AF8-B88D-2C35E348E229}" srcId="{99813954-5896-4D32-9E4A-241599AEB9A4}" destId="{EE863418-438D-4B8A-8105-DF1EF5F83FFA}" srcOrd="4" destOrd="0" parTransId="{A5FA8BF8-375D-49AD-A414-C34C16DEF030}" sibTransId="{1191B6D8-9D34-4438-84A2-E5D089C802AC}"/>
    <dgm:cxn modelId="{A1463382-ECE3-4D16-A3A4-4F8B750BE674}" type="presOf" srcId="{2076FE73-DDD7-453B-ADA6-EBB10DDBC840}" destId="{D5846C22-B805-45FE-A922-ECEDF1ECE82A}" srcOrd="0" destOrd="0" presId="urn:microsoft.com/office/officeart/2005/8/layout/hProcess6"/>
    <dgm:cxn modelId="{10CA3490-5DF8-4C8A-B40C-A87D5FF5FFB8}" srcId="{99813954-5896-4D32-9E4A-241599AEB9A4}" destId="{92CB4AD6-1EEF-48BD-9B0C-807C19708CBF}" srcOrd="1" destOrd="0" parTransId="{05C60FF2-B55B-48C6-B566-D263C4106517}" sibTransId="{C28A29EB-FFD2-4901-86A4-D3B8D48C4052}"/>
    <dgm:cxn modelId="{BCBC6496-AC73-465B-8BC0-4F9D2D0A43BB}" srcId="{99813954-5896-4D32-9E4A-241599AEB9A4}" destId="{4FB4007D-EEA5-4F36-B2A8-587391F68411}" srcOrd="7" destOrd="0" parTransId="{0B7FBBD8-726A-4E11-A6CF-51C4056F9069}" sibTransId="{584361E1-1D5B-4392-85D7-23F1AD8D3406}"/>
    <dgm:cxn modelId="{20FC2B9C-12D2-43D7-A478-EE4CEAB81809}" type="presOf" srcId="{1A92CD7F-4CB6-4E84-9B05-8F320F19BFEA}" destId="{E05F0FF8-F1B2-4A29-879B-1F9376507567}" srcOrd="0" destOrd="0" presId="urn:microsoft.com/office/officeart/2005/8/layout/hProcess6"/>
    <dgm:cxn modelId="{F3A1F2AB-40C7-4F83-8C8E-949525384799}" type="presOf" srcId="{2F58B046-0E92-4C00-8D79-18DA4A6EB62C}" destId="{3CA450D6-5A68-499C-95B9-070AF069606F}" srcOrd="1" destOrd="3" presId="urn:microsoft.com/office/officeart/2005/8/layout/hProcess6"/>
    <dgm:cxn modelId="{4AA441AC-4FEA-442A-BCFD-72D078CABD0D}" type="presOf" srcId="{3FBCF11B-66D1-41FF-AE50-68A61209977F}" destId="{24685613-EF2A-4819-A12F-36EFBD1A1A3E}" srcOrd="0" destOrd="0" presId="urn:microsoft.com/office/officeart/2005/8/layout/hProcess6"/>
    <dgm:cxn modelId="{AD06E9AC-34BB-4DE8-B203-059111C5C6B2}" srcId="{99813954-5896-4D32-9E4A-241599AEB9A4}" destId="{8EAE9FCC-37C3-46FC-9AB0-E6ED361EBC8B}" srcOrd="5" destOrd="0" parTransId="{1ACCDF75-F305-491B-902B-203EBA908163}" sibTransId="{ED40B167-9706-4B81-BDAC-53706C857BB7}"/>
    <dgm:cxn modelId="{1E285AB0-A0D0-4DDA-A1AF-4B48F4F2488F}" type="presOf" srcId="{D08D1370-E87C-432C-B5C1-F5ABF026151D}" destId="{24685613-EF2A-4819-A12F-36EFBD1A1A3E}" srcOrd="0" destOrd="2" presId="urn:microsoft.com/office/officeart/2005/8/layout/hProcess6"/>
    <dgm:cxn modelId="{C1A66BB3-1A48-4401-B36A-C3EEF82AA327}" type="presOf" srcId="{3FBCF11B-66D1-41FF-AE50-68A61209977F}" destId="{3CA450D6-5A68-499C-95B9-070AF069606F}" srcOrd="1" destOrd="0" presId="urn:microsoft.com/office/officeart/2005/8/layout/hProcess6"/>
    <dgm:cxn modelId="{73F5F4D2-B30C-4ECB-818C-6FA5087B35C0}" type="presOf" srcId="{99813954-5896-4D32-9E4A-241599AEB9A4}" destId="{71F4AAD4-DC37-4C82-9F66-162B50EFAD14}" srcOrd="0" destOrd="0" presId="urn:microsoft.com/office/officeart/2005/8/layout/hProcess6"/>
    <dgm:cxn modelId="{ADB4B0EF-BFAD-483D-8EEA-2E9CE9933138}" srcId="{2076FE73-DDD7-453B-ADA6-EBB10DDBC840}" destId="{3520FEFC-3E88-411D-B659-0F2129EB7D9D}" srcOrd="2" destOrd="0" parTransId="{2B34C3BC-4BD7-49A4-A8F7-1FD8A68BAFC9}" sibTransId="{A65F50CB-D39D-4729-A0B6-0A17ACA8AF3B}"/>
    <dgm:cxn modelId="{CDAEE8F8-ADC8-4DDD-9389-995824662FF7}" type="presOf" srcId="{4FB4007D-EEA5-4F36-B2A8-587391F68411}" destId="{3CA450D6-5A68-499C-95B9-070AF069606F}" srcOrd="1" destOrd="7" presId="urn:microsoft.com/office/officeart/2005/8/layout/hProcess6"/>
    <dgm:cxn modelId="{2299954C-C2AA-4BDD-8641-B100F7E77C50}" type="presParOf" srcId="{D5846C22-B805-45FE-A922-ECEDF1ECE82A}" destId="{347C6F44-D987-4317-AFEB-18146C460923}" srcOrd="0" destOrd="0" presId="urn:microsoft.com/office/officeart/2005/8/layout/hProcess6"/>
    <dgm:cxn modelId="{8B77591E-743D-4C53-AE3F-C64166A79C6E}" type="presParOf" srcId="{347C6F44-D987-4317-AFEB-18146C460923}" destId="{65A27938-6F83-4801-B0D3-7C283C5C0013}" srcOrd="0" destOrd="0" presId="urn:microsoft.com/office/officeart/2005/8/layout/hProcess6"/>
    <dgm:cxn modelId="{73DC3B97-63B7-417D-9C4B-D644CA55A3D2}" type="presParOf" srcId="{347C6F44-D987-4317-AFEB-18146C460923}" destId="{24685613-EF2A-4819-A12F-36EFBD1A1A3E}" srcOrd="1" destOrd="0" presId="urn:microsoft.com/office/officeart/2005/8/layout/hProcess6"/>
    <dgm:cxn modelId="{EDB3CBE9-85A5-4348-9D98-D549369DF57B}" type="presParOf" srcId="{347C6F44-D987-4317-AFEB-18146C460923}" destId="{3CA450D6-5A68-499C-95B9-070AF069606F}" srcOrd="2" destOrd="0" presId="urn:microsoft.com/office/officeart/2005/8/layout/hProcess6"/>
    <dgm:cxn modelId="{88633F2D-A04A-44F1-A4D3-8A109BCD1764}" type="presParOf" srcId="{347C6F44-D987-4317-AFEB-18146C460923}" destId="{71F4AAD4-DC37-4C82-9F66-162B50EFAD14}" srcOrd="3" destOrd="0" presId="urn:microsoft.com/office/officeart/2005/8/layout/hProcess6"/>
    <dgm:cxn modelId="{71321200-41CA-4C5E-A082-1F1A99D5BC2D}" type="presParOf" srcId="{D5846C22-B805-45FE-A922-ECEDF1ECE82A}" destId="{0A54C2C3-274E-42DF-864C-0487FF28EF1F}" srcOrd="1" destOrd="0" presId="urn:microsoft.com/office/officeart/2005/8/layout/hProcess6"/>
    <dgm:cxn modelId="{4348C4B0-7E0E-4842-9667-11936A6EA348}" type="presParOf" srcId="{D5846C22-B805-45FE-A922-ECEDF1ECE82A}" destId="{F23A6261-98E9-446B-B469-7C393CA0D8C0}" srcOrd="2" destOrd="0" presId="urn:microsoft.com/office/officeart/2005/8/layout/hProcess6"/>
    <dgm:cxn modelId="{8D1EAAB4-0EFC-414F-A45F-7CCA9C3AF436}" type="presParOf" srcId="{F23A6261-98E9-446B-B469-7C393CA0D8C0}" destId="{77E884C6-9120-44A0-BA9B-B86B0CB347B2}" srcOrd="0" destOrd="0" presId="urn:microsoft.com/office/officeart/2005/8/layout/hProcess6"/>
    <dgm:cxn modelId="{7D2BECF3-E592-43CB-A959-FE6DE12C7FD8}" type="presParOf" srcId="{F23A6261-98E9-446B-B469-7C393CA0D8C0}" destId="{DE57D7D4-28BB-42E3-95C4-45FE7875C47F}" srcOrd="1" destOrd="0" presId="urn:microsoft.com/office/officeart/2005/8/layout/hProcess6"/>
    <dgm:cxn modelId="{97285A52-BA45-4BF0-B249-59A4881BA48E}" type="presParOf" srcId="{F23A6261-98E9-446B-B469-7C393CA0D8C0}" destId="{F17BEF7A-1FF8-428E-98ED-5728BA2DD9FA}" srcOrd="2" destOrd="0" presId="urn:microsoft.com/office/officeart/2005/8/layout/hProcess6"/>
    <dgm:cxn modelId="{4E032300-8774-40DB-8F23-8BA3CDF22F00}" type="presParOf" srcId="{F23A6261-98E9-446B-B469-7C393CA0D8C0}" destId="{90B135E1-C477-4ACA-BF09-974CBF2ED3AF}" srcOrd="3" destOrd="0" presId="urn:microsoft.com/office/officeart/2005/8/layout/hProcess6"/>
    <dgm:cxn modelId="{519DDE48-DFDB-4963-AB64-8357517BCBC3}" type="presParOf" srcId="{D5846C22-B805-45FE-A922-ECEDF1ECE82A}" destId="{BC5EA6C5-336C-4C22-AC7F-798E63E675F7}" srcOrd="3" destOrd="0" presId="urn:microsoft.com/office/officeart/2005/8/layout/hProcess6"/>
    <dgm:cxn modelId="{E7195C7C-0F56-4A71-9FA0-9FA5C70B4624}" type="presParOf" srcId="{D5846C22-B805-45FE-A922-ECEDF1ECE82A}" destId="{45D0D8A9-A69B-4CFE-8DBB-0FC581B2ADE7}" srcOrd="4" destOrd="0" presId="urn:microsoft.com/office/officeart/2005/8/layout/hProcess6"/>
    <dgm:cxn modelId="{F9823A46-AB06-405C-9CA1-825B5B815922}" type="presParOf" srcId="{45D0D8A9-A69B-4CFE-8DBB-0FC581B2ADE7}" destId="{4BE1524B-90BB-49DB-82E0-141C907514B7}" srcOrd="0" destOrd="0" presId="urn:microsoft.com/office/officeart/2005/8/layout/hProcess6"/>
    <dgm:cxn modelId="{31560F26-7F42-4038-9C58-03313DFFF0CD}" type="presParOf" srcId="{45D0D8A9-A69B-4CFE-8DBB-0FC581B2ADE7}" destId="{E05F0FF8-F1B2-4A29-879B-1F9376507567}" srcOrd="1" destOrd="0" presId="urn:microsoft.com/office/officeart/2005/8/layout/hProcess6"/>
    <dgm:cxn modelId="{BF20AF2C-3314-4AFC-8856-A9C8A3525657}" type="presParOf" srcId="{45D0D8A9-A69B-4CFE-8DBB-0FC581B2ADE7}" destId="{A7076D1B-8C48-46DB-AB51-6D7374248953}" srcOrd="2" destOrd="0" presId="urn:microsoft.com/office/officeart/2005/8/layout/hProcess6"/>
    <dgm:cxn modelId="{0E3F9CCF-60B8-4C9E-BBE3-F30DD54EFB33}" type="presParOf" srcId="{45D0D8A9-A69B-4CFE-8DBB-0FC581B2ADE7}" destId="{59B4E647-61F7-4C07-8CB7-B8A3EF21735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FCD33-D134-4C6D-BD9E-EE682F748C35}">
      <dsp:nvSpPr>
        <dsp:cNvPr id="0" name=""/>
        <dsp:cNvSpPr/>
      </dsp:nvSpPr>
      <dsp:spPr>
        <a:xfrm>
          <a:off x="0" y="388"/>
          <a:ext cx="6382656" cy="0"/>
        </a:xfrm>
        <a:prstGeom prst="lin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CAE18-5F29-4ED5-9940-0E597FCDC821}">
      <dsp:nvSpPr>
        <dsp:cNvPr id="0" name=""/>
        <dsp:cNvSpPr/>
      </dsp:nvSpPr>
      <dsp:spPr>
        <a:xfrm>
          <a:off x="0" y="388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Introduction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388"/>
        <a:ext cx="6382656" cy="454415"/>
      </dsp:txXfrm>
    </dsp:sp>
    <dsp:sp modelId="{F984C183-7E38-46F3-8C11-7C9CCAE5B50F}">
      <dsp:nvSpPr>
        <dsp:cNvPr id="0" name=""/>
        <dsp:cNvSpPr/>
      </dsp:nvSpPr>
      <dsp:spPr>
        <a:xfrm>
          <a:off x="0" y="454803"/>
          <a:ext cx="6382656" cy="0"/>
        </a:xfrm>
        <a:prstGeom prst="line">
          <a:avLst/>
        </a:prstGeom>
        <a:solidFill>
          <a:schemeClr val="accent6">
            <a:shade val="80000"/>
            <a:hueOff val="-94581"/>
            <a:satOff val="167"/>
            <a:lumOff val="5092"/>
            <a:alphaOff val="0"/>
          </a:schemeClr>
        </a:solidFill>
        <a:ln w="12700" cap="flat" cmpd="sng" algn="ctr">
          <a:solidFill>
            <a:schemeClr val="accent6">
              <a:shade val="80000"/>
              <a:hueOff val="-94581"/>
              <a:satOff val="167"/>
              <a:lumOff val="5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092B-4DC4-47C2-9294-ED3C2D87C820}">
      <dsp:nvSpPr>
        <dsp:cNvPr id="0" name=""/>
        <dsp:cNvSpPr/>
      </dsp:nvSpPr>
      <dsp:spPr>
        <a:xfrm>
          <a:off x="0" y="454803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The underlaying model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454803"/>
        <a:ext cx="6382656" cy="454415"/>
      </dsp:txXfrm>
    </dsp:sp>
    <dsp:sp modelId="{5F8A57D3-53CB-41E8-9453-6EB93186AA3B}">
      <dsp:nvSpPr>
        <dsp:cNvPr id="0" name=""/>
        <dsp:cNvSpPr/>
      </dsp:nvSpPr>
      <dsp:spPr>
        <a:xfrm>
          <a:off x="0" y="909219"/>
          <a:ext cx="6382656" cy="0"/>
        </a:xfrm>
        <a:prstGeom prst="line">
          <a:avLst/>
        </a:prstGeom>
        <a:solidFill>
          <a:schemeClr val="accent6">
            <a:shade val="80000"/>
            <a:hueOff val="-189162"/>
            <a:satOff val="334"/>
            <a:lumOff val="10184"/>
            <a:alphaOff val="0"/>
          </a:schemeClr>
        </a:solidFill>
        <a:ln w="12700" cap="flat" cmpd="sng" algn="ctr">
          <a:solidFill>
            <a:schemeClr val="accent6">
              <a:shade val="80000"/>
              <a:hueOff val="-189162"/>
              <a:satOff val="334"/>
              <a:lumOff val="101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ECF90-028E-41A8-8E8B-A7052C00107A}">
      <dsp:nvSpPr>
        <dsp:cNvPr id="0" name=""/>
        <dsp:cNvSpPr/>
      </dsp:nvSpPr>
      <dsp:spPr>
        <a:xfrm>
          <a:off x="0" y="909219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pestim</a:t>
          </a:r>
          <a:r>
            <a:rPr lang="en-US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 structure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909219"/>
        <a:ext cx="6382656" cy="454415"/>
      </dsp:txXfrm>
    </dsp:sp>
    <dsp:sp modelId="{5FE7C964-20EC-4701-91CF-273319943CFD}">
      <dsp:nvSpPr>
        <dsp:cNvPr id="0" name=""/>
        <dsp:cNvSpPr/>
      </dsp:nvSpPr>
      <dsp:spPr>
        <a:xfrm>
          <a:off x="0" y="1363634"/>
          <a:ext cx="6382656" cy="0"/>
        </a:xfrm>
        <a:prstGeom prst="line">
          <a:avLst/>
        </a:prstGeom>
        <a:solidFill>
          <a:schemeClr val="accent6">
            <a:shade val="80000"/>
            <a:hueOff val="-283743"/>
            <a:satOff val="501"/>
            <a:lumOff val="15276"/>
            <a:alphaOff val="0"/>
          </a:schemeClr>
        </a:solidFill>
        <a:ln w="12700" cap="flat" cmpd="sng" algn="ctr">
          <a:solidFill>
            <a:schemeClr val="accent6">
              <a:shade val="80000"/>
              <a:hueOff val="-283743"/>
              <a:satOff val="501"/>
              <a:lumOff val="152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4E02-8D20-484B-84D2-172BF330DBE2}">
      <dsp:nvSpPr>
        <dsp:cNvPr id="0" name=""/>
        <dsp:cNvSpPr/>
      </dsp:nvSpPr>
      <dsp:spPr>
        <a:xfrm>
          <a:off x="0" y="1363634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The process of computing population estimation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1363634"/>
        <a:ext cx="6382656" cy="454415"/>
      </dsp:txXfrm>
    </dsp:sp>
    <dsp:sp modelId="{9F0298A1-2991-4922-BA04-D2E9CE8B5C8B}">
      <dsp:nvSpPr>
        <dsp:cNvPr id="0" name=""/>
        <dsp:cNvSpPr/>
      </dsp:nvSpPr>
      <dsp:spPr>
        <a:xfrm>
          <a:off x="0" y="1818049"/>
          <a:ext cx="6382656" cy="0"/>
        </a:xfrm>
        <a:prstGeom prst="line">
          <a:avLst/>
        </a:prstGeom>
        <a:solidFill>
          <a:schemeClr val="accent6">
            <a:shade val="80000"/>
            <a:hueOff val="-378323"/>
            <a:satOff val="668"/>
            <a:lumOff val="20368"/>
            <a:alphaOff val="0"/>
          </a:schemeClr>
        </a:solidFill>
        <a:ln w="12700" cap="flat" cmpd="sng" algn="ctr">
          <a:solidFill>
            <a:schemeClr val="accent6">
              <a:shade val="80000"/>
              <a:hueOff val="-378323"/>
              <a:satOff val="668"/>
              <a:lumOff val="203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B3464-083D-4B74-AD2E-53F22302E80D}">
      <dsp:nvSpPr>
        <dsp:cNvPr id="0" name=""/>
        <dsp:cNvSpPr/>
      </dsp:nvSpPr>
      <dsp:spPr>
        <a:xfrm>
          <a:off x="0" y="1818049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Population estimation at a time instant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1818049"/>
        <a:ext cx="6382656" cy="454415"/>
      </dsp:txXfrm>
    </dsp:sp>
    <dsp:sp modelId="{B5000651-F4CE-4092-8086-A83249BE5F35}">
      <dsp:nvSpPr>
        <dsp:cNvPr id="0" name=""/>
        <dsp:cNvSpPr/>
      </dsp:nvSpPr>
      <dsp:spPr>
        <a:xfrm>
          <a:off x="0" y="2272464"/>
          <a:ext cx="6382656" cy="0"/>
        </a:xfrm>
        <a:prstGeom prst="line">
          <a:avLst/>
        </a:prstGeom>
        <a:solidFill>
          <a:schemeClr val="accent6">
            <a:shade val="80000"/>
            <a:hueOff val="-472904"/>
            <a:satOff val="835"/>
            <a:lumOff val="25460"/>
            <a:alphaOff val="0"/>
          </a:schemeClr>
        </a:solidFill>
        <a:ln w="12700" cap="flat" cmpd="sng" algn="ctr">
          <a:solidFill>
            <a:schemeClr val="accent6">
              <a:shade val="80000"/>
              <a:hueOff val="-472904"/>
              <a:satOff val="835"/>
              <a:lumOff val="25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9BE98-1398-404C-A2D5-C6992A12DD6A}">
      <dsp:nvSpPr>
        <dsp:cNvPr id="0" name=""/>
        <dsp:cNvSpPr/>
      </dsp:nvSpPr>
      <dsp:spPr>
        <a:xfrm>
          <a:off x="0" y="2272464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Population estimates for several cells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2272464"/>
        <a:ext cx="6382656" cy="454415"/>
      </dsp:txXfrm>
    </dsp:sp>
    <dsp:sp modelId="{1034B221-886A-4129-A320-479CA47EAE61}">
      <dsp:nvSpPr>
        <dsp:cNvPr id="0" name=""/>
        <dsp:cNvSpPr/>
      </dsp:nvSpPr>
      <dsp:spPr>
        <a:xfrm>
          <a:off x="0" y="2726880"/>
          <a:ext cx="6382656" cy="0"/>
        </a:xfrm>
        <a:prstGeom prst="line">
          <a:avLst/>
        </a:prstGeom>
        <a:solidFill>
          <a:schemeClr val="accent6">
            <a:shade val="80000"/>
            <a:hueOff val="-567485"/>
            <a:satOff val="1002"/>
            <a:lumOff val="30552"/>
            <a:alphaOff val="0"/>
          </a:schemeClr>
        </a:solidFill>
        <a:ln w="12700" cap="flat" cmpd="sng" algn="ctr">
          <a:solidFill>
            <a:schemeClr val="accent6">
              <a:shade val="80000"/>
              <a:hueOff val="-567485"/>
              <a:satOff val="1002"/>
              <a:lumOff val="305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3DAF8-0E4E-4A47-971C-64654FE22218}">
      <dsp:nvSpPr>
        <dsp:cNvPr id="0" name=""/>
        <dsp:cNvSpPr/>
      </dsp:nvSpPr>
      <dsp:spPr>
        <a:xfrm>
          <a:off x="0" y="2726880"/>
          <a:ext cx="6382656" cy="454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hlinkClick xmlns:r="http://schemas.openxmlformats.org/officeDocument/2006/relationships" r:id="" action="ppaction://hlinksldjump"/>
            </a:rPr>
            <a:t>Population estimates along a sequence of time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2726880"/>
        <a:ext cx="6382656" cy="454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13ED0-E39C-4060-837E-31E84DC99FC4}">
      <dsp:nvSpPr>
        <dsp:cNvPr id="0" name=""/>
        <dsp:cNvSpPr/>
      </dsp:nvSpPr>
      <dsp:spPr>
        <a:xfrm>
          <a:off x="903345" y="578"/>
          <a:ext cx="3376427" cy="170305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Auxiliary</a:t>
          </a:r>
          <a:r>
            <a:rPr lang="en-US" sz="2400" kern="1200"/>
            <a:t> functions</a:t>
          </a:r>
          <a:endParaRPr lang="en-US" sz="2400" kern="1200" dirty="0"/>
        </a:p>
      </dsp:txBody>
      <dsp:txXfrm>
        <a:off x="1754872" y="578"/>
        <a:ext cx="1673374" cy="1703053"/>
      </dsp:txXfrm>
    </dsp:sp>
    <dsp:sp modelId="{A4FCC758-A427-4D39-8A6B-0CFED2173673}">
      <dsp:nvSpPr>
        <dsp:cNvPr id="0" name=""/>
        <dsp:cNvSpPr/>
      </dsp:nvSpPr>
      <dsp:spPr>
        <a:xfrm>
          <a:off x="3992267" y="5405"/>
          <a:ext cx="7237155" cy="1693399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Computations of mathematical functions, </a:t>
          </a:r>
          <a:r>
            <a:rPr lang="en-US" sz="2000" kern="1200" dirty="0" err="1"/>
            <a:t>e.g</a:t>
          </a:r>
          <a:r>
            <a:rPr lang="en-US" sz="2000" kern="1200" dirty="0"/>
            <a:t>: the confluent hypergeometric function, the ratio of two beta functions, an optimization routine for a concrete probability distribution, etc. Examples: </a:t>
          </a:r>
          <a:r>
            <a:rPr lang="en-US" sz="2000" i="1" kern="1200" dirty="0" err="1"/>
            <a:t>kummer</a:t>
          </a:r>
          <a:r>
            <a:rPr lang="en-US" sz="2000" i="1" kern="1200" dirty="0"/>
            <a:t>, Phi, </a:t>
          </a:r>
          <a:r>
            <a:rPr lang="en-US" sz="2000" i="1" kern="1200" dirty="0" err="1"/>
            <a:t>ratioBeta</a:t>
          </a:r>
          <a:r>
            <a:rPr lang="en-US" sz="2000" i="1" kern="1200" dirty="0"/>
            <a:t>, </a:t>
          </a:r>
          <a:r>
            <a:rPr lang="en-US" sz="2000" i="1" kern="1200" dirty="0" err="1"/>
            <a:t>modeLambda</a:t>
          </a:r>
          <a:r>
            <a:rPr lang="en-US" sz="2000" kern="1200" dirty="0"/>
            <a:t>;</a:t>
          </a:r>
        </a:p>
      </dsp:txBody>
      <dsp:txXfrm>
        <a:off x="4838967" y="5405"/>
        <a:ext cx="5543756" cy="1693399"/>
      </dsp:txXfrm>
    </dsp:sp>
    <dsp:sp modelId="{3CC5E89A-3E32-4FEF-AF37-5C2A170E38FF}">
      <dsp:nvSpPr>
        <dsp:cNvPr id="0" name=""/>
        <dsp:cNvSpPr/>
      </dsp:nvSpPr>
      <dsp:spPr>
        <a:xfrm>
          <a:off x="903345" y="1827480"/>
          <a:ext cx="3542252" cy="161433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Distribution-related</a:t>
          </a:r>
          <a:r>
            <a:rPr lang="en-US" sz="2400" kern="1200" dirty="0"/>
            <a:t> functions</a:t>
          </a:r>
        </a:p>
      </dsp:txBody>
      <dsp:txXfrm>
        <a:off x="1710512" y="1827480"/>
        <a:ext cx="1927919" cy="1614333"/>
      </dsp:txXfrm>
    </dsp:sp>
    <dsp:sp modelId="{411476F4-0EC2-4F4E-AB20-3EB013DEFA68}">
      <dsp:nvSpPr>
        <dsp:cNvPr id="0" name=""/>
        <dsp:cNvSpPr/>
      </dsp:nvSpPr>
      <dsp:spPr>
        <a:xfrm>
          <a:off x="4158092" y="1833063"/>
          <a:ext cx="7130561" cy="1603168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Generation of random values according to different probability distributions for priors, posteriors, and the generation of parameter specifications for these distributions. Examples: </a:t>
          </a:r>
          <a:r>
            <a:rPr lang="en-US" sz="2000" i="1" kern="1200" dirty="0"/>
            <a:t>d-p-q-</a:t>
          </a:r>
          <a:r>
            <a:rPr lang="en-US" sz="2000" i="1" kern="1200" dirty="0" err="1"/>
            <a:t>rtriang</a:t>
          </a:r>
          <a:r>
            <a:rPr lang="en-US" sz="2000" i="1" kern="1200" dirty="0"/>
            <a:t>, d-</a:t>
          </a:r>
          <a:r>
            <a:rPr lang="en-US" sz="2000" i="1" kern="1200" dirty="0" err="1"/>
            <a:t>rlambda</a:t>
          </a:r>
          <a:r>
            <a:rPr lang="en-US" sz="2000" i="1" kern="1200" dirty="0"/>
            <a:t>, </a:t>
          </a:r>
          <a:r>
            <a:rPr lang="en-US" sz="2000" i="1" kern="1200" dirty="0" err="1"/>
            <a:t>rmatProb</a:t>
          </a:r>
          <a:r>
            <a:rPr lang="en-US" sz="2000" i="1" kern="1200" dirty="0"/>
            <a:t>, rN0, </a:t>
          </a:r>
          <a:r>
            <a:rPr lang="en-US" sz="2000" i="1" kern="1200" dirty="0" err="1"/>
            <a:t>rNt</a:t>
          </a:r>
          <a:r>
            <a:rPr lang="en-US" sz="2000" i="1" kern="1200" dirty="0"/>
            <a:t>, rNtcondN0, </a:t>
          </a:r>
          <a:r>
            <a:rPr lang="en-US" sz="2000" i="1" kern="1200" dirty="0" err="1"/>
            <a:t>alphaPrior</a:t>
          </a:r>
          <a:r>
            <a:rPr lang="en-US" sz="2000" i="1" kern="1200" dirty="0"/>
            <a:t>, </a:t>
          </a:r>
          <a:r>
            <a:rPr lang="en-US" sz="2000" i="1" kern="1200" dirty="0" err="1"/>
            <a:t>genAlpha</a:t>
          </a:r>
          <a:r>
            <a:rPr lang="en-US" sz="2000" i="1" kern="1200" dirty="0"/>
            <a:t>, </a:t>
          </a:r>
          <a:r>
            <a:rPr lang="en-US" sz="2000" i="1" kern="1200" dirty="0" err="1"/>
            <a:t>genUV</a:t>
          </a:r>
          <a:r>
            <a:rPr lang="en-US" sz="2000" i="1" kern="1200" dirty="0"/>
            <a:t>.</a:t>
          </a:r>
          <a:endParaRPr lang="en-US" sz="2000" kern="1200" dirty="0"/>
        </a:p>
      </dsp:txBody>
      <dsp:txXfrm>
        <a:off x="4959676" y="1833063"/>
        <a:ext cx="5527393" cy="1603168"/>
      </dsp:txXfrm>
    </dsp:sp>
    <dsp:sp modelId="{25EAAA1B-EF8E-4AAE-AD3E-ECFFC990A0AA}">
      <dsp:nvSpPr>
        <dsp:cNvPr id="0" name=""/>
        <dsp:cNvSpPr/>
      </dsp:nvSpPr>
      <dsp:spPr>
        <a:xfrm>
          <a:off x="903345" y="3577563"/>
          <a:ext cx="3433907" cy="1667756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Estimation-related</a:t>
          </a:r>
          <a:r>
            <a:rPr lang="en-US" sz="2400" kern="1200" dirty="0"/>
            <a:t> functions</a:t>
          </a:r>
        </a:p>
      </dsp:txBody>
      <dsp:txXfrm>
        <a:off x="1737223" y="3577563"/>
        <a:ext cx="1766151" cy="1667756"/>
      </dsp:txXfrm>
    </dsp:sp>
    <dsp:sp modelId="{7B98D1B0-9174-4D5C-B806-B0EC214381D8}">
      <dsp:nvSpPr>
        <dsp:cNvPr id="0" name=""/>
        <dsp:cNvSpPr/>
      </dsp:nvSpPr>
      <dsp:spPr>
        <a:xfrm>
          <a:off x="4049746" y="3565663"/>
          <a:ext cx="7160885" cy="1691557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Estimates based upon the populations generated with the preceding functions. Examples: </a:t>
          </a:r>
          <a:r>
            <a:rPr lang="en-US" sz="2000" b="1" i="1" kern="1200" dirty="0"/>
            <a:t>postN0, </a:t>
          </a:r>
          <a:r>
            <a:rPr lang="en-US" sz="2000" b="1" i="1" kern="1200" dirty="0" err="1"/>
            <a:t>postNt</a:t>
          </a:r>
          <a:r>
            <a:rPr lang="en-US" sz="2000" b="1" i="1" kern="1200" dirty="0"/>
            <a:t>, postNtcondN0</a:t>
          </a:r>
          <a:endParaRPr lang="en-US" sz="2000" b="1" kern="1200" dirty="0"/>
        </a:p>
      </dsp:txBody>
      <dsp:txXfrm>
        <a:off x="4895525" y="3565663"/>
        <a:ext cx="5469328" cy="1691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67BC-A6EA-4F46-BDF9-8C691CC509E4}">
      <dsp:nvSpPr>
        <dsp:cNvPr id="0" name=""/>
        <dsp:cNvSpPr/>
      </dsp:nvSpPr>
      <dsp:spPr>
        <a:xfrm>
          <a:off x="2388043" y="82230"/>
          <a:ext cx="2828739" cy="98238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74D45-A404-4A31-A228-74C01CDE59F5}">
      <dsp:nvSpPr>
        <dsp:cNvPr id="0" name=""/>
        <dsp:cNvSpPr/>
      </dsp:nvSpPr>
      <dsp:spPr>
        <a:xfrm>
          <a:off x="3574464" y="2205692"/>
          <a:ext cx="548205" cy="77364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C7CEC-B292-43EA-A449-31D975B95F72}">
      <dsp:nvSpPr>
        <dsp:cNvPr id="0" name=""/>
        <dsp:cNvSpPr/>
      </dsp:nvSpPr>
      <dsp:spPr>
        <a:xfrm>
          <a:off x="2491106" y="2768436"/>
          <a:ext cx="2631385" cy="657846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astellar" panose="020A0402060406010301" pitchFamily="18" charset="0"/>
            </a:rPr>
            <a:t>P</a:t>
          </a:r>
          <a:r>
            <a:rPr lang="en-US" sz="2300" kern="1200" dirty="0">
              <a:solidFill>
                <a:schemeClr val="tx1"/>
              </a:solidFill>
            </a:rPr>
            <a:t>(N|N</a:t>
          </a:r>
          <a:r>
            <a:rPr lang="en-US" sz="2300" kern="1200" baseline="30000" dirty="0">
              <a:solidFill>
                <a:schemeClr val="tx1"/>
              </a:solidFill>
            </a:rPr>
            <a:t>MNO</a:t>
          </a:r>
          <a:r>
            <a:rPr lang="en-US" sz="2300" kern="1200" dirty="0">
              <a:solidFill>
                <a:schemeClr val="tx1"/>
              </a:solidFill>
            </a:rPr>
            <a:t>; N</a:t>
          </a:r>
          <a:r>
            <a:rPr lang="en-US" sz="2300" kern="1200" baseline="30000" dirty="0">
              <a:solidFill>
                <a:schemeClr val="tx1"/>
              </a:solidFill>
            </a:rPr>
            <a:t>REG</a:t>
          </a:r>
          <a:r>
            <a:rPr lang="en-US" sz="2300" kern="1200" dirty="0">
              <a:solidFill>
                <a:schemeClr val="tx1"/>
              </a:solidFill>
            </a:rPr>
            <a:t>) </a:t>
          </a:r>
          <a:endParaRPr lang="ro-RO" sz="2300" kern="1200" dirty="0">
            <a:solidFill>
              <a:schemeClr val="tx1"/>
            </a:solidFill>
          </a:endParaRPr>
        </a:p>
      </dsp:txBody>
      <dsp:txXfrm>
        <a:off x="2491106" y="2768436"/>
        <a:ext cx="2631385" cy="657846"/>
      </dsp:txXfrm>
    </dsp:sp>
    <dsp:sp modelId="{262C99FC-B3F6-4304-B810-34F71882B036}">
      <dsp:nvSpPr>
        <dsp:cNvPr id="0" name=""/>
        <dsp:cNvSpPr/>
      </dsp:nvSpPr>
      <dsp:spPr>
        <a:xfrm>
          <a:off x="3416476" y="1140486"/>
          <a:ext cx="986769" cy="986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N</a:t>
          </a:r>
          <a:r>
            <a:rPr lang="en-US" sz="1900" kern="1200" baseline="-25000" dirty="0">
              <a:solidFill>
                <a:schemeClr val="tx1"/>
              </a:solidFill>
            </a:rPr>
            <a:t>I</a:t>
          </a:r>
          <a:r>
            <a:rPr lang="en-US" sz="1900" kern="1200" baseline="30000" dirty="0">
              <a:solidFill>
                <a:schemeClr val="tx1"/>
              </a:solidFill>
            </a:rPr>
            <a:t>MNO</a:t>
          </a:r>
          <a:r>
            <a:rPr lang="en-US" sz="1900" kern="1200" dirty="0">
              <a:solidFill>
                <a:schemeClr val="tx1"/>
              </a:solidFill>
            </a:rPr>
            <a:t>, N</a:t>
          </a:r>
          <a:r>
            <a:rPr lang="en-US" sz="1900" kern="1200" baseline="-25000" dirty="0">
              <a:solidFill>
                <a:schemeClr val="tx1"/>
              </a:solidFill>
            </a:rPr>
            <a:t>I</a:t>
          </a:r>
          <a:r>
            <a:rPr lang="en-US" sz="1900" kern="1200" baseline="30000" dirty="0">
              <a:solidFill>
                <a:schemeClr val="tx1"/>
              </a:solidFill>
            </a:rPr>
            <a:t>REG</a:t>
          </a:r>
          <a:endParaRPr lang="ro-RO" sz="1900" kern="1200" dirty="0">
            <a:solidFill>
              <a:schemeClr val="tx1"/>
            </a:solidFill>
          </a:endParaRPr>
        </a:p>
      </dsp:txBody>
      <dsp:txXfrm>
        <a:off x="3560985" y="1284995"/>
        <a:ext cx="697751" cy="697751"/>
      </dsp:txXfrm>
    </dsp:sp>
    <dsp:sp modelId="{46F02DDF-A272-4E51-9ED7-ECAFBE2CC86C}">
      <dsp:nvSpPr>
        <dsp:cNvPr id="0" name=""/>
        <dsp:cNvSpPr/>
      </dsp:nvSpPr>
      <dsp:spPr>
        <a:xfrm>
          <a:off x="2710388" y="400189"/>
          <a:ext cx="986769" cy="986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N</a:t>
          </a:r>
          <a:r>
            <a:rPr lang="en-US" sz="1900" kern="1200" baseline="-25000">
              <a:solidFill>
                <a:schemeClr val="tx1"/>
              </a:solidFill>
            </a:rPr>
            <a:t>1</a:t>
          </a:r>
          <a:r>
            <a:rPr lang="en-US" sz="1900" kern="1200" baseline="30000">
              <a:solidFill>
                <a:schemeClr val="tx1"/>
              </a:solidFill>
            </a:rPr>
            <a:t>MNO</a:t>
          </a:r>
          <a:r>
            <a:rPr lang="en-US" sz="1900" kern="1200">
              <a:solidFill>
                <a:schemeClr val="tx1"/>
              </a:solidFill>
            </a:rPr>
            <a:t>, N</a:t>
          </a:r>
          <a:r>
            <a:rPr lang="en-US" sz="1900" kern="1200" baseline="-25000">
              <a:solidFill>
                <a:schemeClr val="tx1"/>
              </a:solidFill>
            </a:rPr>
            <a:t>1</a:t>
          </a:r>
          <a:r>
            <a:rPr lang="en-US" sz="1900" kern="1200" baseline="30000">
              <a:solidFill>
                <a:schemeClr val="tx1"/>
              </a:solidFill>
            </a:rPr>
            <a:t>REG</a:t>
          </a:r>
          <a:endParaRPr lang="ro-RO" sz="1900" kern="1200" dirty="0">
            <a:solidFill>
              <a:schemeClr val="tx1"/>
            </a:solidFill>
          </a:endParaRPr>
        </a:p>
      </dsp:txBody>
      <dsp:txXfrm>
        <a:off x="2854897" y="544698"/>
        <a:ext cx="697751" cy="697751"/>
      </dsp:txXfrm>
    </dsp:sp>
    <dsp:sp modelId="{E79DE729-D2AA-4A3E-AA95-73F45EE26317}">
      <dsp:nvSpPr>
        <dsp:cNvPr id="0" name=""/>
        <dsp:cNvSpPr/>
      </dsp:nvSpPr>
      <dsp:spPr>
        <a:xfrm>
          <a:off x="3719086" y="161610"/>
          <a:ext cx="986769" cy="986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N</a:t>
          </a:r>
          <a:r>
            <a:rPr lang="en-US" sz="1900" kern="1200" baseline="-25000">
              <a:solidFill>
                <a:schemeClr val="tx1"/>
              </a:solidFill>
            </a:rPr>
            <a:t>2</a:t>
          </a:r>
          <a:r>
            <a:rPr lang="en-US" sz="1900" kern="1200" baseline="30000">
              <a:solidFill>
                <a:schemeClr val="tx1"/>
              </a:solidFill>
            </a:rPr>
            <a:t>MNO</a:t>
          </a:r>
          <a:r>
            <a:rPr lang="en-US" sz="1900" kern="1200">
              <a:solidFill>
                <a:schemeClr val="tx1"/>
              </a:solidFill>
            </a:rPr>
            <a:t>, N</a:t>
          </a:r>
          <a:r>
            <a:rPr lang="en-US" sz="1900" kern="1200" baseline="-25000">
              <a:solidFill>
                <a:schemeClr val="tx1"/>
              </a:solidFill>
            </a:rPr>
            <a:t>2</a:t>
          </a:r>
          <a:r>
            <a:rPr lang="en-US" sz="1900" kern="1200" baseline="30000">
              <a:solidFill>
                <a:schemeClr val="tx1"/>
              </a:solidFill>
            </a:rPr>
            <a:t>REG</a:t>
          </a:r>
          <a:endParaRPr lang="ro-RO" sz="1900" kern="1200" dirty="0">
            <a:solidFill>
              <a:schemeClr val="tx1"/>
            </a:solidFill>
          </a:endParaRPr>
        </a:p>
      </dsp:txBody>
      <dsp:txXfrm>
        <a:off x="3863595" y="306119"/>
        <a:ext cx="697751" cy="697751"/>
      </dsp:txXfrm>
    </dsp:sp>
    <dsp:sp modelId="{25F68ED7-015A-4C2F-A89B-C406F4045C7C}">
      <dsp:nvSpPr>
        <dsp:cNvPr id="0" name=""/>
        <dsp:cNvSpPr/>
      </dsp:nvSpPr>
      <dsp:spPr>
        <a:xfrm>
          <a:off x="2074088" y="167066"/>
          <a:ext cx="3465420" cy="204507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695B5-C552-4795-8BFD-89229547CE30}">
      <dsp:nvSpPr>
        <dsp:cNvPr id="0" name=""/>
        <dsp:cNvSpPr/>
      </dsp:nvSpPr>
      <dsp:spPr>
        <a:xfrm>
          <a:off x="912417" y="0"/>
          <a:ext cx="10340727" cy="5142219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CC3F7F5-730B-4AB2-8EC0-4D47B77F93A0}">
      <dsp:nvSpPr>
        <dsp:cNvPr id="0" name=""/>
        <dsp:cNvSpPr/>
      </dsp:nvSpPr>
      <dsp:spPr>
        <a:xfrm>
          <a:off x="5883" y="1425155"/>
          <a:ext cx="2088579" cy="22919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1. Set the values for N</a:t>
          </a:r>
          <a:r>
            <a:rPr lang="en-US" sz="2000" kern="1200" baseline="30000" dirty="0">
              <a:solidFill>
                <a:schemeClr val="tx1"/>
              </a:solidFill>
            </a:rPr>
            <a:t>MNO</a:t>
          </a:r>
          <a:r>
            <a:rPr lang="en-US" sz="2000" kern="1200" dirty="0">
              <a:solidFill>
                <a:schemeClr val="tx1"/>
              </a:solidFill>
            </a:rPr>
            <a:t> and N</a:t>
          </a:r>
          <a:r>
            <a:rPr lang="en-US" sz="2000" kern="1200" baseline="30000" dirty="0">
              <a:solidFill>
                <a:schemeClr val="tx1"/>
              </a:solidFill>
            </a:rPr>
            <a:t>REG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7839" y="1527111"/>
        <a:ext cx="1884667" cy="2087995"/>
      </dsp:txXfrm>
    </dsp:sp>
    <dsp:sp modelId="{FDF7C98A-F27C-498C-8AEA-331ABC1D6203}">
      <dsp:nvSpPr>
        <dsp:cNvPr id="0" name=""/>
        <dsp:cNvSpPr/>
      </dsp:nvSpPr>
      <dsp:spPr>
        <a:xfrm>
          <a:off x="2442560" y="1425155"/>
          <a:ext cx="2407088" cy="22919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2. Generate values using the prior distributions for the hyperparameters</a:t>
          </a:r>
          <a:endParaRPr lang="ro-RO" sz="2000" kern="1200" dirty="0">
            <a:solidFill>
              <a:schemeClr val="tx1"/>
            </a:solidFill>
          </a:endParaRPr>
        </a:p>
      </dsp:txBody>
      <dsp:txXfrm>
        <a:off x="2554442" y="1537037"/>
        <a:ext cx="2183324" cy="2068143"/>
      </dsp:txXfrm>
    </dsp:sp>
    <dsp:sp modelId="{295B653B-E099-4079-B3FD-89BC0B0C2EB9}">
      <dsp:nvSpPr>
        <dsp:cNvPr id="0" name=""/>
        <dsp:cNvSpPr/>
      </dsp:nvSpPr>
      <dsp:spPr>
        <a:xfrm>
          <a:off x="5197745" y="1425155"/>
          <a:ext cx="2088579" cy="22919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3. Estimate the population counts using a predefined number of simulations</a:t>
          </a:r>
          <a:endParaRPr lang="ro-RO" sz="2000" kern="1200" dirty="0">
            <a:solidFill>
              <a:schemeClr val="tx1"/>
            </a:solidFill>
          </a:endParaRPr>
        </a:p>
      </dsp:txBody>
      <dsp:txXfrm>
        <a:off x="5299701" y="1527111"/>
        <a:ext cx="1884667" cy="2087995"/>
      </dsp:txXfrm>
    </dsp:sp>
    <dsp:sp modelId="{E79D250C-19F6-473F-9781-4231B295D816}">
      <dsp:nvSpPr>
        <dsp:cNvPr id="0" name=""/>
        <dsp:cNvSpPr/>
      </dsp:nvSpPr>
      <dsp:spPr>
        <a:xfrm>
          <a:off x="7634421" y="1425155"/>
          <a:ext cx="2088579" cy="22919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4. Compute some statistics (mean, median, mode) of the estimated population counts</a:t>
          </a:r>
          <a:endParaRPr lang="ro-RO" sz="2000" kern="1200" dirty="0">
            <a:solidFill>
              <a:schemeClr val="tx1"/>
            </a:solidFill>
          </a:endParaRPr>
        </a:p>
      </dsp:txBody>
      <dsp:txXfrm>
        <a:off x="7736377" y="1527111"/>
        <a:ext cx="1884667" cy="2087995"/>
      </dsp:txXfrm>
    </dsp:sp>
    <dsp:sp modelId="{315D9092-8C94-4540-940B-E12015980C22}">
      <dsp:nvSpPr>
        <dsp:cNvPr id="0" name=""/>
        <dsp:cNvSpPr/>
      </dsp:nvSpPr>
      <dsp:spPr>
        <a:xfrm>
          <a:off x="10071098" y="1425155"/>
          <a:ext cx="2088579" cy="22919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5. Visualize the results</a:t>
          </a:r>
          <a:endParaRPr lang="ro-RO" sz="2000" kern="1200" dirty="0">
            <a:solidFill>
              <a:schemeClr val="tx1"/>
            </a:solidFill>
          </a:endParaRPr>
        </a:p>
      </dsp:txBody>
      <dsp:txXfrm>
        <a:off x="10173054" y="1527111"/>
        <a:ext cx="1884667" cy="2087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85613-EF2A-4819-A12F-36EFBD1A1A3E}">
      <dsp:nvSpPr>
        <dsp:cNvPr id="0" name=""/>
        <dsp:cNvSpPr/>
      </dsp:nvSpPr>
      <dsp:spPr>
        <a:xfrm>
          <a:off x="1825278" y="0"/>
          <a:ext cx="3220761" cy="420499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-25000" dirty="0">
              <a:solidFill>
                <a:schemeClr val="tx1"/>
              </a:solidFill>
            </a:rPr>
            <a:t>1.</a:t>
          </a:r>
          <a:r>
            <a:rPr lang="en-US" sz="2000" kern="1200" baseline="30000" dirty="0">
              <a:solidFill>
                <a:schemeClr val="tx1"/>
              </a:solidFill>
            </a:rPr>
            <a:t>MNO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-25000" dirty="0">
              <a:solidFill>
                <a:schemeClr val="tx1"/>
              </a:solidFill>
            </a:rPr>
            <a:t>1j</a:t>
          </a:r>
          <a:r>
            <a:rPr lang="en-US" sz="2000" kern="1200" baseline="30000" dirty="0">
              <a:solidFill>
                <a:schemeClr val="tx1"/>
              </a:solidFill>
            </a:rPr>
            <a:t>MNO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0,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t</a:t>
          </a:r>
          <a:r>
            <a:rPr lang="en-US" sz="2000" kern="1200" baseline="-25000" dirty="0" err="1">
              <a:solidFill>
                <a:schemeClr val="tx1"/>
              </a:solidFill>
            </a:rPr>
            <a:t>n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-25000" dirty="0">
              <a:solidFill>
                <a:schemeClr val="tx1"/>
              </a:solidFill>
            </a:rPr>
            <a:t>1</a:t>
          </a:r>
          <a:r>
            <a:rPr lang="en-US" sz="2000" kern="1200" baseline="30000" dirty="0">
              <a:solidFill>
                <a:schemeClr val="tx1"/>
              </a:solidFill>
            </a:rPr>
            <a:t>REG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-25000" dirty="0">
              <a:solidFill>
                <a:schemeClr val="tx1"/>
              </a:solidFill>
            </a:rPr>
            <a:t>2.</a:t>
          </a:r>
          <a:r>
            <a:rPr lang="en-US" sz="2000" kern="1200" baseline="30000" dirty="0">
              <a:solidFill>
                <a:schemeClr val="tx1"/>
              </a:solidFill>
            </a:rPr>
            <a:t>MNO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-25000" dirty="0">
              <a:solidFill>
                <a:schemeClr val="tx1"/>
              </a:solidFill>
            </a:rPr>
            <a:t>2j</a:t>
          </a:r>
          <a:r>
            <a:rPr lang="en-US" sz="2000" kern="1200" baseline="30000" dirty="0">
              <a:solidFill>
                <a:schemeClr val="tx1"/>
              </a:solidFill>
            </a:rPr>
            <a:t>MNO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0,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t</a:t>
          </a:r>
          <a:r>
            <a:rPr lang="en-US" sz="2000" kern="1200" baseline="-25000" dirty="0" err="1">
              <a:solidFill>
                <a:schemeClr val="tx1"/>
              </a:solidFill>
            </a:rPr>
            <a:t>n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-25000" dirty="0">
              <a:solidFill>
                <a:schemeClr val="tx1"/>
              </a:solidFill>
            </a:rPr>
            <a:t>2</a:t>
          </a:r>
          <a:r>
            <a:rPr lang="en-US" sz="2000" kern="1200" baseline="30000" dirty="0">
              <a:solidFill>
                <a:schemeClr val="tx1"/>
              </a:solidFill>
            </a:rPr>
            <a:t>REG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…….</a:t>
          </a:r>
          <a:endParaRPr lang="ro-RO" sz="20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o-RO" sz="2400" kern="1200" dirty="0">
            <a:solidFill>
              <a:schemeClr val="tx1"/>
            </a:solidFill>
          </a:endParaRPr>
        </a:p>
      </dsp:txBody>
      <dsp:txXfrm>
        <a:off x="2630468" y="630749"/>
        <a:ext cx="1570121" cy="2943496"/>
      </dsp:txXfrm>
    </dsp:sp>
    <dsp:sp modelId="{71F4AAD4-DC37-4C82-9F66-162B50EFAD14}">
      <dsp:nvSpPr>
        <dsp:cNvPr id="0" name=""/>
        <dsp:cNvSpPr/>
      </dsp:nvSpPr>
      <dsp:spPr>
        <a:xfrm>
          <a:off x="665151" y="1291052"/>
          <a:ext cx="1902248" cy="1638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30000" dirty="0">
              <a:solidFill>
                <a:schemeClr val="tx1"/>
              </a:solidFill>
            </a:rPr>
            <a:t>MNO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</a:t>
          </a:r>
          <a:r>
            <a:rPr lang="en-US" sz="2000" kern="1200" dirty="0">
              <a:solidFill>
                <a:schemeClr val="tx1"/>
              </a:solidFill>
            </a:rPr>
            <a:t>,t</a:t>
          </a:r>
          <a:r>
            <a:rPr lang="en-US" sz="2000" kern="1200" baseline="-25000" dirty="0">
              <a:solidFill>
                <a:schemeClr val="tx1"/>
              </a:solidFill>
            </a:rPr>
            <a:t>n</a:t>
          </a:r>
          <a:r>
            <a:rPr lang="en-US" sz="2000" kern="1200" dirty="0">
              <a:solidFill>
                <a:schemeClr val="tx1"/>
              </a:solidFill>
            </a:rPr>
            <a:t>),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</a:t>
          </a:r>
          <a:r>
            <a:rPr lang="en-US" sz="2000" kern="1200" baseline="30000" dirty="0">
              <a:solidFill>
                <a:schemeClr val="tx1"/>
              </a:solidFill>
            </a:rPr>
            <a:t>REG</a:t>
          </a:r>
          <a:r>
            <a:rPr lang="en-US" sz="2000" kern="1200" dirty="0">
              <a:solidFill>
                <a:schemeClr val="tx1"/>
              </a:solidFill>
            </a:rPr>
            <a:t>(t</a:t>
          </a:r>
          <a:r>
            <a:rPr lang="en-US" sz="2000" kern="1200" baseline="-25000" dirty="0">
              <a:solidFill>
                <a:schemeClr val="tx1"/>
              </a:solidFill>
            </a:rPr>
            <a:t>0</a:t>
          </a:r>
          <a:r>
            <a:rPr lang="en-US" sz="2000" kern="1200" dirty="0">
              <a:solidFill>
                <a:schemeClr val="tx1"/>
              </a:solidFill>
            </a:rPr>
            <a:t>)</a:t>
          </a:r>
          <a:endParaRPr lang="ro-RO" sz="2000" kern="1200" dirty="0">
            <a:solidFill>
              <a:schemeClr val="tx1"/>
            </a:solidFill>
          </a:endParaRPr>
        </a:p>
      </dsp:txBody>
      <dsp:txXfrm>
        <a:off x="943729" y="1531015"/>
        <a:ext cx="1345092" cy="1158642"/>
      </dsp:txXfrm>
    </dsp:sp>
    <dsp:sp modelId="{DE57D7D4-28BB-42E3-95C4-45FE7875C47F}">
      <dsp:nvSpPr>
        <dsp:cNvPr id="0" name=""/>
        <dsp:cNvSpPr/>
      </dsp:nvSpPr>
      <dsp:spPr>
        <a:xfrm>
          <a:off x="5026388" y="1067178"/>
          <a:ext cx="2244544" cy="215364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135E1-C477-4ACA-BF09-974CBF2ED3AF}">
      <dsp:nvSpPr>
        <dsp:cNvPr id="0" name=""/>
        <dsp:cNvSpPr/>
      </dsp:nvSpPr>
      <dsp:spPr>
        <a:xfrm>
          <a:off x="5041325" y="1451612"/>
          <a:ext cx="1518623" cy="13914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 dirty="0">
              <a:solidFill>
                <a:schemeClr val="tx1"/>
              </a:solidFill>
            </a:rPr>
            <a:t>pestim</a:t>
          </a:r>
          <a:endParaRPr lang="ro-RO" sz="1400" b="1" i="1" kern="1200" dirty="0">
            <a:solidFill>
              <a:schemeClr val="tx1"/>
            </a:solidFill>
          </a:endParaRPr>
        </a:p>
      </dsp:txBody>
      <dsp:txXfrm>
        <a:off x="5263722" y="1655390"/>
        <a:ext cx="1073829" cy="983929"/>
      </dsp:txXfrm>
    </dsp:sp>
    <dsp:sp modelId="{E05F0FF8-F1B2-4A29-879B-1F9376507567}">
      <dsp:nvSpPr>
        <dsp:cNvPr id="0" name=""/>
        <dsp:cNvSpPr/>
      </dsp:nvSpPr>
      <dsp:spPr>
        <a:xfrm>
          <a:off x="7296398" y="1118528"/>
          <a:ext cx="4862834" cy="206610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l" defTabSz="1028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P(N(t</a:t>
          </a:r>
          <a:r>
            <a:rPr lang="en-US" sz="1800" kern="1200" baseline="-25000" dirty="0">
              <a:solidFill>
                <a:schemeClr val="tx1"/>
              </a:solidFill>
            </a:rPr>
            <a:t>0</a:t>
          </a:r>
          <a:r>
            <a:rPr lang="en-US" sz="1800" kern="1200" dirty="0">
              <a:solidFill>
                <a:schemeClr val="tx1"/>
              </a:solidFill>
            </a:rPr>
            <a:t>)|N</a:t>
          </a:r>
          <a:r>
            <a:rPr lang="en-US" sz="1800" kern="1200" baseline="30000" dirty="0">
              <a:solidFill>
                <a:schemeClr val="tx1"/>
              </a:solidFill>
            </a:rPr>
            <a:t>MNO</a:t>
          </a:r>
          <a:r>
            <a:rPr lang="en-US" sz="1800" kern="1200" dirty="0">
              <a:solidFill>
                <a:schemeClr val="tx1"/>
              </a:solidFill>
            </a:rPr>
            <a:t>(t</a:t>
          </a:r>
          <a:r>
            <a:rPr lang="en-US" sz="1800" kern="1200" baseline="-25000" dirty="0">
              <a:solidFill>
                <a:schemeClr val="tx1"/>
              </a:solidFill>
            </a:rPr>
            <a:t>0</a:t>
          </a:r>
          <a:r>
            <a:rPr lang="en-US" sz="1800" kern="1200" dirty="0">
              <a:solidFill>
                <a:schemeClr val="tx1"/>
              </a:solidFill>
            </a:rPr>
            <a:t>),N</a:t>
          </a:r>
          <a:r>
            <a:rPr lang="en-US" sz="1800" kern="1200" baseline="30000" dirty="0">
              <a:solidFill>
                <a:schemeClr val="tx1"/>
              </a:solidFill>
            </a:rPr>
            <a:t>REG</a:t>
          </a:r>
          <a:r>
            <a:rPr lang="en-US" sz="1800" kern="1200" dirty="0">
              <a:solidFill>
                <a:schemeClr val="tx1"/>
              </a:solidFill>
            </a:rPr>
            <a:t>(t</a:t>
          </a:r>
          <a:r>
            <a:rPr lang="en-US" sz="1800" kern="1200" baseline="-25000" dirty="0">
              <a:solidFill>
                <a:schemeClr val="tx1"/>
              </a:solidFill>
            </a:rPr>
            <a:t>0</a:t>
          </a:r>
          <a:r>
            <a:rPr lang="en-US" sz="1800" kern="1200" dirty="0">
              <a:solidFill>
                <a:schemeClr val="tx1"/>
              </a:solidFill>
            </a:rPr>
            <a:t>))</a:t>
          </a:r>
        </a:p>
        <a:p>
          <a:pPr marL="0" lvl="0" algn="l" defTabSz="1028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P(N(</a:t>
          </a:r>
          <a:r>
            <a:rPr lang="en-US" sz="1800" kern="1200" dirty="0" err="1">
              <a:solidFill>
                <a:schemeClr val="tx1"/>
              </a:solidFill>
            </a:rPr>
            <a:t>t</a:t>
          </a:r>
          <a:r>
            <a:rPr lang="en-US" sz="1800" kern="1200" baseline="-25000" dirty="0" err="1">
              <a:solidFill>
                <a:schemeClr val="tx1"/>
              </a:solidFill>
            </a:rPr>
            <a:t>n</a:t>
          </a:r>
          <a:r>
            <a:rPr lang="en-US" sz="1800" kern="1200" dirty="0">
              <a:solidFill>
                <a:schemeClr val="tx1"/>
              </a:solidFill>
            </a:rPr>
            <a:t>)|N</a:t>
          </a:r>
          <a:r>
            <a:rPr lang="en-US" sz="1800" kern="1200" baseline="30000" dirty="0">
              <a:solidFill>
                <a:schemeClr val="tx1"/>
              </a:solidFill>
            </a:rPr>
            <a:t>MNO</a:t>
          </a:r>
          <a:r>
            <a:rPr lang="en-US" sz="1800" kern="1200" dirty="0">
              <a:solidFill>
                <a:schemeClr val="tx1"/>
              </a:solidFill>
            </a:rPr>
            <a:t>(t</a:t>
          </a:r>
          <a:r>
            <a:rPr lang="en-US" sz="1800" kern="1200" baseline="-25000" dirty="0">
              <a:solidFill>
                <a:schemeClr val="tx1"/>
              </a:solidFill>
            </a:rPr>
            <a:t>0, </a:t>
          </a:r>
          <a:r>
            <a:rPr lang="en-US" sz="1800" kern="1200" baseline="0" dirty="0" err="1">
              <a:solidFill>
                <a:schemeClr val="tx1"/>
              </a:solidFill>
            </a:rPr>
            <a:t>t</a:t>
          </a:r>
          <a:r>
            <a:rPr lang="en-US" sz="1800" kern="1200" baseline="-25000" dirty="0" err="1">
              <a:solidFill>
                <a:schemeClr val="tx1"/>
              </a:solidFill>
            </a:rPr>
            <a:t>n</a:t>
          </a:r>
          <a:r>
            <a:rPr lang="en-US" sz="1800" kern="1200" dirty="0">
              <a:solidFill>
                <a:schemeClr val="tx1"/>
              </a:solidFill>
            </a:rPr>
            <a:t>),N</a:t>
          </a:r>
          <a:r>
            <a:rPr lang="en-US" sz="1800" kern="1200" baseline="30000" dirty="0">
              <a:solidFill>
                <a:schemeClr val="tx1"/>
              </a:solidFill>
            </a:rPr>
            <a:t>REG</a:t>
          </a:r>
          <a:r>
            <a:rPr lang="en-US" sz="1800" kern="1200" dirty="0">
              <a:solidFill>
                <a:schemeClr val="tx1"/>
              </a:solidFill>
            </a:rPr>
            <a:t>(t</a:t>
          </a:r>
          <a:r>
            <a:rPr lang="en-US" sz="1800" kern="1200" baseline="-25000" dirty="0">
              <a:solidFill>
                <a:schemeClr val="tx1"/>
              </a:solidFill>
            </a:rPr>
            <a:t>0</a:t>
          </a:r>
          <a:r>
            <a:rPr lang="en-US" sz="1800" kern="1200" dirty="0">
              <a:solidFill>
                <a:schemeClr val="tx1"/>
              </a:solidFill>
            </a:rPr>
            <a:t>))</a:t>
          </a:r>
        </a:p>
      </dsp:txBody>
      <dsp:txXfrm>
        <a:off x="8512106" y="1428443"/>
        <a:ext cx="2923990" cy="1446273"/>
      </dsp:txXfrm>
    </dsp:sp>
    <dsp:sp modelId="{59B4E647-61F7-4C07-8CB7-B8A3EF217354}">
      <dsp:nvSpPr>
        <dsp:cNvPr id="0" name=""/>
        <dsp:cNvSpPr/>
      </dsp:nvSpPr>
      <dsp:spPr>
        <a:xfrm>
          <a:off x="7164667" y="1540926"/>
          <a:ext cx="1221308" cy="12213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>
              <a:solidFill>
                <a:schemeClr val="tx1"/>
              </a:solidFill>
            </a:rPr>
            <a:t> </a:t>
          </a:r>
          <a:endParaRPr lang="ro-RO" sz="5600" kern="1200" dirty="0">
            <a:solidFill>
              <a:schemeClr val="tx1"/>
            </a:solidFill>
          </a:endParaRPr>
        </a:p>
      </dsp:txBody>
      <dsp:txXfrm>
        <a:off x="7343523" y="1719782"/>
        <a:ext cx="863596" cy="863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9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CFD2-B50E-4110-89A7-C994B62055F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3AA3-14AB-41A6-AA8D-D9631F260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DDFA5B0-48D8-4201-8C19-5BF334B3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3513" y="545893"/>
            <a:ext cx="2822712" cy="3425054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40DFC8C-7FB1-473E-BE84-A55EE8967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3513" y="4283765"/>
            <a:ext cx="2968487" cy="2574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939" y="1122363"/>
            <a:ext cx="9436825" cy="3249386"/>
          </a:xfrm>
        </p:spPr>
        <p:txBody>
          <a:bodyPr anchor="ctr">
            <a:normAutofit/>
          </a:bodyPr>
          <a:lstStyle/>
          <a:p>
            <a:pPr algn="l"/>
            <a:br>
              <a:rPr lang="en-US" sz="2600" dirty="0"/>
            </a:br>
            <a:r>
              <a:rPr lang="en-US" sz="4000" b="1" dirty="0"/>
              <a:t>An R package to estimate the population using mobile phone data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INE Spain and INS Romania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939" y="4714874"/>
            <a:ext cx="8843574" cy="124080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Implementation of the population estimation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199108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697-010C-4954-A311-1FD70C4A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estimation at a time instant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BBED-3CFF-45DE-B771-C9D0B443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1715781"/>
            <a:ext cx="8044103" cy="51422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will show how to use </a:t>
            </a:r>
            <a:r>
              <a:rPr lang="en-US" sz="2400" b="1" i="1" dirty="0">
                <a:solidFill>
                  <a:schemeClr val="bg1"/>
                </a:solidFill>
              </a:rPr>
              <a:t>pestim</a:t>
            </a:r>
            <a:r>
              <a:rPr lang="en-US" sz="2400" dirty="0">
                <a:solidFill>
                  <a:schemeClr val="bg1"/>
                </a:solidFill>
              </a:rPr>
              <a:t> package to compute </a:t>
            </a:r>
            <a:r>
              <a:rPr lang="ro-RO" sz="2400" dirty="0">
                <a:solidFill>
                  <a:schemeClr val="bg1"/>
                </a:solidFill>
              </a:rPr>
              <a:t>population estimations</a:t>
            </a:r>
            <a:r>
              <a:rPr lang="en-US" sz="2400" dirty="0">
                <a:solidFill>
                  <a:schemeClr val="bg1"/>
                </a:solidFill>
              </a:rPr>
              <a:t> at the </a:t>
            </a:r>
            <a:r>
              <a:rPr lang="en-US" sz="2400" i="1" dirty="0">
                <a:solidFill>
                  <a:schemeClr val="bg1"/>
                </a:solidFill>
              </a:rPr>
              <a:t>initial time instant t</a:t>
            </a:r>
            <a:r>
              <a:rPr lang="en-US" sz="2400" i="1" baseline="-25000" dirty="0">
                <a:solidFill>
                  <a:schemeClr val="bg1"/>
                </a:solidFill>
              </a:rPr>
              <a:t>0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for a single cell;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ro-RO" sz="2000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660EF51-0CCD-40BE-BD67-BAB958F11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530417"/>
              </p:ext>
            </p:extLst>
          </p:nvPr>
        </p:nvGraphicFramePr>
        <p:xfrm>
          <a:off x="13219" y="1715301"/>
          <a:ext cx="12165562" cy="514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57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4BDD-64C2-4348-B652-3C462A49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estimation at a time instant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B0D0-F9D4-4B31-AEC4-19570330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2601"/>
            <a:ext cx="12192001" cy="4835399"/>
          </a:xfrm>
        </p:spPr>
        <p:txBody>
          <a:bodyPr>
            <a:norm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we’ll assume:</a:t>
            </a:r>
          </a:p>
          <a:p>
            <a:pPr lvl="1"/>
            <a:r>
              <a:rPr lang="en-US" dirty="0"/>
              <a:t>A true population N</a:t>
            </a:r>
            <a:r>
              <a:rPr lang="en-US" baseline="-25000" dirty="0"/>
              <a:t>0</a:t>
            </a:r>
            <a:r>
              <a:rPr lang="en-US" dirty="0"/>
              <a:t>=100;</a:t>
            </a:r>
          </a:p>
          <a:p>
            <a:pPr lvl="1"/>
            <a:r>
              <a:rPr lang="en-US" dirty="0"/>
              <a:t>The population count given by some administrative register N</a:t>
            </a:r>
            <a:r>
              <a:rPr lang="en-US" baseline="30000" dirty="0"/>
              <a:t>REG</a:t>
            </a:r>
            <a:r>
              <a:rPr lang="en-US" dirty="0"/>
              <a:t>=97 (a 3% error);</a:t>
            </a:r>
          </a:p>
          <a:p>
            <a:pPr lvl="1"/>
            <a:r>
              <a:rPr lang="en-US" dirty="0"/>
              <a:t>The population given by the MNO N</a:t>
            </a:r>
            <a:r>
              <a:rPr lang="en-US" baseline="30000" dirty="0"/>
              <a:t>MNO</a:t>
            </a:r>
            <a:r>
              <a:rPr lang="en-US" dirty="0"/>
              <a:t>=19 (around 20% proportion of detected population);</a:t>
            </a:r>
          </a:p>
          <a:p>
            <a:r>
              <a:rPr lang="en-US" sz="2400" b="1" dirty="0"/>
              <a:t>Step2</a:t>
            </a:r>
            <a:r>
              <a:rPr lang="en-US" sz="2400" dirty="0"/>
              <a:t>: generate data for the prior distributions of the hyperparameters;</a:t>
            </a:r>
          </a:p>
          <a:p>
            <a:r>
              <a:rPr lang="en-US" sz="2400" dirty="0"/>
              <a:t>Currently, </a:t>
            </a:r>
            <a:r>
              <a:rPr lang="en-US" sz="2400" b="1" i="1" dirty="0" err="1"/>
              <a:t>pestim</a:t>
            </a:r>
            <a:r>
              <a:rPr lang="en-US" sz="2400" dirty="0"/>
              <a:t> package supports the following distributions:</a:t>
            </a:r>
          </a:p>
          <a:p>
            <a:pPr lvl="1"/>
            <a:r>
              <a:rPr lang="en-US" dirty="0"/>
              <a:t>Uniform distribution;</a:t>
            </a:r>
          </a:p>
          <a:p>
            <a:pPr lvl="1"/>
            <a:r>
              <a:rPr lang="en-US" dirty="0"/>
              <a:t>Triangular distribution;</a:t>
            </a:r>
          </a:p>
          <a:p>
            <a:pPr lvl="1"/>
            <a:r>
              <a:rPr lang="en-US" dirty="0"/>
              <a:t>Gamma distribution;</a:t>
            </a:r>
          </a:p>
          <a:p>
            <a:pPr lvl="1"/>
            <a:r>
              <a:rPr lang="en-US" dirty="0"/>
              <a:t>Degenerate distribution;</a:t>
            </a:r>
          </a:p>
          <a:p>
            <a:endParaRPr lang="ro-RO" sz="2000" dirty="0"/>
          </a:p>
          <a:p>
            <a:pPr marL="0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68393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97804-BC6F-4501-B58F-25984BD4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" y="2458524"/>
            <a:ext cx="5342664" cy="3504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46F2E-4FF9-4BE0-A15D-328163DA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871"/>
            <a:ext cx="12192000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Population estimation at a time instant</a:t>
            </a:r>
            <a:endParaRPr lang="ro-R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6A20-4D41-48FB-9845-4382B895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548" y="2121762"/>
            <a:ext cx="6566452" cy="43883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An example of using the </a:t>
            </a:r>
            <a:r>
              <a:rPr lang="en-US" sz="2000" b="1" dirty="0"/>
              <a:t>triangular distribution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library(pestim)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seq(0.10, 0.65, by = 0.01)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dtriang(x, xMin = 0.10, xMax = 0.65, xMode = 0.32)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 &lt;- data.frame(x = x, 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y)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ggplot(df, aes(x, y)) + geom_line() + scale_x_continuous(limits = c(0, 1)) + xlab('u') + ylab('Probability Density’)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EABB-79BE-44E5-906B-CC6C48A9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estimation at a time instant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FCD-3168-4B10-A8D3-848C2F9D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9"/>
            <a:ext cx="6808303" cy="516731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The </a:t>
            </a:r>
            <a:r>
              <a:rPr lang="en-US" sz="2600" b="1" i="1" dirty="0"/>
              <a:t>gamma</a:t>
            </a:r>
            <a:r>
              <a:rPr lang="en-US" sz="2600" b="1" dirty="0"/>
              <a:t> distribution </a:t>
            </a:r>
            <a:r>
              <a:rPr lang="en-US" sz="2600" dirty="0"/>
              <a:t>is another choice for modelling the cell size </a:t>
            </a:r>
            <a:r>
              <a:rPr lang="en-US" sz="2600" i="1" dirty="0"/>
              <a:t>v</a:t>
            </a:r>
            <a:r>
              <a:rPr lang="en-US" sz="2600" dirty="0"/>
              <a:t> and the hyperparameter </a:t>
            </a:r>
            <a:r>
              <a:rPr lang="el-GR" sz="2600" i="1" dirty="0"/>
              <a:t>λ</a:t>
            </a:r>
            <a:r>
              <a:rPr lang="en-US" sz="2600" i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alphas &lt;- c(1, 10, 100, 1000)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mode &lt;- 25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#generate points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(alphas, function(alpha){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x &lt;- 0:100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y 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dgamma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(x, shape=alpha+1,scale=mode/alpha)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z 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(alpha)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&lt;-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y, alpha = z)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return(output)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#visualize de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Reduce(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 = alpha, group = alpha)) +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alpha)) +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scale_x_continuous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(limits = c(0, 100)) +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('') +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('')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BDC9B8-BD65-4740-BB70-D39409F99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69" y="2345634"/>
            <a:ext cx="5402532" cy="35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FC86-2B39-418E-A8A3-4B83834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estimation at a time instant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EB797-153D-4E4C-923F-61BAA0929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22602"/>
                <a:ext cx="12178781" cy="483539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Denote: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(the proportion of detected individuals) 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(the cell size) and use: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uniform distribution f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dirty="0">
                    <a:solidFill>
                      <a:schemeClr val="tx1"/>
                    </a:solidFill>
                  </a:rPr>
                  <a:t>for the </a:t>
                </a:r>
                <a:r>
                  <a:rPr lang="en-US" i="1" dirty="0">
                    <a:solidFill>
                      <a:schemeClr val="tx1"/>
                    </a:solidFill>
                  </a:rPr>
                  <a:t>u</a:t>
                </a:r>
                <a:r>
                  <a:rPr lang="en-US" dirty="0">
                    <a:solidFill>
                      <a:schemeClr val="tx1"/>
                    </a:solidFill>
                  </a:rPr>
                  <a:t> parameter</a:t>
                </a:r>
              </a:p>
              <a:p>
                <a:pPr lvl="2"/>
                <a:r>
                  <a:rPr lang="de-DE" sz="2400" dirty="0">
                    <a:solidFill>
                      <a:schemeClr val="tx1"/>
                    </a:solidFill>
                  </a:rPr>
                  <a:t>fu = Unif(u</a:t>
                </a:r>
                <a:r>
                  <a:rPr lang="de-DE" sz="24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de-DE" sz="2400" dirty="0">
                    <a:solidFill>
                      <a:schemeClr val="tx1"/>
                    </a:solidFill>
                  </a:rPr>
                  <a:t>; u</a:t>
                </a:r>
                <a:r>
                  <a:rPr lang="de-DE" sz="24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de-DE" sz="2400" dirty="0">
                    <a:solidFill>
                      <a:schemeClr val="tx1"/>
                    </a:solidFill>
                  </a:rPr>
                  <a:t>) with u</a:t>
                </a:r>
                <a:r>
                  <a:rPr lang="de-DE" sz="24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de-DE" sz="2400" dirty="0">
                    <a:solidFill>
                      <a:schemeClr val="tx1"/>
                    </a:solidFill>
                  </a:rPr>
                  <a:t> = 0 and u</a:t>
                </a:r>
                <a:r>
                  <a:rPr lang="de-DE" sz="24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de-DE" sz="2400" dirty="0">
                    <a:solidFill>
                      <a:schemeClr val="tx1"/>
                    </a:solidFill>
                  </a:rPr>
                  <a:t> = 0.50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triangular distribution for the 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parameter</a:t>
                </a:r>
              </a:p>
              <a:p>
                <a:pPr lvl="2"/>
                <a:r>
                  <a:rPr lang="en-US" sz="2400" dirty="0" err="1">
                    <a:solidFill>
                      <a:schemeClr val="tx1"/>
                    </a:solidFill>
                  </a:rPr>
                  <a:t>fv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triang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,v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mode</a:t>
                </a:r>
                <a:r>
                  <a:rPr lang="en-US" sz="2400" dirty="0">
                    <a:solidFill>
                      <a:schemeClr val="tx1"/>
                    </a:solidFill>
                  </a:rPr>
                  <a:t>) with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87,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</a:rPr>
                  <a:t>=107,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mode</a:t>
                </a:r>
                <a:r>
                  <a:rPr lang="en-US" sz="2400" dirty="0">
                    <a:solidFill>
                      <a:schemeClr val="tx1"/>
                    </a:solidFill>
                  </a:rPr>
                  <a:t>=97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gamma distribution for the </a:t>
                </a:r>
                <a:r>
                  <a:rPr lang="el-GR" dirty="0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+1;</m:t>
                    </m:r>
                    <m:f>
                      <m:f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𝑅𝐸𝐺</m:t>
                            </m:r>
                          </m:sup>
                        </m:sSup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400" b="1" dirty="0"/>
                  <a:t>Step 3</a:t>
                </a:r>
                <a:r>
                  <a:rPr lang="en-US" sz="2400" dirty="0"/>
                  <a:t>: we’ll compute the population estimations for 4 values of </a:t>
                </a:r>
                <a:r>
                  <a:rPr lang="el-GR" sz="2400" dirty="0"/>
                  <a:t>α</a:t>
                </a:r>
                <a:r>
                  <a:rPr lang="en-US" sz="2400" dirty="0"/>
                  <a:t> (1, 10, 100, 1000);</a:t>
                </a:r>
              </a:p>
              <a:p>
                <a:r>
                  <a:rPr lang="en-US" sz="2400" b="1" dirty="0"/>
                  <a:t>Step 4</a:t>
                </a:r>
                <a:r>
                  <a:rPr lang="en-US" sz="2400" dirty="0"/>
                  <a:t>: we’ll observe the effect </a:t>
                </a:r>
                <a:r>
                  <a:rPr lang="ro-RO" sz="2400" dirty="0"/>
                  <a:t>of the</a:t>
                </a:r>
                <a:r>
                  <a:rPr lang="en-US" sz="2400" dirty="0"/>
                  <a:t> amount of uncertainty in the population size;</a:t>
                </a:r>
              </a:p>
              <a:p>
                <a:r>
                  <a:rPr lang="en-US" sz="2400" b="1" dirty="0"/>
                  <a:t>Step 5</a:t>
                </a:r>
                <a:r>
                  <a:rPr lang="en-US" sz="2400" dirty="0"/>
                  <a:t>: eventually, some visualization procedures can be used;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EB797-153D-4E4C-923F-61BAA0929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22602"/>
                <a:ext cx="12178781" cy="4835398"/>
              </a:xfrm>
              <a:blipFill>
                <a:blip r:embed="rId2"/>
                <a:stretch>
                  <a:fillRect l="-651" t="-883" b="-26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3FBD-C674-4630-B679-5E6EF2E9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7277"/>
            <a:ext cx="11858017" cy="6527259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# load the required libraries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library</a:t>
            </a:r>
            <a:r>
              <a:rPr lang="ro-RO" sz="2400" dirty="0"/>
              <a:t>(</a:t>
            </a:r>
            <a:r>
              <a:rPr lang="ro-RO" sz="2400" dirty="0" err="1"/>
              <a:t>pestim</a:t>
            </a:r>
            <a:r>
              <a:rPr lang="ro-RO" sz="24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library</a:t>
            </a:r>
            <a:r>
              <a:rPr lang="ro-RO" sz="2400" dirty="0"/>
              <a:t>(</a:t>
            </a:r>
            <a:r>
              <a:rPr lang="ro-RO" sz="2400" dirty="0" err="1"/>
              <a:t>data.table</a:t>
            </a:r>
            <a:r>
              <a:rPr lang="ro-RO" sz="24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library</a:t>
            </a:r>
            <a:r>
              <a:rPr lang="ro-RO" sz="2400" dirty="0"/>
              <a:t>(ggplot2)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# set de values for </a:t>
            </a:r>
            <a:r>
              <a:rPr lang="en-US" sz="2400" b="1" dirty="0" err="1"/>
              <a:t>nREG</a:t>
            </a:r>
            <a:r>
              <a:rPr lang="en-US" sz="2400" b="1" dirty="0"/>
              <a:t>, </a:t>
            </a:r>
            <a:r>
              <a:rPr lang="en-US" sz="2400" b="1" dirty="0" err="1"/>
              <a:t>nMNO</a:t>
            </a:r>
            <a:r>
              <a:rPr lang="en-US" sz="2400" b="1" dirty="0"/>
              <a:t>, and prior distributions</a:t>
            </a:r>
            <a:endParaRPr lang="ro-RO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nReg</a:t>
            </a:r>
            <a:r>
              <a:rPr lang="ro-RO" sz="2400" dirty="0"/>
              <a:t> &lt;- 97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nMNO</a:t>
            </a:r>
            <a:r>
              <a:rPr lang="ro-RO" sz="2400" dirty="0"/>
              <a:t> &lt;- 19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sz="2400" dirty="0" err="1"/>
              <a:t>fu</a:t>
            </a:r>
            <a:r>
              <a:rPr lang="de-DE" sz="2400" dirty="0"/>
              <a:t> &lt;- </a:t>
            </a:r>
            <a:r>
              <a:rPr lang="de-DE" sz="2400" dirty="0" err="1"/>
              <a:t>list</a:t>
            </a:r>
            <a:r>
              <a:rPr lang="de-DE" sz="2400" dirty="0"/>
              <a:t>('</a:t>
            </a:r>
            <a:r>
              <a:rPr lang="de-DE" sz="2400" dirty="0" err="1"/>
              <a:t>unif</a:t>
            </a:r>
            <a:r>
              <a:rPr lang="de-DE" sz="2400" dirty="0"/>
              <a:t>', </a:t>
            </a:r>
            <a:r>
              <a:rPr lang="de-DE" sz="2400" dirty="0" err="1"/>
              <a:t>xMin</a:t>
            </a:r>
            <a:r>
              <a:rPr lang="de-DE" sz="2400" dirty="0"/>
              <a:t> = 0, </a:t>
            </a:r>
            <a:r>
              <a:rPr lang="de-DE" sz="2400" dirty="0" err="1"/>
              <a:t>xMax</a:t>
            </a:r>
            <a:r>
              <a:rPr lang="de-DE" sz="2400" dirty="0"/>
              <a:t> = 0.50)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fv</a:t>
            </a:r>
            <a:r>
              <a:rPr lang="ro-RO" sz="2400" dirty="0"/>
              <a:t> &lt;- </a:t>
            </a:r>
            <a:r>
              <a:rPr lang="ro-RO" sz="2400" dirty="0" err="1"/>
              <a:t>list</a:t>
            </a:r>
            <a:r>
              <a:rPr lang="ro-RO" sz="2400" dirty="0"/>
              <a:t>('</a:t>
            </a:r>
            <a:r>
              <a:rPr lang="ro-RO" sz="2400" dirty="0" err="1"/>
              <a:t>triang</a:t>
            </a:r>
            <a:r>
              <a:rPr lang="ro-RO" sz="2400" dirty="0"/>
              <a:t>', </a:t>
            </a:r>
            <a:r>
              <a:rPr lang="ro-RO" sz="2400" dirty="0" err="1"/>
              <a:t>xMin</a:t>
            </a:r>
            <a:r>
              <a:rPr lang="ro-RO" sz="2400" dirty="0"/>
              <a:t> = 87, </a:t>
            </a:r>
            <a:r>
              <a:rPr lang="ro-RO" sz="2400" dirty="0" err="1"/>
              <a:t>xMax</a:t>
            </a:r>
            <a:r>
              <a:rPr lang="ro-RO" sz="2400" dirty="0"/>
              <a:t> = 107, </a:t>
            </a:r>
            <a:r>
              <a:rPr lang="ro-RO" sz="2400" dirty="0" err="1"/>
              <a:t>xMode</a:t>
            </a:r>
            <a:r>
              <a:rPr lang="ro-RO" sz="2400" dirty="0"/>
              <a:t> = 97)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/>
              <a:t>alphaSeq</a:t>
            </a:r>
            <a:r>
              <a:rPr lang="en-US" sz="2400" dirty="0"/>
              <a:t> &lt;- c(1, 10, 100, 1000)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flambdaList</a:t>
            </a:r>
            <a:r>
              <a:rPr lang="ro-RO" sz="2400" dirty="0"/>
              <a:t> &lt;- </a:t>
            </a:r>
            <a:r>
              <a:rPr lang="ro-RO" sz="2400" dirty="0" err="1"/>
              <a:t>list</a:t>
            </a:r>
            <a:r>
              <a:rPr lang="ro-RO" sz="2400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for (</a:t>
            </a:r>
            <a:r>
              <a:rPr lang="ro-RO" sz="2400" dirty="0" err="1"/>
              <a:t>alpha</a:t>
            </a:r>
            <a:r>
              <a:rPr lang="ro-RO" sz="2400" dirty="0"/>
              <a:t> in </a:t>
            </a:r>
            <a:r>
              <a:rPr lang="ro-RO" sz="2400" dirty="0" err="1"/>
              <a:t>alphaSeq</a:t>
            </a:r>
            <a:r>
              <a:rPr lang="ro-RO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ro-RO" sz="2400" dirty="0" err="1"/>
              <a:t>flambdaList</a:t>
            </a:r>
            <a:r>
              <a:rPr lang="ro-RO" sz="2400" dirty="0"/>
              <a:t>[[</a:t>
            </a:r>
            <a:r>
              <a:rPr lang="ro-RO" sz="2400" dirty="0" err="1"/>
              <a:t>as.character</a:t>
            </a:r>
            <a:r>
              <a:rPr lang="ro-RO" sz="2400" dirty="0"/>
              <a:t>(</a:t>
            </a:r>
            <a:r>
              <a:rPr lang="ro-RO" sz="2400" dirty="0" err="1"/>
              <a:t>alpha</a:t>
            </a:r>
            <a:r>
              <a:rPr lang="ro-RO" sz="2400" dirty="0"/>
              <a:t>)]] &lt;-</a:t>
            </a:r>
            <a:r>
              <a:rPr lang="ro-RO" sz="2400" dirty="0" err="1"/>
              <a:t>list</a:t>
            </a:r>
            <a:r>
              <a:rPr lang="ro-RO" sz="2400" dirty="0"/>
              <a:t>('gamma', </a:t>
            </a:r>
            <a:r>
              <a:rPr lang="ro-RO" sz="2400" dirty="0" err="1"/>
              <a:t>shape</a:t>
            </a:r>
            <a:r>
              <a:rPr lang="ro-RO" sz="2400" dirty="0"/>
              <a:t> = 1 + </a:t>
            </a:r>
            <a:r>
              <a:rPr lang="ro-RO" sz="2400" dirty="0" err="1"/>
              <a:t>alpha</a:t>
            </a:r>
            <a:r>
              <a:rPr lang="ro-RO" sz="2400" dirty="0"/>
              <a:t>, scale = </a:t>
            </a:r>
            <a:r>
              <a:rPr lang="ro-RO" sz="2400" dirty="0" err="1"/>
              <a:t>nReg</a:t>
            </a:r>
            <a:r>
              <a:rPr lang="ro-RO" sz="2400" dirty="0"/>
              <a:t> / </a:t>
            </a:r>
            <a:r>
              <a:rPr lang="ro-RO" sz="2400" dirty="0" err="1"/>
              <a:t>alpha</a:t>
            </a:r>
            <a:r>
              <a:rPr lang="ro-RO" sz="24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}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#set the number of simulations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nSim</a:t>
            </a:r>
            <a:r>
              <a:rPr lang="ro-RO" sz="2400" dirty="0"/>
              <a:t> &lt;- 100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#generate </a:t>
            </a:r>
            <a:r>
              <a:rPr lang="en-US" sz="2400" b="1" dirty="0" err="1"/>
              <a:t>nSim</a:t>
            </a:r>
            <a:r>
              <a:rPr lang="en-US" sz="2400" b="1" dirty="0"/>
              <a:t> estimations for each value of alpha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 err="1"/>
              <a:t>results</a:t>
            </a:r>
            <a:r>
              <a:rPr lang="ro-RO" sz="2400" dirty="0"/>
              <a:t> &lt;- </a:t>
            </a:r>
            <a:r>
              <a:rPr lang="ro-RO" sz="2400" dirty="0" err="1"/>
              <a:t>lapply</a:t>
            </a:r>
            <a:r>
              <a:rPr lang="ro-RO" sz="2400" dirty="0"/>
              <a:t>(</a:t>
            </a:r>
            <a:r>
              <a:rPr lang="ro-RO" sz="2400" dirty="0" err="1"/>
              <a:t>alphaSeq</a:t>
            </a:r>
            <a:r>
              <a:rPr lang="ro-RO" sz="2400" dirty="0"/>
              <a:t>, </a:t>
            </a:r>
            <a:r>
              <a:rPr lang="ro-RO" sz="2400" dirty="0" err="1"/>
              <a:t>function</a:t>
            </a:r>
            <a:r>
              <a:rPr lang="ro-RO" sz="2400" dirty="0"/>
              <a:t>(</a:t>
            </a:r>
            <a:r>
              <a:rPr lang="ro-RO" sz="2400" dirty="0" err="1"/>
              <a:t>alpha</a:t>
            </a:r>
            <a:r>
              <a:rPr lang="ro-RO" sz="2400" dirty="0"/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 err="1"/>
              <a:t>flambda</a:t>
            </a:r>
            <a:r>
              <a:rPr lang="ro-RO" sz="2400" dirty="0"/>
              <a:t> &lt;- </a:t>
            </a:r>
            <a:r>
              <a:rPr lang="ro-RO" sz="2400" dirty="0" err="1"/>
              <a:t>flambdaList</a:t>
            </a:r>
            <a:r>
              <a:rPr lang="ro-RO" sz="2400" dirty="0"/>
              <a:t>[[</a:t>
            </a:r>
            <a:r>
              <a:rPr lang="ro-RO" sz="2400" dirty="0" err="1"/>
              <a:t>as.character</a:t>
            </a:r>
            <a:r>
              <a:rPr lang="ro-RO" sz="2400" dirty="0"/>
              <a:t>(</a:t>
            </a:r>
            <a:r>
              <a:rPr lang="ro-RO" sz="2400" dirty="0" err="1"/>
              <a:t>alpha</a:t>
            </a:r>
            <a:r>
              <a:rPr lang="ro-RO" sz="2400" dirty="0"/>
              <a:t>)]]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/>
              <a:t>output &lt;- replicate(</a:t>
            </a:r>
            <a:r>
              <a:rPr lang="ro-RO" sz="2400" dirty="0" err="1"/>
              <a:t>nSim</a:t>
            </a:r>
            <a:r>
              <a:rPr lang="ro-RO" sz="2400" dirty="0"/>
              <a:t>, </a:t>
            </a:r>
            <a:r>
              <a:rPr lang="ro-RO" sz="2400" b="1" dirty="0"/>
              <a:t>postN0</a:t>
            </a:r>
            <a:r>
              <a:rPr lang="ro-RO" sz="2400" dirty="0"/>
              <a:t>(</a:t>
            </a:r>
            <a:r>
              <a:rPr lang="ro-RO" sz="2400" dirty="0" err="1"/>
              <a:t>nMNO</a:t>
            </a:r>
            <a:r>
              <a:rPr lang="ro-RO" sz="2400" dirty="0"/>
              <a:t>, </a:t>
            </a:r>
            <a:r>
              <a:rPr lang="ro-RO" sz="2400" dirty="0" err="1"/>
              <a:t>nReg</a:t>
            </a:r>
            <a:r>
              <a:rPr lang="ro-RO" sz="2400" dirty="0"/>
              <a:t>, fu, </a:t>
            </a:r>
            <a:r>
              <a:rPr lang="ro-RO" sz="2400" dirty="0" err="1"/>
              <a:t>fv</a:t>
            </a:r>
            <a:r>
              <a:rPr lang="ro-RO" sz="2400" dirty="0"/>
              <a:t>, </a:t>
            </a:r>
            <a:r>
              <a:rPr lang="ro-RO" sz="2400" dirty="0" err="1"/>
              <a:t>flambda</a:t>
            </a:r>
            <a:r>
              <a:rPr lang="ro-RO" sz="2400" dirty="0"/>
              <a:t>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/>
              <a:t>output &lt;- </a:t>
            </a:r>
            <a:r>
              <a:rPr lang="ro-RO" sz="2400" dirty="0" err="1"/>
              <a:t>as.data.table</a:t>
            </a:r>
            <a:r>
              <a:rPr lang="ro-RO" sz="2400" dirty="0"/>
              <a:t>(t(</a:t>
            </a:r>
            <a:r>
              <a:rPr lang="ro-RO" sz="2400" dirty="0" err="1"/>
              <a:t>matrix</a:t>
            </a:r>
            <a:r>
              <a:rPr lang="ro-RO" sz="2400" dirty="0"/>
              <a:t>(</a:t>
            </a:r>
            <a:r>
              <a:rPr lang="ro-RO" sz="2400" dirty="0" err="1"/>
              <a:t>unlist</a:t>
            </a:r>
            <a:r>
              <a:rPr lang="ro-RO" sz="2400" dirty="0"/>
              <a:t>(output), </a:t>
            </a:r>
            <a:r>
              <a:rPr lang="ro-RO" sz="2400" dirty="0" err="1"/>
              <a:t>nrow</a:t>
            </a:r>
            <a:r>
              <a:rPr lang="ro-RO" sz="2400" dirty="0"/>
              <a:t> = 3)))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 err="1"/>
              <a:t>setnames</a:t>
            </a:r>
            <a:r>
              <a:rPr lang="ro-RO" sz="2400" dirty="0"/>
              <a:t>(output, c('</a:t>
            </a:r>
            <a:r>
              <a:rPr lang="ro-RO" sz="2400" dirty="0" err="1"/>
              <a:t>postMean</a:t>
            </a:r>
            <a:r>
              <a:rPr lang="ro-RO" sz="2400" dirty="0"/>
              <a:t>', '</a:t>
            </a:r>
            <a:r>
              <a:rPr lang="ro-RO" sz="2400" dirty="0" err="1"/>
              <a:t>postMedian</a:t>
            </a:r>
            <a:r>
              <a:rPr lang="ro-RO" sz="2400" dirty="0"/>
              <a:t>', '</a:t>
            </a:r>
            <a:r>
              <a:rPr lang="ro-RO" sz="2400" dirty="0" err="1"/>
              <a:t>postMode</a:t>
            </a:r>
            <a:r>
              <a:rPr lang="ro-RO" sz="2400" dirty="0"/>
              <a:t>'))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/>
              <a:t>output[, </a:t>
            </a:r>
            <a:r>
              <a:rPr lang="ro-RO" sz="2400" dirty="0" err="1"/>
              <a:t>sim</a:t>
            </a:r>
            <a:r>
              <a:rPr lang="ro-RO" sz="2400" dirty="0"/>
              <a:t> := 1:nSim]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/>
              <a:t>output &lt;- </a:t>
            </a:r>
            <a:r>
              <a:rPr lang="ro-RO" sz="2400" dirty="0" err="1"/>
              <a:t>melt</a:t>
            </a:r>
            <a:r>
              <a:rPr lang="ro-RO" sz="2400" dirty="0"/>
              <a:t>(output, </a:t>
            </a:r>
            <a:r>
              <a:rPr lang="ro-RO" sz="2400" dirty="0" err="1"/>
              <a:t>id.vars</a:t>
            </a:r>
            <a:r>
              <a:rPr lang="ro-RO" sz="2400" dirty="0"/>
              <a:t> = '</a:t>
            </a:r>
            <a:r>
              <a:rPr lang="ro-RO" sz="2400" dirty="0" err="1"/>
              <a:t>sim</a:t>
            </a:r>
            <a:r>
              <a:rPr lang="ro-RO" sz="2400" dirty="0"/>
              <a:t>')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/>
              <a:t>output[, '</a:t>
            </a:r>
            <a:r>
              <a:rPr lang="ro-RO" sz="2400" dirty="0" err="1"/>
              <a:t>alpha</a:t>
            </a:r>
            <a:r>
              <a:rPr lang="ro-RO" sz="2400" dirty="0"/>
              <a:t>' := </a:t>
            </a:r>
            <a:r>
              <a:rPr lang="ro-RO" sz="2400" dirty="0" err="1"/>
              <a:t>alpha</a:t>
            </a:r>
            <a:r>
              <a:rPr lang="ro-RO" sz="2400" dirty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    </a:t>
            </a:r>
            <a:r>
              <a:rPr lang="en-US" sz="2400" dirty="0"/>
              <a:t>  </a:t>
            </a:r>
            <a:r>
              <a:rPr lang="ro-RO" sz="2400" dirty="0" err="1"/>
              <a:t>return</a:t>
            </a:r>
            <a:r>
              <a:rPr lang="ro-RO" sz="2400" dirty="0"/>
              <a:t>(output)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400" dirty="0"/>
              <a:t>})</a:t>
            </a:r>
            <a:endParaRPr lang="en-US" sz="2400" dirty="0"/>
          </a:p>
          <a:p>
            <a:pPr marL="0" indent="0">
              <a:buNone/>
            </a:pPr>
            <a:r>
              <a:rPr lang="ro-RO" sz="2400" dirty="0" err="1"/>
              <a:t>names</a:t>
            </a:r>
            <a:r>
              <a:rPr lang="ro-RO" sz="2400" dirty="0"/>
              <a:t>(</a:t>
            </a:r>
            <a:r>
              <a:rPr lang="ro-RO" sz="2400" dirty="0" err="1"/>
              <a:t>results</a:t>
            </a:r>
            <a:r>
              <a:rPr lang="ro-RO" sz="2400" dirty="0"/>
              <a:t>) &lt;- </a:t>
            </a:r>
            <a:r>
              <a:rPr lang="ro-RO" sz="2400" dirty="0" err="1"/>
              <a:t>alphaSeq</a:t>
            </a:r>
            <a:endParaRPr lang="ro-RO" sz="2400" dirty="0"/>
          </a:p>
          <a:p>
            <a:pPr marL="0" indent="0">
              <a:buNone/>
            </a:pPr>
            <a:r>
              <a:rPr lang="ro-RO" sz="2400" dirty="0" err="1"/>
              <a:t>results</a:t>
            </a:r>
            <a:r>
              <a:rPr lang="ro-RO" sz="2400" dirty="0"/>
              <a:t> &lt;- </a:t>
            </a:r>
            <a:r>
              <a:rPr lang="ro-RO" sz="2400" dirty="0" err="1"/>
              <a:t>rbindlist</a:t>
            </a:r>
            <a:r>
              <a:rPr lang="ro-RO" sz="2400" dirty="0"/>
              <a:t>(</a:t>
            </a:r>
            <a:r>
              <a:rPr lang="ro-RO" sz="2400" dirty="0" err="1"/>
              <a:t>results</a:t>
            </a:r>
            <a:r>
              <a:rPr lang="ro-RO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# plot the results</a:t>
            </a:r>
          </a:p>
          <a:p>
            <a:pPr marL="0" indent="0">
              <a:buNone/>
            </a:pPr>
            <a:r>
              <a:rPr lang="ro-RO" sz="2400" dirty="0" err="1"/>
              <a:t>ggplot</a:t>
            </a:r>
            <a:r>
              <a:rPr lang="ro-RO" sz="2400" dirty="0"/>
              <a:t>(</a:t>
            </a:r>
            <a:r>
              <a:rPr lang="ro-RO" sz="2400" dirty="0" err="1"/>
              <a:t>results</a:t>
            </a:r>
            <a:r>
              <a:rPr lang="ro-RO" sz="2400" dirty="0"/>
              <a:t>, </a:t>
            </a:r>
            <a:r>
              <a:rPr lang="ro-RO" sz="2400" dirty="0" err="1"/>
              <a:t>aes</a:t>
            </a:r>
            <a:r>
              <a:rPr lang="ro-RO" sz="2400" dirty="0"/>
              <a:t>(x = </a:t>
            </a:r>
            <a:r>
              <a:rPr lang="ro-RO" sz="2400" dirty="0" err="1"/>
              <a:t>variable</a:t>
            </a:r>
            <a:r>
              <a:rPr lang="ro-RO" sz="2400" dirty="0"/>
              <a:t>, y = </a:t>
            </a:r>
            <a:r>
              <a:rPr lang="ro-RO" sz="2400" dirty="0" err="1"/>
              <a:t>value</a:t>
            </a:r>
            <a:r>
              <a:rPr lang="ro-RO" sz="2400" dirty="0"/>
              <a:t>)) + </a:t>
            </a:r>
            <a:r>
              <a:rPr lang="ro-RO" sz="2400" dirty="0" err="1"/>
              <a:t>geom_boxplot</a:t>
            </a:r>
            <a:r>
              <a:rPr lang="ro-RO" sz="2400" dirty="0"/>
              <a:t>() + </a:t>
            </a:r>
            <a:r>
              <a:rPr lang="ro-RO" sz="2400" dirty="0" err="1"/>
              <a:t>facet_grid</a:t>
            </a:r>
            <a:r>
              <a:rPr lang="ro-RO" sz="2400" dirty="0"/>
              <a:t>(. ~ </a:t>
            </a:r>
            <a:r>
              <a:rPr lang="ro-RO" sz="2400" dirty="0" err="1"/>
              <a:t>alpha</a:t>
            </a:r>
            <a:r>
              <a:rPr lang="ro-RO" sz="2400" dirty="0"/>
              <a:t>) + </a:t>
            </a:r>
            <a:r>
              <a:rPr lang="ro-RO" sz="2400" dirty="0" err="1"/>
              <a:t>xlab</a:t>
            </a:r>
            <a:r>
              <a:rPr lang="ro-RO" sz="2400" dirty="0"/>
              <a:t>('') + </a:t>
            </a:r>
            <a:r>
              <a:rPr lang="ro-RO" sz="2400" dirty="0" err="1"/>
              <a:t>ylab</a:t>
            </a:r>
            <a:r>
              <a:rPr lang="ro-RO" sz="2400" dirty="0"/>
              <a:t>('') +  </a:t>
            </a:r>
            <a:r>
              <a:rPr lang="ro-RO" sz="2400" dirty="0" err="1"/>
              <a:t>geom_hline</a:t>
            </a:r>
            <a:r>
              <a:rPr lang="ro-RO" sz="2400" dirty="0"/>
              <a:t>(</a:t>
            </a:r>
            <a:r>
              <a:rPr lang="ro-RO" sz="2400" dirty="0" err="1"/>
              <a:t>yintercept</a:t>
            </a:r>
            <a:r>
              <a:rPr lang="ro-RO" sz="2400" dirty="0"/>
              <a:t> = </a:t>
            </a:r>
            <a:r>
              <a:rPr lang="ro-RO" sz="2400" dirty="0" err="1"/>
              <a:t>nReg</a:t>
            </a:r>
            <a:r>
              <a:rPr lang="ro-RO" sz="2400" dirty="0"/>
              <a:t>) +</a:t>
            </a:r>
            <a:r>
              <a:rPr lang="en-US" sz="2400" dirty="0"/>
              <a:t> </a:t>
            </a:r>
            <a:r>
              <a:rPr lang="ro-RO" sz="2400" dirty="0"/>
              <a:t>theme(</a:t>
            </a:r>
            <a:r>
              <a:rPr lang="ro-RO" sz="2400" dirty="0" err="1"/>
              <a:t>axis.text.x</a:t>
            </a:r>
            <a:r>
              <a:rPr lang="ro-RO" sz="2400" dirty="0"/>
              <a:t> = </a:t>
            </a:r>
            <a:r>
              <a:rPr lang="ro-RO" sz="2400" dirty="0" err="1"/>
              <a:t>element_text</a:t>
            </a:r>
            <a:r>
              <a:rPr lang="ro-RO" sz="2400" dirty="0"/>
              <a:t>(</a:t>
            </a:r>
            <a:r>
              <a:rPr lang="ro-RO" sz="2400" dirty="0" err="1"/>
              <a:t>angle</a:t>
            </a:r>
            <a:r>
              <a:rPr lang="ro-RO" sz="2400" dirty="0"/>
              <a:t> = 90, </a:t>
            </a:r>
            <a:r>
              <a:rPr lang="ro-RO" sz="2400" dirty="0" err="1"/>
              <a:t>hjust</a:t>
            </a:r>
            <a:r>
              <a:rPr lang="ro-RO" sz="2400" dirty="0"/>
              <a:t> = 1, </a:t>
            </a:r>
            <a:r>
              <a:rPr lang="ro-RO" sz="2400" dirty="0" err="1"/>
              <a:t>vjust</a:t>
            </a:r>
            <a:r>
              <a:rPr lang="ro-RO" sz="2400" dirty="0"/>
              <a:t> = .5))</a:t>
            </a:r>
          </a:p>
          <a:p>
            <a:pPr marL="0" indent="0">
              <a:spcBef>
                <a:spcPts val="600"/>
              </a:spcBef>
              <a:buNone/>
            </a:pPr>
            <a:endParaRPr lang="ro-RO" sz="2400" dirty="0"/>
          </a:p>
          <a:p>
            <a:pPr marL="0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6806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0BD2E-35E9-44B5-9822-064513469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04" y="643467"/>
            <a:ext cx="89855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1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3D5D-B059-4F67-B9C3-AC124E8C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estimates for several cells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81D0-EDB0-4CE9-907F-4A4A7619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2601"/>
            <a:ext cx="12191998" cy="4154361"/>
          </a:xfrm>
        </p:spPr>
        <p:txBody>
          <a:bodyPr>
            <a:normAutofit/>
          </a:bodyPr>
          <a:lstStyle/>
          <a:p>
            <a:r>
              <a:rPr lang="en-US" dirty="0"/>
              <a:t>Estimation for several cells is straightforward since the estimation in each cell is independent of each other;</a:t>
            </a:r>
          </a:p>
          <a:p>
            <a:endParaRPr lang="en-US" dirty="0"/>
          </a:p>
          <a:p>
            <a:r>
              <a:rPr lang="en-US" dirty="0"/>
              <a:t>The same function </a:t>
            </a:r>
            <a:r>
              <a:rPr lang="en-US" b="1" i="1" dirty="0"/>
              <a:t>postN0() </a:t>
            </a:r>
            <a:r>
              <a:rPr lang="en-US" dirty="0"/>
              <a:t>should be used, sending it the corresponding parameters for each cell;</a:t>
            </a:r>
          </a:p>
          <a:p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0858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621C-15E7-445F-A69E-7A1AEB64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estimates along a sequence of time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0097-6AEC-48EF-9680-5D8455F8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9" y="1690688"/>
            <a:ext cx="12165562" cy="5167311"/>
          </a:xfrm>
        </p:spPr>
        <p:txBody>
          <a:bodyPr>
            <a:normAutofit/>
          </a:bodyPr>
          <a:lstStyle/>
          <a:p>
            <a:r>
              <a:rPr lang="en-US" sz="2400" dirty="0"/>
              <a:t>The process of generating population estimates along a sequence of time is depicted below</a:t>
            </a:r>
          </a:p>
          <a:p>
            <a:endParaRPr lang="ro-RO" sz="2000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E2F4D6E2-E677-4739-B15B-2360CA224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86075"/>
              </p:ext>
            </p:extLst>
          </p:nvPr>
        </p:nvGraphicFramePr>
        <p:xfrm>
          <a:off x="13219" y="2554357"/>
          <a:ext cx="12165562" cy="430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16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4E1-6B74-4625-A94E-6D448E5D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estimates along a sequence of time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15FD-DEE0-4CB1-BF97-6D9D3322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2601"/>
            <a:ext cx="12178781" cy="4835399"/>
          </a:xfrm>
        </p:spPr>
        <p:txBody>
          <a:bodyPr>
            <a:normAutofit/>
          </a:bodyPr>
          <a:lstStyle/>
          <a:p>
            <a:r>
              <a:rPr lang="en-US" sz="2400" dirty="0"/>
              <a:t>As the input data we used the number of individuals N</a:t>
            </a:r>
            <a:r>
              <a:rPr lang="en-US" sz="2400" baseline="30000" dirty="0"/>
              <a:t>MNO</a:t>
            </a:r>
            <a:r>
              <a:rPr lang="ro-RO" sz="2400" baseline="-25000" dirty="0"/>
              <a:t>ij</a:t>
            </a:r>
            <a:r>
              <a:rPr lang="ro-RO" sz="2400" dirty="0"/>
              <a:t> (t</a:t>
            </a:r>
            <a:r>
              <a:rPr lang="ro-RO" sz="2400" baseline="-25000" dirty="0"/>
              <a:t>0</a:t>
            </a:r>
            <a:r>
              <a:rPr lang="en-US" sz="2400" dirty="0"/>
              <a:t>, </a:t>
            </a:r>
            <a:r>
              <a:rPr lang="ro-RO" sz="2400" dirty="0"/>
              <a:t>t</a:t>
            </a:r>
            <a:r>
              <a:rPr lang="ro-RO" sz="2400" baseline="-25000" dirty="0"/>
              <a:t>n</a:t>
            </a:r>
            <a:r>
              <a:rPr lang="ro-RO" sz="2400" dirty="0"/>
              <a:t>)</a:t>
            </a:r>
            <a:r>
              <a:rPr lang="en-US" sz="2400" dirty="0"/>
              <a:t> moving from cell </a:t>
            </a:r>
            <a:r>
              <a:rPr lang="en-US" sz="2400" i="1" dirty="0" err="1"/>
              <a:t>i</a:t>
            </a:r>
            <a:r>
              <a:rPr lang="en-US" sz="2400" dirty="0"/>
              <a:t> to cell </a:t>
            </a:r>
            <a:r>
              <a:rPr lang="en-US" sz="2400" i="1" dirty="0"/>
              <a:t>j</a:t>
            </a:r>
            <a:r>
              <a:rPr lang="en-US" sz="2400" dirty="0"/>
              <a:t> in the time interval (t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) according to the MNO data;</a:t>
            </a:r>
          </a:p>
          <a:p>
            <a:r>
              <a:rPr lang="ro-RO" sz="2400" dirty="0"/>
              <a:t>These</a:t>
            </a:r>
            <a:r>
              <a:rPr lang="en-US" sz="2400" dirty="0"/>
              <a:t> data will be combined with official data and to provide the following outputs:</a:t>
            </a:r>
          </a:p>
          <a:p>
            <a:pPr lvl="1"/>
            <a:r>
              <a:rPr lang="en-US" dirty="0"/>
              <a:t>the probability distribution of actual individuals in each territorial cell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at the initial </a:t>
            </a:r>
            <a:r>
              <a:rPr lang="ro-RO" dirty="0"/>
              <a:t>time </a:t>
            </a:r>
            <a:r>
              <a:rPr lang="ro-RO" i="1" dirty="0"/>
              <a:t>t</a:t>
            </a:r>
            <a:r>
              <a:rPr lang="ro-RO" i="1" baseline="-25000" dirty="0"/>
              <a:t>0</a:t>
            </a:r>
            <a:r>
              <a:rPr lang="ro-RO" dirty="0"/>
              <a:t>;</a:t>
            </a:r>
            <a:endParaRPr lang="en-US" dirty="0"/>
          </a:p>
          <a:p>
            <a:pPr lvl="1"/>
            <a:r>
              <a:rPr lang="en-US" dirty="0"/>
              <a:t>the probability distribution of actual individuals at the time instants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for n = 1, 2, …</a:t>
            </a:r>
          </a:p>
          <a:p>
            <a:r>
              <a:rPr lang="en-US" sz="2400" dirty="0"/>
              <a:t>The computations are based on the following assumptions:</a:t>
            </a:r>
          </a:p>
          <a:p>
            <a:pPr lvl="1"/>
            <a:r>
              <a:rPr lang="en-US" dirty="0"/>
              <a:t>we assume that at a given time instant t</a:t>
            </a:r>
            <a:r>
              <a:rPr lang="en-US" baseline="-25000" dirty="0"/>
              <a:t>0</a:t>
            </a:r>
            <a:r>
              <a:rPr lang="en-US" dirty="0"/>
              <a:t> both population figures in each territorial cell can be equated to some extent. We will take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baseline="30000" dirty="0" err="1"/>
              <a:t>Reg</a:t>
            </a:r>
            <a:r>
              <a:rPr lang="en-US" dirty="0"/>
              <a:t> as a fixed quantity without a prior distribution;</a:t>
            </a:r>
          </a:p>
          <a:p>
            <a:pPr lvl="1"/>
            <a:r>
              <a:rPr lang="en-US" dirty="0"/>
              <a:t>the movements of individuals from one cell to another cell is assumed to be independent of being subscribers of a given MNO or another;</a:t>
            </a:r>
          </a:p>
        </p:txBody>
      </p:sp>
    </p:spTree>
    <p:extLst>
      <p:ext uri="{BB962C8B-B14F-4D97-AF65-F5344CB8AC3E}">
        <p14:creationId xmlns:p14="http://schemas.microsoft.com/office/powerpoint/2010/main" val="2572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623F-1240-4F4B-9C8C-294AAE2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78245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of the presentation</a:t>
            </a:r>
            <a:endParaRPr lang="ro-RO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44DAE-0353-48A8-B39B-7F5A9A1F3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132259"/>
              </p:ext>
            </p:extLst>
          </p:nvPr>
        </p:nvGraphicFramePr>
        <p:xfrm>
          <a:off x="805542" y="2871982"/>
          <a:ext cx="6382657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077C6532-AC05-48B5-A5E4-22D8CADFC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3513" y="545893"/>
            <a:ext cx="2822712" cy="342505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826EC72-D3AC-4FC0-B64C-4BAFA1D49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3513" y="4283765"/>
            <a:ext cx="2968487" cy="25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0417-E9D4-4539-AB21-000B8B32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estimates along a sequence of time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3B367-E9A8-4A3C-B2D1-897BD8AC8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8801"/>
                <a:ext cx="12178781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number of individuals arriving and leaving a cell is estimated using the transition probability among cells.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modelled the transition probabilities for a given cell </a:t>
                </a:r>
                <a:r>
                  <a:rPr lang="en-US" sz="2400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 as a multivariate random variable with a Dirichlet distribution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𝑖𝐼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The computation of the probability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𝑀𝑁𝑂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each cell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will allow us to choose an estimator and is conducted in three steps:</a:t>
                </a:r>
              </a:p>
              <a:p>
                <a:pPr lvl="1"/>
                <a:r>
                  <a:rPr lang="en-US" sz="2000" dirty="0"/>
                  <a:t>The initial population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generated for all cells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 2, …I, </a:t>
                </a:r>
                <a:r>
                  <a:rPr lang="ro-RO" sz="2000" dirty="0"/>
                  <a:t>using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𝑀𝑁𝑂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000" dirty="0"/>
                  <a:t> </a:t>
                </a:r>
                <a:r>
                  <a:rPr lang="en-US" sz="2000" dirty="0"/>
                  <a:t>as input data and choosing weakly informative priors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lvl="1"/>
                <a:r>
                  <a:rPr lang="en-US" sz="2000" dirty="0"/>
                  <a:t>A transition probability matrix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generated according to the model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𝑀𝑁𝑂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as input data and choosing weakly informative priors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population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computed as the sum between the initial population and the number of individuals coming to cell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minus the number of individuals leaving cell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3B367-E9A8-4A3C-B2D1-897BD8AC8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8801"/>
                <a:ext cx="12178781" cy="5029200"/>
              </a:xfrm>
              <a:blipFill>
                <a:blip r:embed="rId2"/>
                <a:stretch>
                  <a:fillRect l="-651" t="-169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0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60CB-F1DE-416F-A627-BC70C458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estimates along a sequence of time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99B25-71E3-4AAF-8DCA-073BD6A41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2022601"/>
                <a:ext cx="12192000" cy="483539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1.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 first step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to generate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chemeClr val="tx1"/>
                    </a:solidFill>
                  </a:rPr>
                  <a:t>set de initial values for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nREG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nMNO</a:t>
                </a:r>
                <a:r>
                  <a:rPr lang="en-US" sz="2400" dirty="0">
                    <a:solidFill>
                      <a:schemeClr val="tx1"/>
                    </a:solidFill>
                  </a:rPr>
                  <a:t>, and prior distributions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u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sz="2400" baseline="-25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sz="2400" dirty="0">
                    <a:solidFill>
                      <a:schemeClr val="tx1"/>
                    </a:solidFill>
                  </a:rPr>
                  <a:t>, f</a:t>
                </a:r>
                <a:r>
                  <a:rPr lang="el-GR" sz="2400" baseline="-25000" dirty="0">
                    <a:solidFill>
                      <a:schemeClr val="tx1"/>
                    </a:solidFill>
                  </a:rPr>
                  <a:t>λ</a:t>
                </a:r>
                <a:r>
                  <a:rPr lang="en-US" sz="2400" dirty="0">
                    <a:solidFill>
                      <a:schemeClr val="tx1"/>
                    </a:solidFill>
                  </a:rPr>
                  <a:t> as in the previous example;</a:t>
                </a:r>
              </a:p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chemeClr val="tx1"/>
                    </a:solidFill>
                  </a:rPr>
                  <a:t>generate the population counts at t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sz="2400" dirty="0">
                    <a:solidFill>
                      <a:schemeClr val="tx1"/>
                    </a:solidFill>
                  </a:rPr>
                  <a:t>using the following function call: </a:t>
                </a:r>
              </a:p>
              <a:p>
                <a:pPr marL="0" indent="0">
                  <a:buNone/>
                </a:pPr>
                <a:r>
                  <a:rPr lang="ro-RO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N0cells &lt;- rN0(n, nMNO_ini, nReg, fu, fv, flambda, scale)</a:t>
                </a:r>
                <a:endParaRPr lang="en-US" sz="2400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-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rN0()</a:t>
                </a:r>
                <a:r>
                  <a:rPr lang="en-US" sz="2400" dirty="0">
                    <a:solidFill>
                      <a:schemeClr val="tx1"/>
                    </a:solidFill>
                  </a:rPr>
                  <a:t> will generate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n</a:t>
                </a:r>
                <a:r>
                  <a:rPr lang="en-US" sz="2400" dirty="0">
                    <a:solidFill>
                      <a:schemeClr val="tx1"/>
                    </a:solidFill>
                  </a:rPr>
                  <a:t> random points according to the posterior probability distribution of the number of individuals in the hierarchical model</a:t>
                </a:r>
              </a:p>
              <a:p>
                <a:r>
                  <a:rPr lang="en-US" sz="2400" b="1" dirty="0"/>
                  <a:t>2. The second step:</a:t>
                </a:r>
                <a:r>
                  <a:rPr lang="en-US" sz="2400" dirty="0"/>
                  <a:t> we can provide two types of time evolutions: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sz="2400" dirty="0"/>
                  <a:t>generate simulated populations conditioned upon their estimated initial size:</a:t>
                </a:r>
              </a:p>
              <a:p>
                <a:pPr lvl="1"/>
                <a:r>
                  <a:rPr lang="en-US" dirty="0"/>
                  <a:t>This is achieved with the following function call:</a:t>
                </a:r>
              </a:p>
              <a:p>
                <a:pPr marL="457200" lvl="1" indent="0">
                  <a:buNone/>
                </a:pPr>
                <a:r>
                  <a:rPr lang="pt-BR" b="1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rNtcondN0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(n, N0, nMNOmat, distNames, variation)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99B25-71E3-4AAF-8DCA-073BD6A41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022601"/>
                <a:ext cx="12192000" cy="4835399"/>
              </a:xfrm>
              <a:blipFill>
                <a:blip r:embed="rId2"/>
                <a:stretch>
                  <a:fillRect l="-800" t="-1765" r="-3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34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2908-7E17-4E84-9A5F-B023B519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Population estimates along a sequence of time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722D-3B4D-4F02-A4F5-202F6B6A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2601"/>
            <a:ext cx="12178781" cy="483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B. We can also produce estimates unconditioned on the initial estimate of the population in each cell;</a:t>
            </a:r>
          </a:p>
          <a:p>
            <a:pPr lvl="1"/>
            <a:r>
              <a:rPr lang="en-US" dirty="0"/>
              <a:t>The uncertainty in the estimation of the initial population of each cell is incorporated into the estimation process for later time periods</a:t>
            </a:r>
          </a:p>
          <a:p>
            <a:r>
              <a:rPr lang="en-US" sz="2400" dirty="0"/>
              <a:t>A simple example how to produce these estimates is presented in the next slide using 3 consecutive time instants;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4599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E4E2-79F0-463A-B9DC-74AF5828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4" y="126460"/>
            <a:ext cx="11780196" cy="6050503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b="1"/>
              <a:t># The number of generated values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n &lt;- 1e</a:t>
            </a:r>
            <a:r>
              <a:rPr lang="en-US"/>
              <a:t>6</a:t>
            </a:r>
            <a:endParaRPr lang="ro-RO"/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 b="1"/>
              <a:t>#The transition matrix of individuals detected by the MNO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nMNOmat &lt;- rbind(c(</a:t>
            </a:r>
            <a:r>
              <a:rPr lang="en-US"/>
              <a:t>9</a:t>
            </a:r>
            <a:r>
              <a:rPr lang="ro-RO"/>
              <a:t>, </a:t>
            </a:r>
            <a:r>
              <a:rPr lang="en-US"/>
              <a:t>2</a:t>
            </a:r>
            <a:r>
              <a:rPr lang="ro-RO"/>
              <a:t>, </a:t>
            </a:r>
            <a:r>
              <a:rPr lang="en-US"/>
              <a:t>5</a:t>
            </a:r>
            <a:r>
              <a:rPr lang="ro-RO"/>
              <a:t>), c(</a:t>
            </a:r>
            <a:r>
              <a:rPr lang="en-US"/>
              <a:t>4</a:t>
            </a:r>
            <a:r>
              <a:rPr lang="ro-RO"/>
              <a:t>, </a:t>
            </a:r>
            <a:r>
              <a:rPr lang="en-US"/>
              <a:t>19</a:t>
            </a:r>
            <a:r>
              <a:rPr lang="ro-RO"/>
              <a:t>, </a:t>
            </a:r>
            <a:r>
              <a:rPr lang="en-US"/>
              <a:t>9</a:t>
            </a:r>
            <a:r>
              <a:rPr lang="ro-RO"/>
              <a:t>), c(</a:t>
            </a:r>
            <a:r>
              <a:rPr lang="en-US"/>
              <a:t>2</a:t>
            </a:r>
            <a:r>
              <a:rPr lang="ro-RO"/>
              <a:t>, </a:t>
            </a:r>
            <a:r>
              <a:rPr lang="en-US"/>
              <a:t>6</a:t>
            </a:r>
            <a:r>
              <a:rPr lang="ro-RO"/>
              <a:t>, </a:t>
            </a:r>
            <a:r>
              <a:rPr lang="en-US"/>
              <a:t>15</a:t>
            </a:r>
            <a:r>
              <a:rPr lang="ro-RO"/>
              <a:t>))</a:t>
            </a:r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 b="1"/>
              <a:t># Population at the initial time of each cell according to the </a:t>
            </a:r>
            <a:endParaRPr lang="en-US" b="1"/>
          </a:p>
          <a:p>
            <a:pPr marL="0" indent="0">
              <a:spcBef>
                <a:spcPts val="600"/>
              </a:spcBef>
              <a:buNone/>
            </a:pPr>
            <a:r>
              <a:rPr lang="en-US" b="1"/>
              <a:t># </a:t>
            </a:r>
            <a:r>
              <a:rPr lang="ro-RO" b="1"/>
              <a:t>population register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nReg &lt;- c(</a:t>
            </a:r>
            <a:r>
              <a:rPr lang="en-US"/>
              <a:t>125</a:t>
            </a:r>
            <a:r>
              <a:rPr lang="ro-RO"/>
              <a:t>, </a:t>
            </a:r>
            <a:r>
              <a:rPr lang="en-US"/>
              <a:t>95</a:t>
            </a:r>
            <a:r>
              <a:rPr lang="ro-RO"/>
              <a:t>, 1</a:t>
            </a:r>
            <a:r>
              <a:rPr lang="en-US"/>
              <a:t>21</a:t>
            </a:r>
            <a:r>
              <a:rPr lang="ro-RO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 b="1"/>
              <a:t># List of priors for u</a:t>
            </a:r>
            <a:r>
              <a:rPr lang="en-US" b="1"/>
              <a:t> and v and lambda</a:t>
            </a:r>
            <a:endParaRPr lang="ro-RO" b="1"/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u0 &lt;- rowSums(nMNOmat) / nReg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cv_u0 &lt;- 0.1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fu &lt;- lapply(u0, function(u)</a:t>
            </a:r>
            <a:r>
              <a:rPr lang="en-US"/>
              <a:t> </a:t>
            </a:r>
            <a:r>
              <a:rPr lang="ro-RO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</a:t>
            </a:r>
            <a:r>
              <a:rPr lang="en-US"/>
              <a:t>    </a:t>
            </a:r>
            <a:r>
              <a:rPr lang="ro-RO"/>
              <a:t>umin &lt;- max(0, u - cv_u0 * u)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</a:t>
            </a:r>
            <a:r>
              <a:rPr lang="en-US"/>
              <a:t>    </a:t>
            </a:r>
            <a:r>
              <a:rPr lang="ro-RO"/>
              <a:t>umax &lt;- min(1, u + cv_u0 * u)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</a:t>
            </a:r>
            <a:r>
              <a:rPr lang="en-US"/>
              <a:t>    </a:t>
            </a:r>
            <a:r>
              <a:rPr lang="ro-RO"/>
              <a:t>output &lt;- list('unif', xMin = umin, xMax = umax)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</a:t>
            </a:r>
            <a:r>
              <a:rPr lang="en-US"/>
              <a:t>    </a:t>
            </a:r>
            <a:r>
              <a:rPr lang="ro-RO"/>
              <a:t>return(output)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})</a:t>
            </a:r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v0 &lt;- nReg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cv_v0 &lt;- 0.10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fv &lt;- lapply(v0, function(u){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 </a:t>
            </a:r>
            <a:r>
              <a:rPr lang="en-US"/>
              <a:t>    </a:t>
            </a:r>
            <a:r>
              <a:rPr lang="ro-RO"/>
              <a:t>umin &lt;- max(0, u - cv_v0 * u)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 </a:t>
            </a:r>
            <a:r>
              <a:rPr lang="en-US"/>
              <a:t>    </a:t>
            </a:r>
            <a:r>
              <a:rPr lang="ro-RO"/>
              <a:t>umax &lt;- u + cv_v0 * u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 </a:t>
            </a:r>
            <a:r>
              <a:rPr lang="en-US"/>
              <a:t>    </a:t>
            </a:r>
            <a:r>
              <a:rPr lang="ro-RO"/>
              <a:t>output &lt;- list('unif', xMin = umin, xMax = umax)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  </a:t>
            </a:r>
            <a:r>
              <a:rPr lang="en-US"/>
              <a:t>    </a:t>
            </a:r>
            <a:r>
              <a:rPr lang="ro-RO"/>
              <a:t>return(output)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})</a:t>
            </a:r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cv_lambda &lt;- 0.</a:t>
            </a:r>
            <a:r>
              <a:rPr lang="en-US"/>
              <a:t>5</a:t>
            </a: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alpha &lt;- 1 / cv_lambda</a:t>
            </a:r>
            <a:r>
              <a:rPr lang="en-US"/>
              <a:t>^</a:t>
            </a:r>
            <a:r>
              <a:rPr lang="ro-RO"/>
              <a:t>2 - 1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flambda &lt;- lapply(v0, function(v){</a:t>
            </a:r>
            <a:endParaRPr lang="en-US"/>
          </a:p>
          <a:p>
            <a:pPr marL="0" indent="0">
              <a:spcBef>
                <a:spcPts val="600"/>
              </a:spcBef>
              <a:buNone/>
            </a:pPr>
            <a:r>
              <a:rPr lang="en-US"/>
              <a:t>	</a:t>
            </a:r>
            <a:r>
              <a:rPr lang="ro-RO"/>
              <a:t>list('gamma', shape = 1 + alpha, scale = v / alpha)</a:t>
            </a:r>
            <a:endParaRPr lang="en-US"/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})</a:t>
            </a:r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 b="1"/>
              <a:t># Names and parameters of priors for the transition</a:t>
            </a:r>
            <a:endParaRPr lang="en-US" b="1"/>
          </a:p>
          <a:p>
            <a:pPr marL="0" indent="0">
              <a:spcBef>
                <a:spcPts val="600"/>
              </a:spcBef>
              <a:buNone/>
            </a:pPr>
            <a:r>
              <a:rPr lang="en-US" b="1"/>
              <a:t>#</a:t>
            </a:r>
            <a:r>
              <a:rPr lang="ro-RO" b="1"/>
              <a:t> probabilities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distNames &lt;- rep('unif',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variation &lt;- rep(list(list(cv = 0.20)), 3)</a:t>
            </a:r>
          </a:p>
          <a:p>
            <a:pPr marL="0" indent="0">
              <a:spcBef>
                <a:spcPts val="600"/>
              </a:spcBef>
              <a:buNone/>
            </a:pPr>
            <a:endParaRPr lang="ro-RO"/>
          </a:p>
          <a:p>
            <a:pPr marL="0" indent="0">
              <a:spcBef>
                <a:spcPts val="600"/>
              </a:spcBef>
              <a:buNone/>
            </a:pPr>
            <a:r>
              <a:rPr lang="ro-RO" b="1"/>
              <a:t># The </a:t>
            </a:r>
            <a:r>
              <a:rPr lang="en-US" b="1"/>
              <a:t>population estimations</a:t>
            </a:r>
            <a:endParaRPr lang="ro-RO" b="1"/>
          </a:p>
          <a:p>
            <a:pPr marL="0" indent="0">
              <a:spcBef>
                <a:spcPts val="600"/>
              </a:spcBef>
              <a:buNone/>
            </a:pPr>
            <a:r>
              <a:rPr lang="ro-RO"/>
              <a:t>Nt &lt;- rNt(n, nMNOmat, nReg, fu, fv, flambda, distNames, variation)$N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708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2B9C-C14F-40FF-89F9-8D154623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DF33-0470-4DFF-A13E-26A063ED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739"/>
            <a:ext cx="12178781" cy="5019261"/>
          </a:xfrm>
        </p:spPr>
        <p:txBody>
          <a:bodyPr>
            <a:normAutofit/>
          </a:bodyPr>
          <a:lstStyle/>
          <a:p>
            <a:r>
              <a:rPr lang="en-US" sz="2400" dirty="0"/>
              <a:t>We created a </a:t>
            </a:r>
            <a:r>
              <a:rPr lang="en-US" sz="2400" i="1" dirty="0" err="1"/>
              <a:t>github</a:t>
            </a:r>
            <a:r>
              <a:rPr lang="en-US" sz="2400" dirty="0"/>
              <a:t> account to disseminate the results of the WP5 – Mobile Phone data : </a:t>
            </a:r>
            <a:r>
              <a:rPr lang="en-US" sz="2400" b="1" i="1" dirty="0"/>
              <a:t>https://github.com/MobilePhoneESSnetBigData</a:t>
            </a:r>
          </a:p>
          <a:p>
            <a:r>
              <a:rPr lang="en-US" sz="2400" dirty="0"/>
              <a:t>It is not meant to replace the </a:t>
            </a:r>
            <a:r>
              <a:rPr lang="en-US" sz="2400" i="1" dirty="0"/>
              <a:t>wiki</a:t>
            </a:r>
            <a:r>
              <a:rPr lang="en-US" sz="2400" dirty="0"/>
              <a:t> page of the project but mainly to make available the software tools developed during SGA2;</a:t>
            </a:r>
          </a:p>
          <a:p>
            <a:r>
              <a:rPr lang="en-US" sz="2400" dirty="0"/>
              <a:t>Currently it contains 2 R packages:</a:t>
            </a:r>
          </a:p>
          <a:p>
            <a:pPr lvl="1"/>
            <a:r>
              <a:rPr lang="en-US" b="1" i="1" dirty="0"/>
              <a:t>pestim</a:t>
            </a:r>
            <a:r>
              <a:rPr lang="en-US" dirty="0"/>
              <a:t> - provides population estimations;</a:t>
            </a:r>
          </a:p>
          <a:p>
            <a:pPr lvl="1"/>
            <a:r>
              <a:rPr lang="en-US" b="1" i="1" dirty="0" err="1"/>
              <a:t>mobloc</a:t>
            </a:r>
            <a:r>
              <a:rPr lang="en-US" b="1" i="1" dirty="0"/>
              <a:t> </a:t>
            </a:r>
            <a:r>
              <a:rPr lang="en-US" dirty="0"/>
              <a:t>- provides mobile location algorithms and tools;</a:t>
            </a:r>
          </a:p>
          <a:p>
            <a:r>
              <a:rPr lang="en-US" sz="2400" dirty="0"/>
              <a:t>The hierarchical methodology developed for population estimation was implemented in an R package “</a:t>
            </a:r>
            <a:r>
              <a:rPr lang="en-US" sz="2400" b="1" i="1" dirty="0" err="1"/>
              <a:t>pestim</a:t>
            </a:r>
            <a:r>
              <a:rPr lang="en-US" sz="2400" dirty="0"/>
              <a:t>” which is freely available under the GPL3 and EUPL licenses at the following address:</a:t>
            </a:r>
          </a:p>
          <a:p>
            <a:pPr marL="457200" lvl="1" indent="0" algn="ctr">
              <a:buNone/>
            </a:pPr>
            <a:r>
              <a:rPr lang="ro-RO" b="1" i="1" dirty="0"/>
              <a:t>https://github.com/MobilePhoneESSnetBigData/pestim</a:t>
            </a:r>
            <a:endParaRPr lang="en-US" b="1" i="1" dirty="0"/>
          </a:p>
          <a:p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1883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8313"/>
            <a:ext cx="12178781" cy="494968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At this moment, we recommend to install it from sources (requires compilation) </a:t>
            </a:r>
          </a:p>
          <a:p>
            <a:pPr lvl="1"/>
            <a:r>
              <a:rPr lang="en-US" dirty="0"/>
              <a:t>For Windows users, </a:t>
            </a:r>
            <a:r>
              <a:rPr lang="en-US" dirty="0" err="1"/>
              <a:t>Rtools</a:t>
            </a:r>
            <a:r>
              <a:rPr lang="en-US" dirty="0"/>
              <a:t> should be installed;</a:t>
            </a:r>
          </a:p>
          <a:p>
            <a:pPr lvl="1"/>
            <a:r>
              <a:rPr lang="en-US" dirty="0"/>
              <a:t>For Linux and Mac OS X a proper C++ compiler should be available (</a:t>
            </a:r>
            <a:r>
              <a:rPr lang="en-US" dirty="0" err="1"/>
              <a:t>gcc</a:t>
            </a:r>
            <a:r>
              <a:rPr lang="en-US" dirty="0"/>
              <a:t> or LLVM);</a:t>
            </a:r>
          </a:p>
          <a:p>
            <a:r>
              <a:rPr lang="en-US" sz="2400" dirty="0"/>
              <a:t>Installing the package is simple: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library(devtools)</a:t>
            </a:r>
          </a:p>
          <a:p>
            <a:pPr marL="0" indent="0">
              <a:buNone/>
            </a:pPr>
            <a:r>
              <a:rPr lang="ro-R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install_github("MobilePhoneESSnetBigData/pestim", build_vignettes=TRUE)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We also provide binaries for Windows and Mac OS X :</a:t>
            </a:r>
          </a:p>
          <a:p>
            <a:pPr lvl="1"/>
            <a:r>
              <a:rPr lang="en-US" dirty="0"/>
              <a:t>for Windows : </a:t>
            </a:r>
            <a:r>
              <a:rPr lang="en-US" b="1" dirty="0"/>
              <a:t>https://github.com/MobilePhoneESSnetBigData/Estimation_</a:t>
            </a:r>
            <a:r>
              <a:rPr lang="ro-RO" b="1" dirty="0"/>
              <a:t>Population/blob/master/pestim_0.1.0.zip</a:t>
            </a:r>
            <a:endParaRPr lang="en-US" b="1" dirty="0"/>
          </a:p>
          <a:p>
            <a:pPr lvl="1"/>
            <a:r>
              <a:rPr lang="en-US" dirty="0"/>
              <a:t>for Mac OS X : </a:t>
            </a:r>
            <a:r>
              <a:rPr lang="en-US" b="1" dirty="0"/>
              <a:t>https://github.com/MobilePhoneESSnetBigData/Estimation_</a:t>
            </a:r>
            <a:r>
              <a:rPr lang="ro-RO" b="1" dirty="0"/>
              <a:t>Population/blob/master/pestim_0.1.0.tgz</a:t>
            </a:r>
            <a:endParaRPr lang="en-US" b="1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4980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17ED-BCE9-4E74-979E-DFC3CA97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D3C3-777B-4BFC-BB38-18BD68FE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22601"/>
            <a:ext cx="12192000" cy="4835399"/>
          </a:xfrm>
        </p:spPr>
        <p:txBody>
          <a:bodyPr>
            <a:normAutofit/>
          </a:bodyPr>
          <a:lstStyle/>
          <a:p>
            <a:r>
              <a:rPr lang="en-US" sz="2400" dirty="0"/>
              <a:t>The functions included in </a:t>
            </a:r>
            <a:r>
              <a:rPr lang="en-US" sz="2400" b="1" i="1" dirty="0" err="1"/>
              <a:t>pestim</a:t>
            </a:r>
            <a:r>
              <a:rPr lang="en-US" sz="2400" dirty="0"/>
              <a:t> package are computationally intensive and we recommend to be installed on a high performance workstation;</a:t>
            </a:r>
          </a:p>
          <a:p>
            <a:r>
              <a:rPr lang="en-US" sz="2400" dirty="0"/>
              <a:t>Some </a:t>
            </a:r>
            <a:r>
              <a:rPr lang="en-US" sz="2400" i="1" dirty="0"/>
              <a:t>minimal</a:t>
            </a:r>
            <a:r>
              <a:rPr lang="en-US" sz="2400" dirty="0"/>
              <a:t> hardware requirements (to run some example simulations): </a:t>
            </a:r>
          </a:p>
          <a:p>
            <a:pPr lvl="1"/>
            <a:r>
              <a:rPr lang="en-US" sz="2000" dirty="0"/>
              <a:t>a computer with </a:t>
            </a:r>
            <a:r>
              <a:rPr lang="en-US" sz="2000" i="1" dirty="0"/>
              <a:t>at least 8GB of RAM memory and an Intel I7 processor with 4 physical cores </a:t>
            </a:r>
            <a:r>
              <a:rPr lang="en-US" sz="2000" dirty="0"/>
              <a:t>(although Intel I5 with 2 cores works, but with the corresponding increase in the running time); </a:t>
            </a:r>
            <a:endParaRPr lang="en-US" sz="2400" dirty="0"/>
          </a:p>
          <a:p>
            <a:r>
              <a:rPr lang="en-US" sz="2400" dirty="0"/>
              <a:t>Documentation of the package is available as:</a:t>
            </a:r>
          </a:p>
          <a:p>
            <a:pPr lvl="1"/>
            <a:r>
              <a:rPr lang="en-US" dirty="0"/>
              <a:t>A package vignette;</a:t>
            </a:r>
          </a:p>
          <a:p>
            <a:pPr lvl="1"/>
            <a:r>
              <a:rPr lang="en-US" dirty="0"/>
              <a:t>A Reference Manual, available at: </a:t>
            </a:r>
            <a:r>
              <a:rPr lang="pt-BR" dirty="0"/>
              <a:t>pestim/doc/pestim_Reference_Manual.pdf</a:t>
            </a:r>
          </a:p>
          <a:p>
            <a:pPr lvl="1"/>
            <a:r>
              <a:rPr lang="pt-BR" dirty="0"/>
              <a:t>Usual R Help for each function included in this package callable from R console with: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?help(pestim)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?function_name</a:t>
            </a:r>
            <a:endParaRPr lang="ro-R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0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5AF8-008A-41BD-BF3F-48A20EAC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54853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underlaying model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AB31-5DEB-4DC0-9783-E3805A16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2601"/>
            <a:ext cx="12264887" cy="4835399"/>
          </a:xfrm>
        </p:spPr>
        <p:txBody>
          <a:bodyPr>
            <a:normAutofit/>
          </a:bodyPr>
          <a:lstStyle/>
          <a:p>
            <a:r>
              <a:rPr lang="en-US" sz="2400" dirty="0"/>
              <a:t>The model implemented in </a:t>
            </a:r>
            <a:r>
              <a:rPr lang="en-US" sz="2400" b="1" i="1" dirty="0"/>
              <a:t>pestim</a:t>
            </a:r>
            <a:r>
              <a:rPr lang="en-US" sz="2400" dirty="0"/>
              <a:t> package is based on two prior </a:t>
            </a:r>
            <a:r>
              <a:rPr lang="ro-RO" sz="2400" dirty="0"/>
              <a:t>assumptions:</a:t>
            </a:r>
            <a:endParaRPr lang="en-US" sz="2400" dirty="0"/>
          </a:p>
          <a:p>
            <a:pPr lvl="1"/>
            <a:r>
              <a:rPr lang="en-US" dirty="0"/>
              <a:t>Given that mobile phone data and official data operate at different time scales, we assume that there is an </a:t>
            </a:r>
            <a:r>
              <a:rPr lang="en-US" i="1" dirty="0"/>
              <a:t>initial time instant</a:t>
            </a:r>
            <a:r>
              <a:rPr lang="en-US" dirty="0"/>
              <a:t> in which we can equate population figures from </a:t>
            </a:r>
            <a:r>
              <a:rPr lang="ro-RO" dirty="0"/>
              <a:t>both sources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The mobility patterns of individuals </a:t>
            </a:r>
            <a:r>
              <a:rPr lang="en-US" i="1" dirty="0"/>
              <a:t>do not depend</a:t>
            </a:r>
            <a:r>
              <a:rPr lang="en-US" dirty="0"/>
              <a:t> on the mobile network operator which </a:t>
            </a:r>
            <a:r>
              <a:rPr lang="ro-RO" dirty="0"/>
              <a:t>they are subscribed to</a:t>
            </a:r>
            <a:r>
              <a:rPr lang="en-US" dirty="0"/>
              <a:t>;</a:t>
            </a:r>
          </a:p>
          <a:p>
            <a:r>
              <a:rPr lang="en-US" sz="2400" b="1" i="1" dirty="0" err="1"/>
              <a:t>pestim</a:t>
            </a:r>
            <a:r>
              <a:rPr lang="en-US" sz="2400" dirty="0"/>
              <a:t> package provides two types of estimations:</a:t>
            </a:r>
          </a:p>
          <a:p>
            <a:pPr lvl="1"/>
            <a:r>
              <a:rPr lang="en-US" dirty="0"/>
              <a:t>at the </a:t>
            </a:r>
            <a:r>
              <a:rPr lang="en-US" i="1" dirty="0"/>
              <a:t>initial time instant t</a:t>
            </a:r>
            <a:r>
              <a:rPr lang="en-US" i="1" baseline="-25000" dirty="0"/>
              <a:t>0</a:t>
            </a:r>
            <a:r>
              <a:rPr lang="en-US" dirty="0"/>
              <a:t>, it makes inferences for the actual population counts in each cell using mobile phone data and administrative data;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spatial and</a:t>
            </a:r>
            <a:r>
              <a:rPr lang="en-US" dirty="0"/>
              <a:t> </a:t>
            </a:r>
            <a:r>
              <a:rPr lang="en-US" i="1" dirty="0"/>
              <a:t>time evolution at later moments, t</a:t>
            </a:r>
            <a:r>
              <a:rPr lang="en-US" i="1" baseline="-25000" dirty="0"/>
              <a:t>1</a:t>
            </a:r>
            <a:r>
              <a:rPr lang="en-US" i="1" dirty="0"/>
              <a:t>,t</a:t>
            </a:r>
            <a:r>
              <a:rPr lang="en-US" i="1" baseline="-25000" dirty="0"/>
              <a:t>2</a:t>
            </a:r>
            <a:r>
              <a:rPr lang="en-US" i="1" dirty="0"/>
              <a:t>, …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i="1" dirty="0"/>
              <a:t>, </a:t>
            </a:r>
            <a:r>
              <a:rPr lang="en-US" dirty="0"/>
              <a:t>are produced using the transition matrices of individuals from cell to cell inferred from mobile phone microdata; </a:t>
            </a:r>
          </a:p>
        </p:txBody>
      </p:sp>
    </p:spTree>
    <p:extLst>
      <p:ext uri="{BB962C8B-B14F-4D97-AF65-F5344CB8AC3E}">
        <p14:creationId xmlns:p14="http://schemas.microsoft.com/office/powerpoint/2010/main" val="9321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42DA-340E-459D-8387-F9B25235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/>
              <a:t>The model for population estimation at a time instant can be summarized as follows:</a:t>
            </a:r>
          </a:p>
          <a:p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55D331-83FE-4EBC-A7DC-8BF3C7FB10F9}"/>
                  </a:ext>
                </a:extLst>
              </p:cNvPr>
              <p:cNvSpPr/>
              <p:nvPr/>
            </p:nvSpPr>
            <p:spPr>
              <a:xfrm>
                <a:off x="974751" y="2822713"/>
                <a:ext cx="10624214" cy="2556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𝑀𝑁𝑂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𝑀𝑁𝑂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𝑀𝑁𝑂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 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𝑅𝐸𝐺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 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𝑅𝐸𝐺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𝑅𝐸𝐺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&gt;0,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55D331-83FE-4EBC-A7DC-8BF3C7FB1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51" y="2822713"/>
                <a:ext cx="10624214" cy="2556982"/>
              </a:xfrm>
              <a:prstGeom prst="rect">
                <a:avLst/>
              </a:prstGeom>
              <a:blipFill>
                <a:blip r:embed="rId2"/>
                <a:stretch>
                  <a:fillRect l="-172" b="-358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A4F9B57-E837-40D8-8C97-19DF7140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54853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underlaying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8133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pestim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655" y="1292087"/>
            <a:ext cx="12198656" cy="5565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pestim</a:t>
            </a:r>
            <a:r>
              <a:rPr lang="en-US" sz="2400" dirty="0">
                <a:solidFill>
                  <a:schemeClr val="bg1"/>
                </a:solidFill>
              </a:rPr>
              <a:t> software package contains basically three types of functions: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290BD62-0813-4266-9C4A-6DF4A516B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902158"/>
              </p:ext>
            </p:extLst>
          </p:nvPr>
        </p:nvGraphicFramePr>
        <p:xfrm>
          <a:off x="6658" y="1600201"/>
          <a:ext cx="12191999" cy="525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8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DBAF-03EB-4A76-9254-CFFE2CE5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7878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process of computing </a:t>
            </a:r>
            <a:r>
              <a:rPr lang="ro-RO" dirty="0"/>
              <a:t>population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1E21-E21C-47C0-A1E9-62CAE90B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78781" cy="5167312"/>
          </a:xfrm>
        </p:spPr>
        <p:txBody>
          <a:bodyPr>
            <a:normAutofit/>
          </a:bodyPr>
          <a:lstStyle/>
          <a:p>
            <a:r>
              <a:rPr lang="en-US" sz="2400" dirty="0"/>
              <a:t>The process diagram of computing </a:t>
            </a:r>
            <a:r>
              <a:rPr lang="ro-RO" sz="2400" dirty="0"/>
              <a:t>population estimation using mobile phone and </a:t>
            </a:r>
            <a:r>
              <a:rPr lang="en-US" sz="2400" dirty="0" err="1"/>
              <a:t>offi</a:t>
            </a:r>
            <a:r>
              <a:rPr lang="ro-RO" sz="2400" dirty="0"/>
              <a:t>cial</a:t>
            </a:r>
            <a:r>
              <a:rPr lang="en-US" sz="2400" dirty="0"/>
              <a:t> </a:t>
            </a:r>
            <a:r>
              <a:rPr lang="ro-RO" sz="2400" dirty="0"/>
              <a:t>population data</a:t>
            </a:r>
            <a:r>
              <a:rPr lang="en-US" sz="2400" dirty="0"/>
              <a:t> is depicted below: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(N</a:t>
            </a:r>
            <a:r>
              <a:rPr lang="en-US" sz="2400" baseline="-25000" dirty="0"/>
              <a:t>1</a:t>
            </a:r>
            <a:r>
              <a:rPr lang="en-US" sz="2400" baseline="30000" dirty="0"/>
              <a:t>MNO</a:t>
            </a:r>
            <a:r>
              <a:rPr lang="en-US" sz="2400" dirty="0"/>
              <a:t>, N</a:t>
            </a:r>
            <a:r>
              <a:rPr lang="en-US" sz="2400" baseline="-25000" dirty="0"/>
              <a:t>1</a:t>
            </a:r>
            <a:r>
              <a:rPr lang="en-US" sz="2400" baseline="30000" dirty="0"/>
              <a:t>REG</a:t>
            </a:r>
            <a:r>
              <a:rPr lang="en-US" sz="2400" dirty="0"/>
              <a:t>) … (N</a:t>
            </a:r>
            <a:r>
              <a:rPr lang="en-US" sz="2400" baseline="-25000" dirty="0"/>
              <a:t>I</a:t>
            </a:r>
            <a:r>
              <a:rPr lang="en-US" sz="2400" baseline="30000" dirty="0"/>
              <a:t>MNO</a:t>
            </a:r>
            <a:r>
              <a:rPr lang="en-US" sz="2400" dirty="0"/>
              <a:t>, N</a:t>
            </a:r>
            <a:r>
              <a:rPr lang="en-US" sz="2400" baseline="-25000" dirty="0"/>
              <a:t>I</a:t>
            </a:r>
            <a:r>
              <a:rPr lang="en-US" sz="2400" baseline="30000" dirty="0"/>
              <a:t>REG</a:t>
            </a:r>
            <a:r>
              <a:rPr lang="en-US" sz="2400" dirty="0"/>
              <a:t>) are the </a:t>
            </a:r>
            <a:r>
              <a:rPr lang="ro-RO" sz="2400" dirty="0"/>
              <a:t>population</a:t>
            </a:r>
            <a:r>
              <a:rPr lang="en-US" sz="2400" dirty="0"/>
              <a:t> counts reported by the MNO in territorial cells and </a:t>
            </a:r>
            <a:r>
              <a:rPr lang="en-US" sz="2400" b="1" dirty="0">
                <a:latin typeface="Castellar" panose="020A0402060406010301" pitchFamily="18" charset="0"/>
              </a:rPr>
              <a:t>P</a:t>
            </a:r>
            <a:r>
              <a:rPr lang="en-US" sz="2400" dirty="0"/>
              <a:t>(N|N</a:t>
            </a:r>
            <a:r>
              <a:rPr lang="en-US" sz="2400" baseline="30000" dirty="0"/>
              <a:t>MNO</a:t>
            </a:r>
            <a:r>
              <a:rPr lang="en-US" sz="2400" dirty="0"/>
              <a:t>; N</a:t>
            </a:r>
            <a:r>
              <a:rPr lang="en-US" sz="2400" baseline="30000" dirty="0"/>
              <a:t>REG</a:t>
            </a:r>
            <a:r>
              <a:rPr lang="en-US" sz="2400" dirty="0"/>
              <a:t>) is the </a:t>
            </a:r>
            <a:r>
              <a:rPr lang="ro-RO" sz="2400" dirty="0"/>
              <a:t>posterior probability distribution</a:t>
            </a:r>
            <a:r>
              <a:rPr lang="en-US" sz="2400" dirty="0"/>
              <a:t> that can be used to assess the uncertainty in the output estimates;</a:t>
            </a:r>
            <a:endParaRPr lang="ro-RO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58F926-CAFD-4E2B-B613-8C11222A02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999210"/>
              </p:ext>
            </p:extLst>
          </p:nvPr>
        </p:nvGraphicFramePr>
        <p:xfrm>
          <a:off x="2713159" y="2266122"/>
          <a:ext cx="7613598" cy="350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03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2501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Castellar</vt:lpstr>
      <vt:lpstr>Courier New</vt:lpstr>
      <vt:lpstr>Wingdings</vt:lpstr>
      <vt:lpstr>Office Theme</vt:lpstr>
      <vt:lpstr> An R package to estimate the population using mobile phone data  INE Spain and INS Romania </vt:lpstr>
      <vt:lpstr>Content of the presentation</vt:lpstr>
      <vt:lpstr>Introduction</vt:lpstr>
      <vt:lpstr>Introduction</vt:lpstr>
      <vt:lpstr>Introduction</vt:lpstr>
      <vt:lpstr>The underlaying model</vt:lpstr>
      <vt:lpstr>The underlaying model</vt:lpstr>
      <vt:lpstr>pestim structure</vt:lpstr>
      <vt:lpstr>The process of computing population estimation</vt:lpstr>
      <vt:lpstr>Population estimation at a time instant</vt:lpstr>
      <vt:lpstr>Population estimation at a time instant</vt:lpstr>
      <vt:lpstr>Population estimation at a time instant</vt:lpstr>
      <vt:lpstr>Population estimation at a time instant</vt:lpstr>
      <vt:lpstr>Population estimation at a time instant</vt:lpstr>
      <vt:lpstr>PowerPoint Presentation</vt:lpstr>
      <vt:lpstr>PowerPoint Presentation</vt:lpstr>
      <vt:lpstr>Population estimates for several cells</vt:lpstr>
      <vt:lpstr>Population estimates along a sequence of time</vt:lpstr>
      <vt:lpstr>Population estimates along a sequence of time</vt:lpstr>
      <vt:lpstr>Population estimates along a sequence of time</vt:lpstr>
      <vt:lpstr>Population estimates along a sequence of time</vt:lpstr>
      <vt:lpstr>Population estimates along a sequence of time</vt:lpstr>
      <vt:lpstr>PowerPoint Presentation</vt:lpstr>
    </vt:vector>
  </TitlesOfParts>
  <Company>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the population estimation methodology</dc:title>
  <dc:creator>Bogdan Oancea</dc:creator>
  <cp:lastModifiedBy>Bogdan Oancea</cp:lastModifiedBy>
  <cp:revision>323</cp:revision>
  <dcterms:created xsi:type="dcterms:W3CDTF">2018-03-09T11:36:58Z</dcterms:created>
  <dcterms:modified xsi:type="dcterms:W3CDTF">2018-03-19T07:51:19Z</dcterms:modified>
</cp:coreProperties>
</file>