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78E36-8EDC-AD1B-8856-E6C8F228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ko-KR" altLang="en-US" dirty="0"/>
              <a:t>모바일프로그래밍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88389-863B-89FD-4ABF-3E22B3AD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 아이디어 스케치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C92EDCE1-938B-D6AC-6138-84D1FEC63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0" r="16240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제공 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맛집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축제</a:t>
            </a:r>
            <a:r>
              <a:rPr lang="en-US" altLang="ko-KR" dirty="0"/>
              <a:t>, </a:t>
            </a:r>
            <a:r>
              <a:rPr lang="ko-KR" altLang="en-US" dirty="0"/>
              <a:t>전시회</a:t>
            </a:r>
            <a:r>
              <a:rPr lang="en-US" altLang="ko-KR" dirty="0"/>
              <a:t>, </a:t>
            </a:r>
            <a:r>
              <a:rPr lang="ko-KR" altLang="en-US" dirty="0"/>
              <a:t>명소</a:t>
            </a:r>
          </a:p>
        </p:txBody>
      </p:sp>
    </p:spTree>
    <p:extLst>
      <p:ext uri="{BB962C8B-B14F-4D97-AF65-F5344CB8AC3E}">
        <p14:creationId xmlns:p14="http://schemas.microsoft.com/office/powerpoint/2010/main" val="28406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유저 행동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: </a:t>
            </a:r>
            <a:r>
              <a:rPr lang="ko-KR" altLang="en-US" dirty="0"/>
              <a:t>플랜 짜기</a:t>
            </a:r>
            <a:endParaRPr lang="en-US" altLang="ko-KR" dirty="0"/>
          </a:p>
          <a:p>
            <a:r>
              <a:rPr lang="en-US" altLang="ko-KR" dirty="0"/>
              <a:t>2 : </a:t>
            </a:r>
            <a:r>
              <a:rPr lang="ko-KR" altLang="en-US" dirty="0"/>
              <a:t>여행 가기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ko-KR" altLang="en-US" dirty="0"/>
              <a:t>후기 무조건</a:t>
            </a:r>
            <a:r>
              <a:rPr lang="en-US" altLang="ko-KR" dirty="0"/>
              <a:t>(</a:t>
            </a:r>
            <a:r>
              <a:rPr lang="ko-KR" altLang="en-US" dirty="0"/>
              <a:t>발생 조건 </a:t>
            </a:r>
            <a:r>
              <a:rPr lang="en-US" altLang="ko-KR" dirty="0"/>
              <a:t>: </a:t>
            </a:r>
            <a:r>
              <a:rPr lang="ko-KR" altLang="en-US" dirty="0"/>
              <a:t>여행종료일자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39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플랜 짜기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여행 일정</a:t>
            </a:r>
            <a:r>
              <a:rPr lang="en-US" altLang="ko-KR" dirty="0"/>
              <a:t>, </a:t>
            </a:r>
            <a:r>
              <a:rPr lang="ko-KR" altLang="en-US" dirty="0"/>
              <a:t>일수 데이터</a:t>
            </a:r>
            <a:r>
              <a:rPr lang="en-US" altLang="ko-KR" dirty="0"/>
              <a:t>(220927 ~ 220930)</a:t>
            </a:r>
          </a:p>
          <a:p>
            <a:r>
              <a:rPr lang="ko-KR" altLang="en-US" dirty="0"/>
              <a:t>지역 데이터</a:t>
            </a:r>
            <a:r>
              <a:rPr lang="en-US" altLang="ko-KR" dirty="0"/>
              <a:t>(</a:t>
            </a:r>
            <a:r>
              <a:rPr lang="ko-KR" altLang="en-US" dirty="0"/>
              <a:t>송파구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활동 데이터</a:t>
            </a:r>
            <a:r>
              <a:rPr lang="en-US" altLang="ko-KR" dirty="0"/>
              <a:t>(</a:t>
            </a:r>
            <a:r>
              <a:rPr lang="ko-KR" altLang="en-US" dirty="0"/>
              <a:t>맛집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B042D-9DB7-B968-9110-D96867F5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 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30285-3755-EC02-892F-50584D07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칵테일 레시피 정보 어플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작곡 어플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코딩 도서 쇼핑몰</a:t>
            </a:r>
          </a:p>
        </p:txBody>
      </p:sp>
    </p:spTree>
    <p:extLst>
      <p:ext uri="{BB962C8B-B14F-4D97-AF65-F5344CB8AC3E}">
        <p14:creationId xmlns:p14="http://schemas.microsoft.com/office/powerpoint/2010/main" val="357487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B042D-9DB7-B968-9110-D96867F5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</a:t>
            </a:r>
            <a:r>
              <a:rPr lang="ko-KR" altLang="en-US" dirty="0" err="1"/>
              <a:t>플래너</a:t>
            </a:r>
            <a:r>
              <a:rPr lang="ko-KR" altLang="en-US" dirty="0"/>
              <a:t> 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30285-3755-EC02-892F-50584D07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어플 목적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여행을 가고 싶은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하지만 구체적인 계획은 없는 사람을 위한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플래너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사용대상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서울 여행자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2030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세대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참고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트리플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트립어드바이저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데이트립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트립코디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6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B042D-9DB7-B968-9110-D96867F5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</a:t>
            </a:r>
            <a:r>
              <a:rPr lang="ko-KR" altLang="en-US" dirty="0" err="1"/>
              <a:t>플래너</a:t>
            </a:r>
            <a:r>
              <a:rPr lang="ko-KR" altLang="en-US" dirty="0"/>
              <a:t> 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30285-3755-EC02-892F-50584D07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서울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기능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플랜 기능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선택 메뉴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~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구 선택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 메뉴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장소 및 활동 선택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 메뉴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날짜 선택</a:t>
            </a:r>
          </a:p>
        </p:txBody>
      </p:sp>
    </p:spTree>
    <p:extLst>
      <p:ext uri="{BB962C8B-B14F-4D97-AF65-F5344CB8AC3E}">
        <p14:creationId xmlns:p14="http://schemas.microsoft.com/office/powerpoint/2010/main" val="232514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준비물 체크리스트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체크리스트</a:t>
            </a:r>
            <a:endParaRPr lang="en-US" altLang="ko-KR" dirty="0"/>
          </a:p>
          <a:p>
            <a:r>
              <a:rPr lang="en-US" altLang="ko-KR" dirty="0"/>
              <a:t>Default </a:t>
            </a:r>
            <a:r>
              <a:rPr lang="ko-KR" altLang="en-US" dirty="0"/>
              <a:t>목록에서 개인별 수정</a:t>
            </a:r>
          </a:p>
        </p:txBody>
      </p:sp>
    </p:spTree>
    <p:extLst>
      <p:ext uri="{BB962C8B-B14F-4D97-AF65-F5344CB8AC3E}">
        <p14:creationId xmlns:p14="http://schemas.microsoft.com/office/powerpoint/2010/main" val="320591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계획 작성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수동적 </a:t>
            </a:r>
            <a:r>
              <a:rPr lang="en-US" altLang="ko-KR" strike="sngStrike" dirty="0"/>
              <a:t>: </a:t>
            </a:r>
            <a:r>
              <a:rPr lang="ko-KR" altLang="en-US" strike="sngStrike" dirty="0"/>
              <a:t>가입시 사용자 취향파악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전체 일정을 맞춤으로 제공</a:t>
            </a:r>
            <a:endParaRPr lang="en-US" altLang="ko-KR" strike="sngStrike" dirty="0"/>
          </a:p>
          <a:p>
            <a:r>
              <a:rPr lang="ko-KR" altLang="en-US" b="1" dirty="0"/>
              <a:t>능동적 </a:t>
            </a:r>
            <a:r>
              <a:rPr lang="en-US" altLang="ko-KR" b="1" dirty="0"/>
              <a:t>: </a:t>
            </a:r>
            <a:r>
              <a:rPr lang="ko-KR" altLang="en-US" b="1" dirty="0"/>
              <a:t>추천 일정을 유저가 선택하여 플랜에 배치</a:t>
            </a:r>
          </a:p>
        </p:txBody>
      </p:sp>
    </p:spTree>
    <p:extLst>
      <p:ext uri="{BB962C8B-B14F-4D97-AF65-F5344CB8AC3E}">
        <p14:creationId xmlns:p14="http://schemas.microsoft.com/office/powerpoint/2010/main" val="13865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리뷰 커뮤니티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유저가 작성하는 여행 리뷰 커뮤니티</a:t>
            </a:r>
            <a:endParaRPr lang="en-US" altLang="ko-KR" dirty="0"/>
          </a:p>
          <a:p>
            <a:r>
              <a:rPr lang="ko-KR" altLang="en-US" dirty="0"/>
              <a:t>스크랩하면 해당 여행의 플랜을 내려 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75316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659031-3E13-1CB4-31D5-BCB974A39497}"/>
              </a:ext>
            </a:extLst>
          </p:cNvPr>
          <p:cNvSpPr/>
          <p:nvPr/>
        </p:nvSpPr>
        <p:spPr>
          <a:xfrm>
            <a:off x="4252167" y="151075"/>
            <a:ext cx="3687666" cy="655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83B4C8-8E61-1458-E0E5-16557B7423A9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B76F06-C6E8-4F9C-7AE2-B4E3037818B8}"/>
              </a:ext>
            </a:extLst>
          </p:cNvPr>
          <p:cNvSpPr/>
          <p:nvPr/>
        </p:nvSpPr>
        <p:spPr>
          <a:xfrm>
            <a:off x="4635610" y="1456627"/>
            <a:ext cx="469127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69B373F-800D-B02D-767F-3FABBE34E563}"/>
              </a:ext>
            </a:extLst>
          </p:cNvPr>
          <p:cNvSpPr/>
          <p:nvPr/>
        </p:nvSpPr>
        <p:spPr>
          <a:xfrm>
            <a:off x="5168348" y="1456627"/>
            <a:ext cx="469127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474775-BB65-C1C5-21D4-3B5E8B1199BD}"/>
              </a:ext>
            </a:extLst>
          </p:cNvPr>
          <p:cNvSpPr/>
          <p:nvPr/>
        </p:nvSpPr>
        <p:spPr>
          <a:xfrm>
            <a:off x="5705064" y="1456627"/>
            <a:ext cx="469127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1804E0-445C-313E-D797-313F7C7461DE}"/>
              </a:ext>
            </a:extLst>
          </p:cNvPr>
          <p:cNvSpPr/>
          <p:nvPr/>
        </p:nvSpPr>
        <p:spPr>
          <a:xfrm>
            <a:off x="6237802" y="1456627"/>
            <a:ext cx="469127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E4DF38-95DC-4D44-5714-BFD38D3B3F54}"/>
              </a:ext>
            </a:extLst>
          </p:cNvPr>
          <p:cNvSpPr/>
          <p:nvPr/>
        </p:nvSpPr>
        <p:spPr>
          <a:xfrm>
            <a:off x="4635609" y="3042731"/>
            <a:ext cx="2918129" cy="239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3C84D-D3BB-136E-2FB3-BDC38E56432F}"/>
              </a:ext>
            </a:extLst>
          </p:cNvPr>
          <p:cNvSpPr/>
          <p:nvPr/>
        </p:nvSpPr>
        <p:spPr>
          <a:xfrm>
            <a:off x="4476000" y="5839873"/>
            <a:ext cx="3240000" cy="46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431D43D-9232-F6B1-2A17-6A0028EF742E}"/>
              </a:ext>
            </a:extLst>
          </p:cNvPr>
          <p:cNvSpPr/>
          <p:nvPr/>
        </p:nvSpPr>
        <p:spPr>
          <a:xfrm>
            <a:off x="5393440" y="5833819"/>
            <a:ext cx="469127" cy="469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435A77-DD91-B4B9-8EF4-13A32AA78E3F}"/>
              </a:ext>
            </a:extLst>
          </p:cNvPr>
          <p:cNvSpPr/>
          <p:nvPr/>
        </p:nvSpPr>
        <p:spPr>
          <a:xfrm>
            <a:off x="4476000" y="5833819"/>
            <a:ext cx="469127" cy="469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AA5A7E-DD0B-3514-F05C-06BF95061C19}"/>
              </a:ext>
            </a:extLst>
          </p:cNvPr>
          <p:cNvSpPr/>
          <p:nvPr/>
        </p:nvSpPr>
        <p:spPr>
          <a:xfrm>
            <a:off x="7228320" y="5833819"/>
            <a:ext cx="469127" cy="469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내정보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1B2EA6-FA66-237E-9B06-58B021C4D145}"/>
              </a:ext>
            </a:extLst>
          </p:cNvPr>
          <p:cNvSpPr/>
          <p:nvPr/>
        </p:nvSpPr>
        <p:spPr>
          <a:xfrm>
            <a:off x="6310880" y="5833819"/>
            <a:ext cx="469127" cy="469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0DC53F-325E-419D-86C9-1A062330AA82}"/>
              </a:ext>
            </a:extLst>
          </p:cNvPr>
          <p:cNvSpPr/>
          <p:nvPr/>
        </p:nvSpPr>
        <p:spPr>
          <a:xfrm>
            <a:off x="8086476" y="5653376"/>
            <a:ext cx="3562183" cy="64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되어 있으면 </a:t>
            </a:r>
            <a:r>
              <a:rPr lang="ko-KR" altLang="en-US" dirty="0" err="1"/>
              <a:t>내정보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안되어 있으면 로그인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0B7641-A5AE-AF86-662D-64770DA1344B}"/>
              </a:ext>
            </a:extLst>
          </p:cNvPr>
          <p:cNvSpPr/>
          <p:nvPr/>
        </p:nvSpPr>
        <p:spPr>
          <a:xfrm>
            <a:off x="8086477" y="1396812"/>
            <a:ext cx="3562184" cy="5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지역선택</a:t>
            </a:r>
            <a:r>
              <a:rPr lang="en-US" altLang="ko-KR" dirty="0"/>
              <a:t>, </a:t>
            </a:r>
            <a:r>
              <a:rPr lang="ko-KR" altLang="en-US" dirty="0"/>
              <a:t>누르면 해당 태그 게시물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DC5822-6924-CE36-D006-810CF60423AD}"/>
              </a:ext>
            </a:extLst>
          </p:cNvPr>
          <p:cNvSpPr/>
          <p:nvPr/>
        </p:nvSpPr>
        <p:spPr>
          <a:xfrm>
            <a:off x="4635610" y="2152545"/>
            <a:ext cx="469127" cy="46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0CA086-24EA-FA88-511C-3CAF6C8F0948}"/>
              </a:ext>
            </a:extLst>
          </p:cNvPr>
          <p:cNvSpPr/>
          <p:nvPr/>
        </p:nvSpPr>
        <p:spPr>
          <a:xfrm>
            <a:off x="5168348" y="2152545"/>
            <a:ext cx="469127" cy="46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201512-6B89-6824-73D8-C8CD6D026D75}"/>
              </a:ext>
            </a:extLst>
          </p:cNvPr>
          <p:cNvSpPr/>
          <p:nvPr/>
        </p:nvSpPr>
        <p:spPr>
          <a:xfrm>
            <a:off x="5705064" y="2152545"/>
            <a:ext cx="469127" cy="46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FA834CE-4C48-54B7-DEFD-35F3C838DC12}"/>
              </a:ext>
            </a:extLst>
          </p:cNvPr>
          <p:cNvSpPr/>
          <p:nvPr/>
        </p:nvSpPr>
        <p:spPr>
          <a:xfrm>
            <a:off x="6237802" y="2152545"/>
            <a:ext cx="469127" cy="46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D8AC4D-F617-BDB4-F9F6-A5702280842C}"/>
              </a:ext>
            </a:extLst>
          </p:cNvPr>
          <p:cNvSpPr/>
          <p:nvPr/>
        </p:nvSpPr>
        <p:spPr>
          <a:xfrm>
            <a:off x="8086477" y="2122637"/>
            <a:ext cx="3562184" cy="5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활동선택</a:t>
            </a:r>
            <a:r>
              <a:rPr lang="en-US" altLang="ko-KR" dirty="0"/>
              <a:t>, </a:t>
            </a:r>
            <a:r>
              <a:rPr lang="ko-KR" altLang="en-US" dirty="0"/>
              <a:t>누르면 해당 태그 게시물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DBB25-EC41-6D1C-59CB-4B4F01E46FB8}"/>
              </a:ext>
            </a:extLst>
          </p:cNvPr>
          <p:cNvSpPr/>
          <p:nvPr/>
        </p:nvSpPr>
        <p:spPr>
          <a:xfrm>
            <a:off x="8086476" y="3042730"/>
            <a:ext cx="3562183" cy="239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 후기 게시물</a:t>
            </a:r>
            <a:endParaRPr lang="en-US" altLang="ko-KR" dirty="0"/>
          </a:p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활동 태그 필수</a:t>
            </a:r>
            <a:endParaRPr lang="en-US" altLang="ko-KR" dirty="0"/>
          </a:p>
          <a:p>
            <a:pPr algn="ctr"/>
            <a:r>
              <a:rPr lang="ko-KR" altLang="en-US" dirty="0"/>
              <a:t>여행 종료 시 무조건 쓰게끔 유도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9A19B-C0B0-3FF4-FEFB-8A3980F50C3E}"/>
              </a:ext>
            </a:extLst>
          </p:cNvPr>
          <p:cNvSpPr txBox="1"/>
          <p:nvPr/>
        </p:nvSpPr>
        <p:spPr>
          <a:xfrm>
            <a:off x="4590556" y="789234"/>
            <a:ext cx="134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제목제목</a:t>
            </a:r>
          </a:p>
        </p:txBody>
      </p:sp>
    </p:spTree>
    <p:extLst>
      <p:ext uri="{BB962C8B-B14F-4D97-AF65-F5344CB8AC3E}">
        <p14:creationId xmlns:p14="http://schemas.microsoft.com/office/powerpoint/2010/main" val="125537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3AAA-225A-7C19-9BD0-19800E1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제공 지역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37A-8A23-B506-17EA-755C6C39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</a:t>
            </a:r>
            <a:endParaRPr lang="en-US" altLang="ko-KR" dirty="0"/>
          </a:p>
          <a:p>
            <a:r>
              <a:rPr lang="ko-KR" altLang="en-US" dirty="0"/>
              <a:t>용산구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  <a:r>
              <a:rPr lang="en-US" altLang="ko-KR" dirty="0"/>
              <a:t>, </a:t>
            </a:r>
            <a:r>
              <a:rPr lang="ko-KR" altLang="en-US" dirty="0"/>
              <a:t>광진구</a:t>
            </a:r>
          </a:p>
        </p:txBody>
      </p:sp>
    </p:spTree>
    <p:extLst>
      <p:ext uri="{BB962C8B-B14F-4D97-AF65-F5344CB8AC3E}">
        <p14:creationId xmlns:p14="http://schemas.microsoft.com/office/powerpoint/2010/main" val="12983571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233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Microsoft GothicNeo</vt:lpstr>
      <vt:lpstr>Microsoft GothicNeo Light</vt:lpstr>
      <vt:lpstr>나눔고딕OTF</vt:lpstr>
      <vt:lpstr>Arial</vt:lpstr>
      <vt:lpstr>DashVTI</vt:lpstr>
      <vt:lpstr>모바일프로그래밍</vt:lpstr>
      <vt:lpstr>후보 어플</vt:lpstr>
      <vt:lpstr>여행 플래너 어플</vt:lpstr>
      <vt:lpstr>여행 플래너 어플</vt:lpstr>
      <vt:lpstr>여행 준비물 체크리스트 기능</vt:lpstr>
      <vt:lpstr>여행 계획 작성 환경</vt:lpstr>
      <vt:lpstr>여행 리뷰 커뮤니티</vt:lpstr>
      <vt:lpstr>PowerPoint 프레젠테이션</vt:lpstr>
      <vt:lpstr>여행 제공 지역</vt:lpstr>
      <vt:lpstr>여행 제공 활동</vt:lpstr>
      <vt:lpstr>예상 유저 행동</vt:lpstr>
      <vt:lpstr>플랜 짜기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모바일프로그래밍</dc:title>
  <dc:creator>김범수</dc:creator>
  <cp:lastModifiedBy>김범수</cp:lastModifiedBy>
  <cp:revision>46</cp:revision>
  <dcterms:created xsi:type="dcterms:W3CDTF">2022-09-25T06:28:03Z</dcterms:created>
  <dcterms:modified xsi:type="dcterms:W3CDTF">2022-09-27T07:54:18Z</dcterms:modified>
</cp:coreProperties>
</file>