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51"/>
  </p:normalViewPr>
  <p:slideViewPr>
    <p:cSldViewPr snapToGrid="0" snapToObjects="1">
      <p:cViewPr>
        <p:scale>
          <a:sx n="150" d="100"/>
          <a:sy n="150" d="100"/>
        </p:scale>
        <p:origin x="-4192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8B0C5-6587-DC4B-89D3-B169D3F2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C07363-D143-8F49-9A68-134BBD2D4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3ECE1-7DFE-0D40-9D12-D6C78824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2F98-64E3-C840-BA75-CB33F5D8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E1A83-A174-6240-8E6E-2DE92588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E02A1-5AA9-024F-80F8-7102348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82D9D0-A047-6C4A-887E-16E65A44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09EB4-1620-C847-AEFB-E710EF15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FCA1F-6C76-6246-A608-088D6DAE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3F64A-6E42-EA4C-8D20-2F48EE7B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D6DB49-DCB8-F84B-8F89-35034D3D8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568B0E-8961-3F44-AFC5-6B028526A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83C84-9C9A-6F4C-935C-277FCF75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8D8CE-EBCA-6C40-9860-E8795FAC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6002D-B428-5846-9D5C-08FC57A9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3F5F1-F312-7F40-8423-3D879E3A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E1505-BA41-DF47-8218-8C25F831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02CCBB-CEC2-E849-A153-B2650E8A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FB37A-D2FF-0745-A856-28FDB1A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E5693-BE6D-AF49-A9F4-DED62355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F384E-AFDE-D448-8910-C28390FC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50AB13-395B-734E-BC57-1E193E80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6502B5-659F-F344-8A8C-D6A20C48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018EA6-19A7-AC49-8B51-B82994B8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FA1F0-6EFF-2B4B-80D2-9933E9F1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8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19EA1-68F5-3742-9752-7E6C0A05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F49A0-AEAD-1F4D-A33B-725AD70F5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E65BD5-4926-0D4E-958C-C9B4A73E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0C451B-E54A-FC4A-9041-262F16B2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DBEAB1-C154-334D-AEB7-A6A97710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F66F3-CB9F-E74A-8A93-97D9F335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6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01A35-3FD1-FD48-BD69-6183475E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E0A18A-651F-5E44-91F9-151247335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543A41-D575-794D-B8D9-5D3737E55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AF3692-4EC8-D043-8246-3CDE216FC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1A3B6C-7C6F-0A4F-B71A-47D5B0F81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786FBD-C51C-624F-9130-2D83E798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AD9EEF-ECC4-1649-B86D-E454457A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D5E102-970F-B749-B60B-6A77A15D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6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BBD6-9E61-634C-96F2-4AFEC874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FB4EE8-96D2-4948-B20F-A4869BD7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B3A836-88DC-374E-8A73-FA666934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C2CCC-99A8-B84D-ACC0-2E3D475B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7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3C08A4-F557-EB4C-B2A4-5B1D686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1B0166-A92B-DD4E-8735-E051CDA4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3207BF-E469-FD46-8F1B-144B920B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25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0BE2E-23D5-AE48-8395-218F87C2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43C18-0249-4D42-B116-16DA1321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11CB2B-3843-A841-BD84-7FD5A355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C56A82-11BA-2A46-AEDC-8CD65929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E20415-EF26-B947-AFA1-2FE32C06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134235-339F-1043-A310-48F2D19E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3A7F4-DA2A-5343-AB7A-7AB781E1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45727F-58E7-2647-B307-E0BE997A2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DA4FE5-E297-AA45-A9A2-8EDD2C07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49DE6-F13B-3D4E-B950-C07CE1D2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E88A1-CF39-FC4A-89AD-B36967E9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78DE2-8DC2-1C49-9765-9783493D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C0A09C-692B-F640-B553-3FEB2DD1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A19888-F642-AF4D-BF66-5FCBBB17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6F117-7179-7149-9D3A-EDDF47F3E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7D68-54C7-5B41-A0E9-8D26C7389D90}" type="datetimeFigureOut">
              <a:rPr lang="fr-FR" smtClean="0"/>
              <a:t>14/06/2020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3AA98-0B92-4949-9A03-83432A9AE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C2AAEE-1088-5F47-87B5-E7620EF8B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723D-03F5-CA43-A2F5-2C6187E0A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2C58A-67A5-D94D-A1DB-708A4961CF6C}"/>
              </a:ext>
            </a:extLst>
          </p:cNvPr>
          <p:cNvSpPr/>
          <p:nvPr/>
        </p:nvSpPr>
        <p:spPr>
          <a:xfrm>
            <a:off x="3627912" y="2249714"/>
            <a:ext cx="1288471" cy="434110"/>
          </a:xfrm>
          <a:prstGeom prst="rect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101DA-C48C-1F4A-B47F-9FB478CAA1E1}"/>
              </a:ext>
            </a:extLst>
          </p:cNvPr>
          <p:cNvSpPr/>
          <p:nvPr/>
        </p:nvSpPr>
        <p:spPr>
          <a:xfrm>
            <a:off x="5929088" y="2254992"/>
            <a:ext cx="1288472" cy="434110"/>
          </a:xfrm>
          <a:prstGeom prst="rect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Robot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DA1A875-5690-634B-BD23-C41AFB849716}"/>
              </a:ext>
            </a:extLst>
          </p:cNvPr>
          <p:cNvSpPr/>
          <p:nvPr/>
        </p:nvSpPr>
        <p:spPr>
          <a:xfrm>
            <a:off x="2508334" y="2297215"/>
            <a:ext cx="380011" cy="339107"/>
          </a:xfrm>
          <a:prstGeom prst="ellips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C42AF1C-41B8-5C4A-BA16-180A421242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715915" y="2466769"/>
            <a:ext cx="792419" cy="13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A4218FD-6284-BB49-B7A0-89A7D3B3B71E}"/>
              </a:ext>
            </a:extLst>
          </p:cNvPr>
          <p:cNvCxnSpPr>
            <a:cxnSpLocks/>
          </p:cNvCxnSpPr>
          <p:nvPr/>
        </p:nvCxnSpPr>
        <p:spPr>
          <a:xfrm flipV="1">
            <a:off x="2923476" y="2466769"/>
            <a:ext cx="668484" cy="2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8E3EC43-321A-1E4A-B6C1-33EA2DBC2A86}"/>
              </a:ext>
            </a:extLst>
          </p:cNvPr>
          <p:cNvCxnSpPr/>
          <p:nvPr/>
        </p:nvCxnSpPr>
        <p:spPr>
          <a:xfrm>
            <a:off x="4943930" y="2466767"/>
            <a:ext cx="96454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FA9BDB-8440-AA4D-9068-B471B2044CC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2696358" y="2636322"/>
            <a:ext cx="1982" cy="593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50C3D6FD-45CA-B24A-AB9B-D8FEBE5F2D0D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696358" y="2472047"/>
            <a:ext cx="4521202" cy="758041"/>
          </a:xfrm>
          <a:prstGeom prst="bentConnector3">
            <a:avLst>
              <a:gd name="adj1" fmla="val -505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A92F084-93B8-C24A-830F-73FC4F811533}"/>
              </a:ext>
            </a:extLst>
          </p:cNvPr>
          <p:cNvSpPr txBox="1"/>
          <p:nvPr/>
        </p:nvSpPr>
        <p:spPr>
          <a:xfrm>
            <a:off x="1480006" y="2135240"/>
            <a:ext cx="104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roll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953209-C857-D641-B024-B317B0B81343}"/>
              </a:ext>
            </a:extLst>
          </p:cNvPr>
          <p:cNvSpPr txBox="1"/>
          <p:nvPr/>
        </p:nvSpPr>
        <p:spPr>
          <a:xfrm>
            <a:off x="2933084" y="2119576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E4B71A-451A-5945-8336-42630F5B2DC6}"/>
              </a:ext>
            </a:extLst>
          </p:cNvPr>
          <p:cNvSpPr txBox="1"/>
          <p:nvPr/>
        </p:nvSpPr>
        <p:spPr>
          <a:xfrm>
            <a:off x="4943178" y="212996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BFBBC3E-2B74-5C49-8617-FC2B027520F4}"/>
              </a:ext>
            </a:extLst>
          </p:cNvPr>
          <p:cNvSpPr txBox="1"/>
          <p:nvPr/>
        </p:nvSpPr>
        <p:spPr>
          <a:xfrm>
            <a:off x="4391059" y="2924629"/>
            <a:ext cx="1195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roll</a:t>
            </a:r>
          </a:p>
        </p:txBody>
      </p:sp>
    </p:spTree>
    <p:extLst>
      <p:ext uri="{BB962C8B-B14F-4D97-AF65-F5344CB8AC3E}">
        <p14:creationId xmlns:p14="http://schemas.microsoft.com/office/powerpoint/2010/main" val="227497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2C58A-67A5-D94D-A1DB-708A4961CF6C}"/>
              </a:ext>
            </a:extLst>
          </p:cNvPr>
          <p:cNvSpPr/>
          <p:nvPr/>
        </p:nvSpPr>
        <p:spPr>
          <a:xfrm>
            <a:off x="3627912" y="2249714"/>
            <a:ext cx="1288471" cy="434110"/>
          </a:xfrm>
          <a:prstGeom prst="rect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101DA-C48C-1F4A-B47F-9FB478CAA1E1}"/>
              </a:ext>
            </a:extLst>
          </p:cNvPr>
          <p:cNvSpPr/>
          <p:nvPr/>
        </p:nvSpPr>
        <p:spPr>
          <a:xfrm>
            <a:off x="5929088" y="2254992"/>
            <a:ext cx="1288472" cy="434110"/>
          </a:xfrm>
          <a:prstGeom prst="rect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Heater</a:t>
            </a:r>
            <a:r>
              <a:rPr lang="fr-FR" dirty="0"/>
              <a:t> AC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DA1A875-5690-634B-BD23-C41AFB849716}"/>
              </a:ext>
            </a:extLst>
          </p:cNvPr>
          <p:cNvSpPr/>
          <p:nvPr/>
        </p:nvSpPr>
        <p:spPr>
          <a:xfrm>
            <a:off x="2508334" y="2297215"/>
            <a:ext cx="380011" cy="339107"/>
          </a:xfrm>
          <a:prstGeom prst="ellips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C42AF1C-41B8-5C4A-BA16-180A421242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715915" y="2466769"/>
            <a:ext cx="792419" cy="13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A4218FD-6284-BB49-B7A0-89A7D3B3B71E}"/>
              </a:ext>
            </a:extLst>
          </p:cNvPr>
          <p:cNvCxnSpPr>
            <a:cxnSpLocks/>
          </p:cNvCxnSpPr>
          <p:nvPr/>
        </p:nvCxnSpPr>
        <p:spPr>
          <a:xfrm flipV="1">
            <a:off x="2923476" y="2466769"/>
            <a:ext cx="668484" cy="2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8E3EC43-321A-1E4A-B6C1-33EA2DBC2A86}"/>
              </a:ext>
            </a:extLst>
          </p:cNvPr>
          <p:cNvCxnSpPr/>
          <p:nvPr/>
        </p:nvCxnSpPr>
        <p:spPr>
          <a:xfrm>
            <a:off x="4943930" y="2466767"/>
            <a:ext cx="96454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FA9BDB-8440-AA4D-9068-B471B2044CC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2696358" y="2636322"/>
            <a:ext cx="1982" cy="593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50C3D6FD-45CA-B24A-AB9B-D8FEBE5F2D0D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696358" y="2472047"/>
            <a:ext cx="4521202" cy="758041"/>
          </a:xfrm>
          <a:prstGeom prst="bentConnector3">
            <a:avLst>
              <a:gd name="adj1" fmla="val -505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A92F084-93B8-C24A-830F-73FC4F811533}"/>
              </a:ext>
            </a:extLst>
          </p:cNvPr>
          <p:cNvSpPr txBox="1"/>
          <p:nvPr/>
        </p:nvSpPr>
        <p:spPr>
          <a:xfrm>
            <a:off x="1420631" y="2206490"/>
            <a:ext cx="113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temperature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953209-C857-D641-B024-B317B0B81343}"/>
              </a:ext>
            </a:extLst>
          </p:cNvPr>
          <p:cNvSpPr txBox="1"/>
          <p:nvPr/>
        </p:nvSpPr>
        <p:spPr>
          <a:xfrm>
            <a:off x="2933084" y="2119576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E4B71A-451A-5945-8336-42630F5B2DC6}"/>
              </a:ext>
            </a:extLst>
          </p:cNvPr>
          <p:cNvSpPr txBox="1"/>
          <p:nvPr/>
        </p:nvSpPr>
        <p:spPr>
          <a:xfrm>
            <a:off x="4943178" y="212996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BFBBC3E-2B74-5C49-8617-FC2B027520F4}"/>
              </a:ext>
            </a:extLst>
          </p:cNvPr>
          <p:cNvSpPr txBox="1"/>
          <p:nvPr/>
        </p:nvSpPr>
        <p:spPr>
          <a:xfrm>
            <a:off x="4117927" y="2924629"/>
            <a:ext cx="1816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temperature</a:t>
            </a:r>
          </a:p>
        </p:txBody>
      </p:sp>
    </p:spTree>
    <p:extLst>
      <p:ext uri="{BB962C8B-B14F-4D97-AF65-F5344CB8AC3E}">
        <p14:creationId xmlns:p14="http://schemas.microsoft.com/office/powerpoint/2010/main" val="319712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1F6C9-87C9-0E41-AC6B-5C7928D6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On/off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D6B6150-A34D-0A4C-BE93-03226D714614}"/>
              </a:ext>
            </a:extLst>
          </p:cNvPr>
          <p:cNvCxnSpPr/>
          <p:nvPr/>
        </p:nvCxnSpPr>
        <p:spPr>
          <a:xfrm flipV="1">
            <a:off x="2196935" y="1805049"/>
            <a:ext cx="0" cy="3800104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FABD56F-0AE7-0746-BD55-5DE83AE7BA03}"/>
              </a:ext>
            </a:extLst>
          </p:cNvPr>
          <p:cNvCxnSpPr>
            <a:cxnSpLocks/>
          </p:cNvCxnSpPr>
          <p:nvPr/>
        </p:nvCxnSpPr>
        <p:spPr>
          <a:xfrm>
            <a:off x="2196935" y="3730171"/>
            <a:ext cx="5629253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4DE434C-49E3-3948-A990-20F97920D1EB}"/>
              </a:ext>
            </a:extLst>
          </p:cNvPr>
          <p:cNvCxnSpPr>
            <a:cxnSpLocks/>
          </p:cNvCxnSpPr>
          <p:nvPr/>
        </p:nvCxnSpPr>
        <p:spPr>
          <a:xfrm>
            <a:off x="2196935" y="1930400"/>
            <a:ext cx="1712975" cy="16773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DE2406E-5CC8-1A4B-8870-43B8C431BCC4}"/>
              </a:ext>
            </a:extLst>
          </p:cNvPr>
          <p:cNvSpPr txBox="1"/>
          <p:nvPr/>
        </p:nvSpPr>
        <p:spPr>
          <a:xfrm rot="16200000">
            <a:off x="1531466" y="1950862"/>
            <a:ext cx="715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9482778-586D-6541-BFD7-8B3CF012F988}"/>
              </a:ext>
            </a:extLst>
          </p:cNvPr>
          <p:cNvSpPr txBox="1"/>
          <p:nvPr/>
        </p:nvSpPr>
        <p:spPr>
          <a:xfrm>
            <a:off x="7129551" y="3649529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31FB811-E293-A24B-9286-1576072286A8}"/>
              </a:ext>
            </a:extLst>
          </p:cNvPr>
          <p:cNvCxnSpPr>
            <a:cxnSpLocks/>
          </p:cNvCxnSpPr>
          <p:nvPr/>
        </p:nvCxnSpPr>
        <p:spPr>
          <a:xfrm flipH="1">
            <a:off x="3898522" y="3600104"/>
            <a:ext cx="13577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95C8825-7EE2-B648-A49F-DA6469F78D4F}"/>
              </a:ext>
            </a:extLst>
          </p:cNvPr>
          <p:cNvCxnSpPr>
            <a:cxnSpLocks/>
          </p:cNvCxnSpPr>
          <p:nvPr/>
        </p:nvCxnSpPr>
        <p:spPr>
          <a:xfrm>
            <a:off x="5250758" y="3600104"/>
            <a:ext cx="0" cy="18526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D6D220-E0C1-7645-B5DB-EBBB2DBC112A}"/>
              </a:ext>
            </a:extLst>
          </p:cNvPr>
          <p:cNvCxnSpPr>
            <a:cxnSpLocks/>
          </p:cNvCxnSpPr>
          <p:nvPr/>
        </p:nvCxnSpPr>
        <p:spPr>
          <a:xfrm flipH="1">
            <a:off x="5256271" y="3882044"/>
            <a:ext cx="1194405" cy="10640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14F276-CD26-2944-9BE2-529629E0043E}"/>
              </a:ext>
            </a:extLst>
          </p:cNvPr>
          <p:cNvCxnSpPr>
            <a:cxnSpLocks/>
          </p:cNvCxnSpPr>
          <p:nvPr/>
        </p:nvCxnSpPr>
        <p:spPr>
          <a:xfrm flipH="1">
            <a:off x="2196935" y="3541617"/>
            <a:ext cx="548112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93D8D45-3B4F-8142-A907-5DAB5DB54CED}"/>
              </a:ext>
            </a:extLst>
          </p:cNvPr>
          <p:cNvCxnSpPr>
            <a:cxnSpLocks/>
          </p:cNvCxnSpPr>
          <p:nvPr/>
        </p:nvCxnSpPr>
        <p:spPr>
          <a:xfrm flipH="1">
            <a:off x="2196935" y="3976914"/>
            <a:ext cx="548112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B08A9D56-A286-5A45-B1D2-F6C893A630FF}"/>
              </a:ext>
            </a:extLst>
          </p:cNvPr>
          <p:cNvSpPr txBox="1"/>
          <p:nvPr/>
        </p:nvSpPr>
        <p:spPr>
          <a:xfrm>
            <a:off x="4458392" y="2142211"/>
            <a:ext cx="115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 error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18EEED4-B4E5-004E-8453-3EFF138F4F5B}"/>
              </a:ext>
            </a:extLst>
          </p:cNvPr>
          <p:cNvCxnSpPr/>
          <p:nvPr/>
        </p:nvCxnSpPr>
        <p:spPr>
          <a:xfrm>
            <a:off x="4447309" y="2150917"/>
            <a:ext cx="0" cy="13907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2FD07CA-DD4F-5747-BFB6-A7FF4E5E3D4A}"/>
              </a:ext>
            </a:extLst>
          </p:cNvPr>
          <p:cNvCxnSpPr>
            <a:cxnSpLocks/>
          </p:cNvCxnSpPr>
          <p:nvPr/>
        </p:nvCxnSpPr>
        <p:spPr>
          <a:xfrm flipV="1">
            <a:off x="4458392" y="3990362"/>
            <a:ext cx="0" cy="33934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F0AA2A8-DFB8-3648-A516-0F9BC09D4E07}"/>
              </a:ext>
            </a:extLst>
          </p:cNvPr>
          <p:cNvCxnSpPr>
            <a:cxnSpLocks/>
          </p:cNvCxnSpPr>
          <p:nvPr/>
        </p:nvCxnSpPr>
        <p:spPr>
          <a:xfrm>
            <a:off x="4450079" y="3541617"/>
            <a:ext cx="0" cy="40840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7A8A871-F662-A54A-8BFA-9E449823CD63}"/>
              </a:ext>
            </a:extLst>
          </p:cNvPr>
          <p:cNvSpPr txBox="1"/>
          <p:nvPr/>
        </p:nvSpPr>
        <p:spPr>
          <a:xfrm>
            <a:off x="3909910" y="5022644"/>
            <a:ext cx="1260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perturbation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A11BC6A-06B0-ED43-ADBD-5291466B013D}"/>
              </a:ext>
            </a:extLst>
          </p:cNvPr>
          <p:cNvCxnSpPr>
            <a:cxnSpLocks/>
          </p:cNvCxnSpPr>
          <p:nvPr/>
        </p:nvCxnSpPr>
        <p:spPr>
          <a:xfrm flipH="1">
            <a:off x="5226456" y="3233651"/>
            <a:ext cx="8281" cy="2371502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2DE5C21-E909-3643-803D-2D4DE639188C}"/>
              </a:ext>
            </a:extLst>
          </p:cNvPr>
          <p:cNvCxnSpPr>
            <a:cxnSpLocks/>
          </p:cNvCxnSpPr>
          <p:nvPr/>
        </p:nvCxnSpPr>
        <p:spPr>
          <a:xfrm flipH="1">
            <a:off x="6450676" y="3882044"/>
            <a:ext cx="6788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0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1F6C9-87C9-0E41-AC6B-5C7928D6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On/off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D6B6150-A34D-0A4C-BE93-03226D714614}"/>
              </a:ext>
            </a:extLst>
          </p:cNvPr>
          <p:cNvCxnSpPr/>
          <p:nvPr/>
        </p:nvCxnSpPr>
        <p:spPr>
          <a:xfrm flipV="1">
            <a:off x="2196935" y="1805049"/>
            <a:ext cx="0" cy="3800104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FABD56F-0AE7-0746-BD55-5DE83AE7BA03}"/>
              </a:ext>
            </a:extLst>
          </p:cNvPr>
          <p:cNvCxnSpPr>
            <a:cxnSpLocks/>
          </p:cNvCxnSpPr>
          <p:nvPr/>
        </p:nvCxnSpPr>
        <p:spPr>
          <a:xfrm>
            <a:off x="2196935" y="3730171"/>
            <a:ext cx="5629253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DE2406E-5CC8-1A4B-8870-43B8C431BCC4}"/>
              </a:ext>
            </a:extLst>
          </p:cNvPr>
          <p:cNvSpPr txBox="1"/>
          <p:nvPr/>
        </p:nvSpPr>
        <p:spPr>
          <a:xfrm rot="16200000">
            <a:off x="1531466" y="1950862"/>
            <a:ext cx="715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9482778-586D-6541-BFD7-8B3CF012F988}"/>
              </a:ext>
            </a:extLst>
          </p:cNvPr>
          <p:cNvSpPr txBox="1"/>
          <p:nvPr/>
        </p:nvSpPr>
        <p:spPr>
          <a:xfrm>
            <a:off x="7129551" y="3649529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95C8825-7EE2-B648-A49F-DA6469F78D4F}"/>
              </a:ext>
            </a:extLst>
          </p:cNvPr>
          <p:cNvCxnSpPr>
            <a:cxnSpLocks/>
          </p:cNvCxnSpPr>
          <p:nvPr/>
        </p:nvCxnSpPr>
        <p:spPr>
          <a:xfrm flipH="1">
            <a:off x="5248824" y="3649529"/>
            <a:ext cx="1934" cy="103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7A8A871-F662-A54A-8BFA-9E449823CD63}"/>
              </a:ext>
            </a:extLst>
          </p:cNvPr>
          <p:cNvSpPr txBox="1"/>
          <p:nvPr/>
        </p:nvSpPr>
        <p:spPr>
          <a:xfrm>
            <a:off x="3909910" y="5022644"/>
            <a:ext cx="1260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perturbation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A11BC6A-06B0-ED43-ADBD-5291466B013D}"/>
              </a:ext>
            </a:extLst>
          </p:cNvPr>
          <p:cNvCxnSpPr>
            <a:cxnSpLocks/>
          </p:cNvCxnSpPr>
          <p:nvPr/>
        </p:nvCxnSpPr>
        <p:spPr>
          <a:xfrm flipH="1">
            <a:off x="5226456" y="3233651"/>
            <a:ext cx="8281" cy="2371502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E6E9DC50-8812-F84D-93C2-FDC02AB4B399}"/>
              </a:ext>
            </a:extLst>
          </p:cNvPr>
          <p:cNvSpPr/>
          <p:nvPr/>
        </p:nvSpPr>
        <p:spPr>
          <a:xfrm flipH="1" flipV="1">
            <a:off x="2196931" y="-1"/>
            <a:ext cx="6103787" cy="3649529"/>
          </a:xfrm>
          <a:prstGeom prst="arc">
            <a:avLst>
              <a:gd name="adj1" fmla="val 16200000"/>
              <a:gd name="adj2" fmla="val 2123649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39C9374-3D02-2C4A-A4AB-8EB01BE1E34E}"/>
              </a:ext>
            </a:extLst>
          </p:cNvPr>
          <p:cNvSpPr/>
          <p:nvPr/>
        </p:nvSpPr>
        <p:spPr>
          <a:xfrm flipH="1">
            <a:off x="5226456" y="3789607"/>
            <a:ext cx="3685552" cy="2148675"/>
          </a:xfrm>
          <a:prstGeom prst="arc">
            <a:avLst>
              <a:gd name="adj1" fmla="val 16374568"/>
              <a:gd name="adj2" fmla="val 2123649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525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Macintosh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On/off</vt:lpstr>
      <vt:lpstr>On/off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 Dame</dc:creator>
  <cp:lastModifiedBy>Amaury Dame</cp:lastModifiedBy>
  <cp:revision>4</cp:revision>
  <dcterms:created xsi:type="dcterms:W3CDTF">2020-06-14T07:10:45Z</dcterms:created>
  <dcterms:modified xsi:type="dcterms:W3CDTF">2020-06-14T10:35:58Z</dcterms:modified>
</cp:coreProperties>
</file>