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5077-A445-614A-9F7F-88437CFA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57043C-76C9-2148-BEED-78A6D4053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73154-AF0C-114A-BE57-728D4EC2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44594-0170-D747-9D31-7153BF26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9F938-9EF0-664F-9B45-E1F6BA9D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82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8688E-50F7-AA40-9C99-9F567132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33C1C4-85CC-7544-B629-92DA1164B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0552CF-A2BE-0243-8D61-7CB28F39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99C50-7A08-074B-A603-B6BCA651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F5FDB-CD64-DB47-B122-ECC746C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6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394605-3DF9-C447-A5AE-0A1709090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3EB53D-2861-664E-8537-3F71B533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647CE-D970-2845-AC72-B186BFCD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D06D0-1C90-5C4E-8C5D-EE53E248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61126F-13B1-4540-9A6B-0B6A8CD8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9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84D5-FABC-974D-9ABC-019D0882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3D320-25E5-9C48-8144-F44154D5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5EF4E-220B-6A41-81A5-7B87B84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1E38E-2DF9-514C-836B-D84E20CE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0D16C-B678-CB4E-80EA-8D5D8161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6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633DF-2E26-6842-9B01-6D915A91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A3438F-1A43-E648-80DE-A8C73C44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81119-6AB6-E742-BF7E-1A8799F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0B7A5E-A4B6-2C4F-9534-57BAF324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96F5E-577E-9345-8585-AC633021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26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770D4-2E33-A841-9155-BCF2E173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868C2-A813-3446-A98B-87C33E92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40C503-81B4-3248-A516-98583FA4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9F17B3-F6DC-C647-A770-E366F0BA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51869-66BC-C445-9EBA-4D7F1190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AA4DE7-9765-8A4C-87BE-1160C950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8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FBD51-D8A1-9D4B-A476-0E8F1042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4A6EEE-925F-694B-AA15-A5F67230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3110F8-9C9A-9243-A046-789BF529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F6BCED-F4F7-3040-AE58-4812931A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FB718F-42F2-1743-A37B-B9F636AF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DA0F58-4744-1E49-BAB5-AC5F10AB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7BA804-B10C-2E4C-B9C3-9D7ED70A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F1E089-38BC-3944-86DB-3A40C1DC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1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4F31-6152-A347-B6AE-BC873D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89A518-2785-3949-B1E8-87BFFE1E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ADC81D-2A1A-E442-B98B-CA0E1B22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76892-F7F2-134C-AE23-8EB68C12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6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E32CCB-FFD8-7148-BC8F-3F75B98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E7CF1C-AC75-8642-AAB2-B0F627EB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4C26DC-BF0E-9741-AE51-BC6B0AA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6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9D7DB-5662-884B-985B-620A2EFB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F8DA8-C2EF-8049-83AD-51ECA476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B3F26A-9034-A343-88CF-F60AD0BC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EC211-A45B-8144-AA4F-5B32242A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3E57C3-4A8B-F344-8C25-5B389927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7E010-7CA8-9744-A9CC-C877D739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DDBC3-D2D5-334B-B7FE-E7BE3AF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0DEA9-1201-B240-B2E4-7A10C9429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100C16-1ED9-B24A-A7E2-EAA55920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DFE8B4-C70C-174C-AFF7-A552153B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587A9A-714F-B241-A286-B07F3E82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00D1D-EEE4-BB4F-B94A-28EE7649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60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BAC28C-F7CE-584E-9218-DBCFCBA2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AD61C-7F4C-784F-8749-216FA304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6ED6B-A528-5C49-8B4B-79237781C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51E1-2312-1148-9993-32384CF49E4F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1C76E-FC89-5645-A865-ABFDA0689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B47C6-B25D-794F-961D-FDDB3E9E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40F2-AE56-A443-99F0-F354169CFA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67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14277AB-7886-934B-A796-0FFCCB92E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55344"/>
              </p:ext>
            </p:extLst>
          </p:nvPr>
        </p:nvGraphicFramePr>
        <p:xfrm>
          <a:off x="2032000" y="719666"/>
          <a:ext cx="5454648" cy="361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8">
                  <a:extLst>
                    <a:ext uri="{9D8B030D-6E8A-4147-A177-3AD203B41FA5}">
                      <a16:colId xmlns:a16="http://schemas.microsoft.com/office/drawing/2014/main" val="3177876723"/>
                    </a:ext>
                  </a:extLst>
                </a:gridCol>
                <a:gridCol w="909108">
                  <a:extLst>
                    <a:ext uri="{9D8B030D-6E8A-4147-A177-3AD203B41FA5}">
                      <a16:colId xmlns:a16="http://schemas.microsoft.com/office/drawing/2014/main" val="1802251028"/>
                    </a:ext>
                  </a:extLst>
                </a:gridCol>
                <a:gridCol w="909108">
                  <a:extLst>
                    <a:ext uri="{9D8B030D-6E8A-4147-A177-3AD203B41FA5}">
                      <a16:colId xmlns:a16="http://schemas.microsoft.com/office/drawing/2014/main" val="1306278237"/>
                    </a:ext>
                  </a:extLst>
                </a:gridCol>
                <a:gridCol w="909108">
                  <a:extLst>
                    <a:ext uri="{9D8B030D-6E8A-4147-A177-3AD203B41FA5}">
                      <a16:colId xmlns:a16="http://schemas.microsoft.com/office/drawing/2014/main" val="3210684543"/>
                    </a:ext>
                  </a:extLst>
                </a:gridCol>
                <a:gridCol w="909108">
                  <a:extLst>
                    <a:ext uri="{9D8B030D-6E8A-4147-A177-3AD203B41FA5}">
                      <a16:colId xmlns:a16="http://schemas.microsoft.com/office/drawing/2014/main" val="1663507635"/>
                    </a:ext>
                  </a:extLst>
                </a:gridCol>
                <a:gridCol w="909108">
                  <a:extLst>
                    <a:ext uri="{9D8B030D-6E8A-4147-A177-3AD203B41FA5}">
                      <a16:colId xmlns:a16="http://schemas.microsoft.com/office/drawing/2014/main" val="776347470"/>
                    </a:ext>
                  </a:extLst>
                </a:gridCol>
              </a:tblGrid>
              <a:tr h="6020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75062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041976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63050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88032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63609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40442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FE31A9F-40DD-5147-BC56-EC781FFEC6EF}"/>
              </a:ext>
            </a:extLst>
          </p:cNvPr>
          <p:cNvCxnSpPr/>
          <p:nvPr/>
        </p:nvCxnSpPr>
        <p:spPr>
          <a:xfrm>
            <a:off x="2548890" y="1005840"/>
            <a:ext cx="4560570" cy="0"/>
          </a:xfrm>
          <a:prstGeom prst="straightConnector1">
            <a:avLst/>
          </a:prstGeom>
          <a:ln w="38100">
            <a:solidFill>
              <a:srgbClr val="FFAD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DFBEC1D-898B-9345-B28E-2B402B8FB8C7}"/>
              </a:ext>
            </a:extLst>
          </p:cNvPr>
          <p:cNvCxnSpPr/>
          <p:nvPr/>
        </p:nvCxnSpPr>
        <p:spPr>
          <a:xfrm>
            <a:off x="2548890" y="1631205"/>
            <a:ext cx="4560570" cy="0"/>
          </a:xfrm>
          <a:prstGeom prst="straightConnector1">
            <a:avLst/>
          </a:prstGeom>
          <a:ln w="38100">
            <a:solidFill>
              <a:srgbClr val="FFAD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2B01EA-AAA5-F047-A57B-AB82D76A322B}"/>
              </a:ext>
            </a:extLst>
          </p:cNvPr>
          <p:cNvCxnSpPr>
            <a:cxnSpLocks/>
          </p:cNvCxnSpPr>
          <p:nvPr/>
        </p:nvCxnSpPr>
        <p:spPr>
          <a:xfrm flipH="1">
            <a:off x="2548890" y="1016351"/>
            <a:ext cx="4560570" cy="465608"/>
          </a:xfrm>
          <a:prstGeom prst="straightConnector1">
            <a:avLst/>
          </a:prstGeom>
          <a:ln w="38100">
            <a:solidFill>
              <a:srgbClr val="FFAD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4D9898-8FF6-7A49-94FA-7D4DC4B713BB}"/>
              </a:ext>
            </a:extLst>
          </p:cNvPr>
          <p:cNvCxnSpPr>
            <a:cxnSpLocks/>
          </p:cNvCxnSpPr>
          <p:nvPr/>
        </p:nvCxnSpPr>
        <p:spPr>
          <a:xfrm flipH="1">
            <a:off x="2479039" y="1642010"/>
            <a:ext cx="4560570" cy="465608"/>
          </a:xfrm>
          <a:prstGeom prst="straightConnector1">
            <a:avLst/>
          </a:prstGeom>
          <a:ln w="38100">
            <a:solidFill>
              <a:srgbClr val="FFAD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D6602AE-E03D-D141-9513-67A82BB5CBA8}"/>
              </a:ext>
            </a:extLst>
          </p:cNvPr>
          <p:cNvCxnSpPr>
            <a:cxnSpLocks/>
          </p:cNvCxnSpPr>
          <p:nvPr/>
        </p:nvCxnSpPr>
        <p:spPr>
          <a:xfrm flipH="1" flipV="1">
            <a:off x="4288221" y="2222938"/>
            <a:ext cx="2751388" cy="17972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08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 Dame</dc:creator>
  <cp:lastModifiedBy>Amaury Dame</cp:lastModifiedBy>
  <cp:revision>1</cp:revision>
  <dcterms:created xsi:type="dcterms:W3CDTF">2020-10-16T15:45:26Z</dcterms:created>
  <dcterms:modified xsi:type="dcterms:W3CDTF">2020-10-16T15:49:00Z</dcterms:modified>
</cp:coreProperties>
</file>